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d1473314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d1473314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d147331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d147331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d1473314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ed1473314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d1473314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d1473314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d1473314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d1473314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publications.hevs.ch/index.php/publications/show/171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_Q_kQB26xzY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inapro.hevs.ch/instructions/DB6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100" y="2061725"/>
            <a:ext cx="3142250" cy="31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11876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Grasp Classification based on Electromyographic (EMG) signals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217850" y="3773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Iris Kyranou</a:t>
            </a:r>
            <a:endParaRPr/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350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- Control a robotic prosthetic hand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309" y="1152475"/>
            <a:ext cx="6638316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045625" y="4634875"/>
            <a:ext cx="312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Figure from </a:t>
            </a:r>
            <a:r>
              <a:rPr i="1" lang="en-GB" sz="1100" u="sng">
                <a:solidFill>
                  <a:schemeClr val="hlink"/>
                </a:solidFill>
                <a:hlinkClick r:id="rId4"/>
              </a:rPr>
              <a:t> Atzori et al., 2014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Goal - Control a robotic prosthetic hand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Agamemnon Krasoulis, Iris Kyranou, Mustafa Suphi Erden, Kianoush Nazarpour, and Sethu Vijayakumar&#10;&#10;Improved prosthetic hand control with concurrent use of myoelectric and inertial measurements.&#10;&#10;Journal of neuroengineering and rehabilitation 14 (1), 71.&#10;https://jneuroengrehab.biomedcentral.com/articles/10.1186/s12984-017-0284-4" id="71" name="Google Shape;71;p15" title="Real-time multi-modal prosthetic hand contr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875" y="1152475"/>
            <a:ext cx="66693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data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>
                <a:solidFill>
                  <a:schemeClr val="hlink"/>
                </a:solidFill>
                <a:hlinkClick r:id="rId3"/>
              </a:rPr>
              <a:t>Ninapro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EMG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Accelerometer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Stimulus (labels)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800" y="1300162"/>
            <a:ext cx="4738499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73" y="2828223"/>
            <a:ext cx="2730950" cy="11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Challenge		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Familiarize yourself with the </a:t>
            </a:r>
            <a:r>
              <a:rPr b="1" lang="en-GB"/>
              <a:t>machine learning pipeline</a:t>
            </a:r>
            <a:r>
              <a:rPr lang="en-GB"/>
              <a:t> for grasp recognition based on the EMG signals: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Raw signal pre-processing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Design of classification algorithm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Test the classification algorithm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Explain the results (visualization, quantification)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Explore the between </a:t>
            </a:r>
            <a:r>
              <a:rPr b="1" lang="en-GB"/>
              <a:t>different sessions’</a:t>
            </a:r>
            <a:r>
              <a:rPr lang="en-GB"/>
              <a:t> (a or b) generalization of your algorithm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Can you use the algorithm trained on the ‘a’ set to classify the grasps from the same subjects’ ‘b’ set?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Can you adapt the algorithm to improve the performance of the classifier without retraining the whole model?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Explore the between </a:t>
            </a:r>
            <a:r>
              <a:rPr b="1" lang="en-GB"/>
              <a:t>different subjects’</a:t>
            </a:r>
            <a:r>
              <a:rPr lang="en-GB"/>
              <a:t> generalization of your algorithm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Can you adapt the trained model on one (or more) subject(s) to recognize the grasps performed by a subject whose data you have not used in the training?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4294967295" type="ctrTitle"/>
          </p:nvPr>
        </p:nvSpPr>
        <p:spPr>
          <a:xfrm>
            <a:off x="311708" y="11876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575" y="1710150"/>
            <a:ext cx="2968826" cy="29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