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43"/>
  </p:notesMasterIdLst>
  <p:sldIdLst>
    <p:sldId id="258" r:id="rId2"/>
    <p:sldId id="298" r:id="rId3"/>
    <p:sldId id="302" r:id="rId4"/>
    <p:sldId id="304" r:id="rId5"/>
    <p:sldId id="305" r:id="rId6"/>
    <p:sldId id="306" r:id="rId7"/>
    <p:sldId id="338" r:id="rId8"/>
    <p:sldId id="339" r:id="rId9"/>
    <p:sldId id="307" r:id="rId10"/>
    <p:sldId id="311" r:id="rId11"/>
    <p:sldId id="310" r:id="rId12"/>
    <p:sldId id="315" r:id="rId13"/>
    <p:sldId id="318" r:id="rId14"/>
    <p:sldId id="313" r:id="rId15"/>
    <p:sldId id="319" r:id="rId16"/>
    <p:sldId id="317" r:id="rId17"/>
    <p:sldId id="320" r:id="rId18"/>
    <p:sldId id="321" r:id="rId19"/>
    <p:sldId id="323" r:id="rId20"/>
    <p:sldId id="324" r:id="rId21"/>
    <p:sldId id="326" r:id="rId22"/>
    <p:sldId id="340" r:id="rId23"/>
    <p:sldId id="330" r:id="rId24"/>
    <p:sldId id="331" r:id="rId25"/>
    <p:sldId id="264" r:id="rId26"/>
    <p:sldId id="333" r:id="rId27"/>
    <p:sldId id="334" r:id="rId28"/>
    <p:sldId id="314" r:id="rId29"/>
    <p:sldId id="332" r:id="rId30"/>
    <p:sldId id="342" r:id="rId31"/>
    <p:sldId id="309" r:id="rId32"/>
    <p:sldId id="343" r:id="rId33"/>
    <p:sldId id="316" r:id="rId34"/>
    <p:sldId id="322" r:id="rId35"/>
    <p:sldId id="327" r:id="rId36"/>
    <p:sldId id="328" r:id="rId37"/>
    <p:sldId id="329" r:id="rId38"/>
    <p:sldId id="335" r:id="rId39"/>
    <p:sldId id="344" r:id="rId40"/>
    <p:sldId id="345" r:id="rId41"/>
    <p:sldId id="336" r:id="rId42"/>
  </p:sldIdLst>
  <p:sldSz cx="12192000" cy="6858000"/>
  <p:notesSz cx="6858000" cy="9144000"/>
  <p:embeddedFontLst>
    <p:embeddedFont>
      <p:font typeface="Cambria Math" panose="02040503050406030204" pitchFamily="18" charset="0"/>
      <p:regular r:id="rId44"/>
    </p:embeddedFont>
    <p:embeddedFont>
      <p:font typeface="Libre Franklin" pitchFamily="2" charset="0"/>
      <p:regular r:id="rId45"/>
      <p:bold r:id="rId46"/>
      <p:italic r:id="rId47"/>
      <p:boldItalic r:id="rId48"/>
    </p:embeddedFont>
    <p:embeddedFont>
      <p:font typeface="Montserrat" panose="00000500000000000000" pitchFamily="2" charset="0"/>
      <p:regular r:id="rId49"/>
      <p:bold r:id="rId50"/>
      <p:italic r:id="rId51"/>
      <p:boldItalic r:id="rId52"/>
    </p:embeddedFont>
    <p:embeddedFont>
      <p:font typeface="Montserrat Light" panose="00000400000000000000" pitchFamily="2" charset="0"/>
      <p:regular r:id="rId53"/>
      <p:italic r:id="rId54"/>
    </p:embeddedFont>
    <p:embeddedFont>
      <p:font typeface="Roboto" panose="02000000000000000000" pitchFamily="2" charset="0"/>
      <p:regular r:id="rId55"/>
      <p:bold r:id="rId56"/>
      <p:italic r:id="rId57"/>
      <p:bold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Sección predeterminada" id="{E75B0C77-FAB6-4B21-B3D7-2E114DD3EA2A}">
          <p14:sldIdLst>
            <p14:sldId id="258"/>
            <p14:sldId id="298"/>
            <p14:sldId id="302"/>
            <p14:sldId id="304"/>
            <p14:sldId id="305"/>
            <p14:sldId id="306"/>
            <p14:sldId id="338"/>
            <p14:sldId id="339"/>
            <p14:sldId id="307"/>
            <p14:sldId id="311"/>
            <p14:sldId id="310"/>
            <p14:sldId id="315"/>
            <p14:sldId id="318"/>
            <p14:sldId id="313"/>
            <p14:sldId id="319"/>
            <p14:sldId id="317"/>
            <p14:sldId id="320"/>
            <p14:sldId id="321"/>
            <p14:sldId id="323"/>
            <p14:sldId id="324"/>
            <p14:sldId id="326"/>
            <p14:sldId id="340"/>
            <p14:sldId id="330"/>
            <p14:sldId id="331"/>
            <p14:sldId id="264"/>
          </p14:sldIdLst>
        </p14:section>
        <p14:section name="Extra" id="{B91E3306-E432-4D7F-BC23-83F6F6EBD91B}">
          <p14:sldIdLst>
            <p14:sldId id="333"/>
            <p14:sldId id="334"/>
            <p14:sldId id="314"/>
            <p14:sldId id="332"/>
            <p14:sldId id="342"/>
            <p14:sldId id="309"/>
            <p14:sldId id="343"/>
            <p14:sldId id="316"/>
            <p14:sldId id="322"/>
            <p14:sldId id="327"/>
            <p14:sldId id="328"/>
            <p14:sldId id="329"/>
            <p14:sldId id="335"/>
            <p14:sldId id="344"/>
            <p14:sldId id="345"/>
            <p14:sldId id="336"/>
          </p14:sldIdLst>
        </p14:section>
      </p14:sectionLst>
    </p:ext>
    <p:ext uri="{EFAFB233-063F-42B5-8137-9DF3F51BA10A}">
      <p15:sldGuideLst xmlns:p15="http://schemas.microsoft.com/office/powerpoint/2012/main">
        <p15:guide id="1" orient="horz" pos="2160">
          <p15:clr>
            <a:srgbClr val="000000"/>
          </p15:clr>
        </p15:guide>
        <p15:guide id="2" pos="384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C2024"/>
    <a:srgbClr val="2C2A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04" autoAdjust="0"/>
    <p:restoredTop sz="93725" autoAdjust="0"/>
  </p:normalViewPr>
  <p:slideViewPr>
    <p:cSldViewPr snapToGrid="0">
      <p:cViewPr>
        <p:scale>
          <a:sx n="66" d="100"/>
          <a:sy n="66" d="100"/>
        </p:scale>
        <p:origin x="1320" y="29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4.xml"/><Relationship Id="rId61"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59"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1.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6" name="Google Shape;1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2470092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93961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9607763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2545045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3245215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 name="Google Shape;1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460888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5833124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0008074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3757858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41452673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830094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8500163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41021013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5288393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052731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29069083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1" name="Google Shape;191;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9984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3026345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7977425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79675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324550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9597587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595208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381000" y="685800"/>
            <a:ext cx="6096000" cy="3429000"/>
          </a:xfrm>
        </p:spPr>
      </p:sp>
      <p:sp>
        <p:nvSpPr>
          <p:cNvPr id="3" name="Marcador de notas 2"/>
          <p:cNvSpPr>
            <a:spLocks noGrp="1"/>
          </p:cNvSpPr>
          <p:nvPr>
            <p:ph type="body" idx="1"/>
          </p:nvPr>
        </p:nvSpPr>
        <p:spPr/>
        <p:txBody>
          <a:bodyPr/>
          <a:lstStyle/>
          <a:p>
            <a:endParaRPr lang="es-MX" dirty="0"/>
          </a:p>
        </p:txBody>
      </p:sp>
    </p:spTree>
    <p:extLst>
      <p:ext uri="{BB962C8B-B14F-4D97-AF65-F5344CB8AC3E}">
        <p14:creationId xmlns:p14="http://schemas.microsoft.com/office/powerpoint/2010/main" val="134517823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jpg"/><Relationship Id="rId27"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png"/><Relationship Id="rId7"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30.png"/><Relationship Id="rId11" Type="http://schemas.openxmlformats.org/officeDocument/2006/relationships/image" Target="../media/image5.png"/><Relationship Id="rId5" Type="http://schemas.openxmlformats.org/officeDocument/2006/relationships/image" Target="../media/image29.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apa universidades + institutos">
  <p:cSld name="Diapositiva de título_1_1">
    <p:spTree>
      <p:nvGrpSpPr>
        <p:cNvPr id="1" name="Shape 46"/>
        <p:cNvGrpSpPr/>
        <p:nvPr/>
      </p:nvGrpSpPr>
      <p:grpSpPr>
        <a:xfrm>
          <a:off x="0" y="0"/>
          <a:ext cx="0" cy="0"/>
          <a:chOff x="0" y="0"/>
          <a:chExt cx="0" cy="0"/>
        </a:xfrm>
      </p:grpSpPr>
      <p:pic>
        <p:nvPicPr>
          <p:cNvPr id="47" name="Google Shape;47;p4"/>
          <p:cNvPicPr preferRelativeResize="0"/>
          <p:nvPr/>
        </p:nvPicPr>
        <p:blipFill rotWithShape="1">
          <a:blip r:embed="rId2">
            <a:alphaModFix/>
          </a:blip>
          <a:srcRect/>
          <a:stretch/>
        </p:blipFill>
        <p:spPr>
          <a:xfrm>
            <a:off x="-21258" y="5077769"/>
            <a:ext cx="12220903" cy="1789616"/>
          </a:xfrm>
          <a:prstGeom prst="rect">
            <a:avLst/>
          </a:prstGeom>
          <a:noFill/>
          <a:ln>
            <a:noFill/>
          </a:ln>
        </p:spPr>
      </p:pic>
      <p:sp>
        <p:nvSpPr>
          <p:cNvPr id="48" name="Google Shape;48;p4"/>
          <p:cNvSpPr/>
          <p:nvPr/>
        </p:nvSpPr>
        <p:spPr>
          <a:xfrm>
            <a:off x="-12672" y="-1693"/>
            <a:ext cx="12207300" cy="5083200"/>
          </a:xfrm>
          <a:prstGeom prst="rect">
            <a:avLst/>
          </a:prstGeom>
          <a:solidFill>
            <a:srgbClr val="2C2A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600"/>
              <a:buFont typeface="Arial"/>
              <a:buNone/>
            </a:pPr>
            <a:endParaRPr sz="1600" b="0" i="0" u="none" strike="noStrike" cap="none">
              <a:solidFill>
                <a:schemeClr val="lt1"/>
              </a:solidFill>
              <a:latin typeface="Montserrat"/>
              <a:ea typeface="Montserrat"/>
              <a:cs typeface="Montserrat"/>
              <a:sym typeface="Montserrat"/>
            </a:endParaRPr>
          </a:p>
        </p:txBody>
      </p:sp>
      <p:pic>
        <p:nvPicPr>
          <p:cNvPr id="49" name="Google Shape;49;p4"/>
          <p:cNvPicPr preferRelativeResize="0"/>
          <p:nvPr/>
        </p:nvPicPr>
        <p:blipFill rotWithShape="1">
          <a:blip r:embed="rId3">
            <a:alphaModFix/>
          </a:blip>
          <a:srcRect/>
          <a:stretch/>
        </p:blipFill>
        <p:spPr>
          <a:xfrm>
            <a:off x="8030706" y="2078"/>
            <a:ext cx="4163876" cy="4051233"/>
          </a:xfrm>
          <a:prstGeom prst="rect">
            <a:avLst/>
          </a:prstGeom>
          <a:noFill/>
          <a:ln>
            <a:noFill/>
          </a:ln>
        </p:spPr>
      </p:pic>
      <p:pic>
        <p:nvPicPr>
          <p:cNvPr id="50" name="Google Shape;50;p4"/>
          <p:cNvPicPr preferRelativeResize="0"/>
          <p:nvPr/>
        </p:nvPicPr>
        <p:blipFill rotWithShape="1">
          <a:blip r:embed="rId4">
            <a:alphaModFix/>
          </a:blip>
          <a:srcRect/>
          <a:stretch/>
        </p:blipFill>
        <p:spPr>
          <a:xfrm>
            <a:off x="5809212" y="5091109"/>
            <a:ext cx="56431" cy="1779454"/>
          </a:xfrm>
          <a:prstGeom prst="rect">
            <a:avLst/>
          </a:prstGeom>
          <a:noFill/>
          <a:ln>
            <a:noFill/>
          </a:ln>
        </p:spPr>
      </p:pic>
      <p:sp>
        <p:nvSpPr>
          <p:cNvPr id="51" name="Google Shape;51;p4"/>
          <p:cNvSpPr/>
          <p:nvPr/>
        </p:nvSpPr>
        <p:spPr>
          <a:xfrm>
            <a:off x="-12993" y="5041245"/>
            <a:ext cx="12218100" cy="67800"/>
          </a:xfrm>
          <a:prstGeom prst="rect">
            <a:avLst/>
          </a:prstGeom>
          <a:solidFill>
            <a:srgbClr val="EC20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pic>
        <p:nvPicPr>
          <p:cNvPr id="52" name="Google Shape;52;p4"/>
          <p:cNvPicPr preferRelativeResize="0"/>
          <p:nvPr/>
        </p:nvPicPr>
        <p:blipFill rotWithShape="1">
          <a:blip r:embed="rId5">
            <a:alphaModFix/>
          </a:blip>
          <a:srcRect/>
          <a:stretch/>
        </p:blipFill>
        <p:spPr>
          <a:xfrm>
            <a:off x="482275" y="5562676"/>
            <a:ext cx="3141510" cy="819775"/>
          </a:xfrm>
          <a:prstGeom prst="rect">
            <a:avLst/>
          </a:prstGeom>
          <a:noFill/>
          <a:ln>
            <a:noFill/>
          </a:ln>
        </p:spPr>
      </p:pic>
      <p:pic>
        <p:nvPicPr>
          <p:cNvPr id="53" name="Google Shape;53;p4" descr="Imagen que contiene alimentos, plato&#10;&#10;Descripción generada con confianza muy alta"/>
          <p:cNvPicPr preferRelativeResize="0"/>
          <p:nvPr/>
        </p:nvPicPr>
        <p:blipFill rotWithShape="1">
          <a:blip r:embed="rId6">
            <a:alphaModFix/>
          </a:blip>
          <a:srcRect/>
          <a:stretch/>
        </p:blipFill>
        <p:spPr>
          <a:xfrm>
            <a:off x="3940742" y="5754753"/>
            <a:ext cx="1670282" cy="363445"/>
          </a:xfrm>
          <a:prstGeom prst="rect">
            <a:avLst/>
          </a:prstGeom>
          <a:noFill/>
          <a:ln>
            <a:noFill/>
          </a:ln>
        </p:spPr>
      </p:pic>
      <p:pic>
        <p:nvPicPr>
          <p:cNvPr id="54" name="Google Shape;54;p4"/>
          <p:cNvPicPr preferRelativeResize="0"/>
          <p:nvPr/>
        </p:nvPicPr>
        <p:blipFill rotWithShape="1">
          <a:blip r:embed="rId7">
            <a:alphaModFix/>
          </a:blip>
          <a:srcRect/>
          <a:stretch/>
        </p:blipFill>
        <p:spPr>
          <a:xfrm>
            <a:off x="9965541" y="5652213"/>
            <a:ext cx="591267" cy="171467"/>
          </a:xfrm>
          <a:prstGeom prst="rect">
            <a:avLst/>
          </a:prstGeom>
          <a:noFill/>
          <a:ln>
            <a:noFill/>
          </a:ln>
        </p:spPr>
      </p:pic>
      <p:pic>
        <p:nvPicPr>
          <p:cNvPr id="55" name="Google Shape;55;p4"/>
          <p:cNvPicPr preferRelativeResize="0"/>
          <p:nvPr/>
        </p:nvPicPr>
        <p:blipFill rotWithShape="1">
          <a:blip r:embed="rId8">
            <a:alphaModFix/>
          </a:blip>
          <a:srcRect/>
          <a:stretch/>
        </p:blipFill>
        <p:spPr>
          <a:xfrm>
            <a:off x="6108582" y="5241028"/>
            <a:ext cx="492723" cy="219262"/>
          </a:xfrm>
          <a:prstGeom prst="rect">
            <a:avLst/>
          </a:prstGeom>
          <a:noFill/>
          <a:ln>
            <a:noFill/>
          </a:ln>
        </p:spPr>
      </p:pic>
      <p:pic>
        <p:nvPicPr>
          <p:cNvPr id="56" name="Google Shape;56;p4"/>
          <p:cNvPicPr preferRelativeResize="0"/>
          <p:nvPr/>
        </p:nvPicPr>
        <p:blipFill rotWithShape="1">
          <a:blip r:embed="rId9">
            <a:alphaModFix/>
          </a:blip>
          <a:srcRect/>
          <a:stretch/>
        </p:blipFill>
        <p:spPr>
          <a:xfrm>
            <a:off x="7524696" y="5560565"/>
            <a:ext cx="354760" cy="354763"/>
          </a:xfrm>
          <a:prstGeom prst="rect">
            <a:avLst/>
          </a:prstGeom>
          <a:noFill/>
          <a:ln>
            <a:noFill/>
          </a:ln>
        </p:spPr>
      </p:pic>
      <p:pic>
        <p:nvPicPr>
          <p:cNvPr id="57" name="Google Shape;57;p4"/>
          <p:cNvPicPr preferRelativeResize="0"/>
          <p:nvPr/>
        </p:nvPicPr>
        <p:blipFill rotWithShape="1">
          <a:blip r:embed="rId10">
            <a:alphaModFix/>
          </a:blip>
          <a:srcRect/>
          <a:stretch/>
        </p:blipFill>
        <p:spPr>
          <a:xfrm>
            <a:off x="7260231" y="5221214"/>
            <a:ext cx="536352" cy="262866"/>
          </a:xfrm>
          <a:prstGeom prst="rect">
            <a:avLst/>
          </a:prstGeom>
          <a:noFill/>
          <a:ln>
            <a:noFill/>
          </a:ln>
        </p:spPr>
      </p:pic>
      <p:pic>
        <p:nvPicPr>
          <p:cNvPr id="58" name="Google Shape;58;p4"/>
          <p:cNvPicPr preferRelativeResize="0"/>
          <p:nvPr/>
        </p:nvPicPr>
        <p:blipFill rotWithShape="1">
          <a:blip r:embed="rId11">
            <a:alphaModFix/>
          </a:blip>
          <a:srcRect/>
          <a:stretch/>
        </p:blipFill>
        <p:spPr>
          <a:xfrm>
            <a:off x="10324146" y="5082488"/>
            <a:ext cx="536355" cy="536357"/>
          </a:xfrm>
          <a:prstGeom prst="rect">
            <a:avLst/>
          </a:prstGeom>
          <a:noFill/>
          <a:ln>
            <a:noFill/>
          </a:ln>
        </p:spPr>
      </p:pic>
      <p:pic>
        <p:nvPicPr>
          <p:cNvPr id="59" name="Google Shape;59;p4"/>
          <p:cNvPicPr preferRelativeResize="0"/>
          <p:nvPr/>
        </p:nvPicPr>
        <p:blipFill rotWithShape="1">
          <a:blip r:embed="rId12">
            <a:alphaModFix/>
          </a:blip>
          <a:srcRect/>
          <a:stretch/>
        </p:blipFill>
        <p:spPr>
          <a:xfrm>
            <a:off x="11438005" y="5257019"/>
            <a:ext cx="492728" cy="187296"/>
          </a:xfrm>
          <a:prstGeom prst="rect">
            <a:avLst/>
          </a:prstGeom>
          <a:noFill/>
          <a:ln>
            <a:noFill/>
          </a:ln>
        </p:spPr>
      </p:pic>
      <p:pic>
        <p:nvPicPr>
          <p:cNvPr id="60" name="Google Shape;60;p4"/>
          <p:cNvPicPr preferRelativeResize="0"/>
          <p:nvPr/>
        </p:nvPicPr>
        <p:blipFill rotWithShape="1">
          <a:blip r:embed="rId13">
            <a:alphaModFix/>
          </a:blip>
          <a:srcRect/>
          <a:stretch/>
        </p:blipFill>
        <p:spPr>
          <a:xfrm>
            <a:off x="5958521" y="5375138"/>
            <a:ext cx="725615" cy="725618"/>
          </a:xfrm>
          <a:prstGeom prst="rect">
            <a:avLst/>
          </a:prstGeom>
          <a:noFill/>
          <a:ln>
            <a:noFill/>
          </a:ln>
        </p:spPr>
      </p:pic>
      <p:pic>
        <p:nvPicPr>
          <p:cNvPr id="61" name="Google Shape;61;p4"/>
          <p:cNvPicPr preferRelativeResize="0"/>
          <p:nvPr/>
        </p:nvPicPr>
        <p:blipFill rotWithShape="1">
          <a:blip r:embed="rId14">
            <a:alphaModFix/>
          </a:blip>
          <a:srcRect/>
          <a:stretch/>
        </p:blipFill>
        <p:spPr>
          <a:xfrm>
            <a:off x="11387906" y="5660329"/>
            <a:ext cx="580913" cy="155236"/>
          </a:xfrm>
          <a:prstGeom prst="rect">
            <a:avLst/>
          </a:prstGeom>
          <a:noFill/>
          <a:ln>
            <a:noFill/>
          </a:ln>
        </p:spPr>
      </p:pic>
      <p:pic>
        <p:nvPicPr>
          <p:cNvPr id="62" name="Google Shape;62;p4"/>
          <p:cNvPicPr preferRelativeResize="0"/>
          <p:nvPr/>
        </p:nvPicPr>
        <p:blipFill rotWithShape="1">
          <a:blip r:embed="rId15">
            <a:alphaModFix/>
          </a:blip>
          <a:srcRect/>
          <a:stretch/>
        </p:blipFill>
        <p:spPr>
          <a:xfrm>
            <a:off x="9427943" y="5174328"/>
            <a:ext cx="325680" cy="325680"/>
          </a:xfrm>
          <a:prstGeom prst="rect">
            <a:avLst/>
          </a:prstGeom>
          <a:noFill/>
          <a:ln>
            <a:noFill/>
          </a:ln>
        </p:spPr>
      </p:pic>
      <p:pic>
        <p:nvPicPr>
          <p:cNvPr id="63" name="Google Shape;63;p4"/>
          <p:cNvPicPr preferRelativeResize="0"/>
          <p:nvPr/>
        </p:nvPicPr>
        <p:blipFill rotWithShape="1">
          <a:blip r:embed="rId16">
            <a:alphaModFix/>
          </a:blip>
          <a:srcRect/>
          <a:stretch/>
        </p:blipFill>
        <p:spPr>
          <a:xfrm>
            <a:off x="6659552" y="6582642"/>
            <a:ext cx="468093" cy="143017"/>
          </a:xfrm>
          <a:prstGeom prst="rect">
            <a:avLst/>
          </a:prstGeom>
          <a:noFill/>
          <a:ln>
            <a:noFill/>
          </a:ln>
        </p:spPr>
      </p:pic>
      <p:pic>
        <p:nvPicPr>
          <p:cNvPr id="64" name="Google Shape;64;p4"/>
          <p:cNvPicPr preferRelativeResize="0"/>
          <p:nvPr/>
        </p:nvPicPr>
        <p:blipFill rotWithShape="1">
          <a:blip r:embed="rId17">
            <a:alphaModFix/>
          </a:blip>
          <a:srcRect/>
          <a:stretch/>
        </p:blipFill>
        <p:spPr>
          <a:xfrm>
            <a:off x="11174805" y="6054198"/>
            <a:ext cx="298513" cy="298515"/>
          </a:xfrm>
          <a:prstGeom prst="rect">
            <a:avLst/>
          </a:prstGeom>
          <a:noFill/>
          <a:ln>
            <a:noFill/>
          </a:ln>
        </p:spPr>
      </p:pic>
      <p:pic>
        <p:nvPicPr>
          <p:cNvPr id="65" name="Google Shape;65;p4"/>
          <p:cNvPicPr preferRelativeResize="0"/>
          <p:nvPr/>
        </p:nvPicPr>
        <p:blipFill rotWithShape="1">
          <a:blip r:embed="rId18">
            <a:alphaModFix/>
          </a:blip>
          <a:srcRect/>
          <a:stretch/>
        </p:blipFill>
        <p:spPr>
          <a:xfrm>
            <a:off x="6744338" y="6054186"/>
            <a:ext cx="298511" cy="298540"/>
          </a:xfrm>
          <a:prstGeom prst="rect">
            <a:avLst/>
          </a:prstGeom>
          <a:noFill/>
          <a:ln>
            <a:noFill/>
          </a:ln>
        </p:spPr>
      </p:pic>
      <p:pic>
        <p:nvPicPr>
          <p:cNvPr id="66" name="Google Shape;66;p4"/>
          <p:cNvPicPr preferRelativeResize="0"/>
          <p:nvPr/>
        </p:nvPicPr>
        <p:blipFill rotWithShape="1">
          <a:blip r:embed="rId19">
            <a:alphaModFix/>
          </a:blip>
          <a:srcRect/>
          <a:stretch/>
        </p:blipFill>
        <p:spPr>
          <a:xfrm>
            <a:off x="7272525" y="6054198"/>
            <a:ext cx="298513" cy="298515"/>
          </a:xfrm>
          <a:prstGeom prst="rect">
            <a:avLst/>
          </a:prstGeom>
          <a:noFill/>
          <a:ln>
            <a:noFill/>
          </a:ln>
        </p:spPr>
      </p:pic>
      <p:pic>
        <p:nvPicPr>
          <p:cNvPr id="67" name="Google Shape;67;p4"/>
          <p:cNvPicPr preferRelativeResize="0"/>
          <p:nvPr/>
        </p:nvPicPr>
        <p:blipFill rotWithShape="1">
          <a:blip r:embed="rId20">
            <a:alphaModFix/>
          </a:blip>
          <a:srcRect/>
          <a:stretch/>
        </p:blipFill>
        <p:spPr>
          <a:xfrm>
            <a:off x="8695537" y="6582647"/>
            <a:ext cx="558988" cy="143007"/>
          </a:xfrm>
          <a:prstGeom prst="rect">
            <a:avLst/>
          </a:prstGeom>
          <a:noFill/>
          <a:ln>
            <a:noFill/>
          </a:ln>
        </p:spPr>
      </p:pic>
      <p:pic>
        <p:nvPicPr>
          <p:cNvPr id="68" name="Google Shape;68;p4"/>
          <p:cNvPicPr preferRelativeResize="0"/>
          <p:nvPr/>
        </p:nvPicPr>
        <p:blipFill rotWithShape="1">
          <a:blip r:embed="rId21">
            <a:alphaModFix/>
          </a:blip>
          <a:srcRect/>
          <a:stretch/>
        </p:blipFill>
        <p:spPr>
          <a:xfrm>
            <a:off x="11758187" y="6054187"/>
            <a:ext cx="298515" cy="298538"/>
          </a:xfrm>
          <a:prstGeom prst="rect">
            <a:avLst/>
          </a:prstGeom>
          <a:noFill/>
          <a:ln>
            <a:noFill/>
          </a:ln>
        </p:spPr>
      </p:pic>
      <p:pic>
        <p:nvPicPr>
          <p:cNvPr id="69" name="Google Shape;69;p4"/>
          <p:cNvPicPr preferRelativeResize="0"/>
          <p:nvPr/>
        </p:nvPicPr>
        <p:blipFill rotWithShape="1">
          <a:blip r:embed="rId22">
            <a:alphaModFix/>
          </a:blip>
          <a:srcRect/>
          <a:stretch/>
        </p:blipFill>
        <p:spPr>
          <a:xfrm>
            <a:off x="7845346" y="6065771"/>
            <a:ext cx="275344" cy="275368"/>
          </a:xfrm>
          <a:prstGeom prst="rect">
            <a:avLst/>
          </a:prstGeom>
          <a:noFill/>
          <a:ln>
            <a:noFill/>
          </a:ln>
        </p:spPr>
      </p:pic>
      <p:pic>
        <p:nvPicPr>
          <p:cNvPr id="70" name="Google Shape;70;p4"/>
          <p:cNvPicPr preferRelativeResize="0"/>
          <p:nvPr/>
        </p:nvPicPr>
        <p:blipFill rotWithShape="1">
          <a:blip r:embed="rId23">
            <a:alphaModFix/>
          </a:blip>
          <a:srcRect/>
          <a:stretch/>
        </p:blipFill>
        <p:spPr>
          <a:xfrm>
            <a:off x="9373595" y="5923960"/>
            <a:ext cx="558988" cy="558990"/>
          </a:xfrm>
          <a:prstGeom prst="rect">
            <a:avLst/>
          </a:prstGeom>
          <a:noFill/>
          <a:ln>
            <a:noFill/>
          </a:ln>
        </p:spPr>
      </p:pic>
      <p:pic>
        <p:nvPicPr>
          <p:cNvPr id="71" name="Google Shape;71;p4"/>
          <p:cNvPicPr preferRelativeResize="0"/>
          <p:nvPr/>
        </p:nvPicPr>
        <p:blipFill rotWithShape="1">
          <a:blip r:embed="rId24">
            <a:alphaModFix/>
          </a:blip>
          <a:srcRect/>
          <a:stretch/>
        </p:blipFill>
        <p:spPr>
          <a:xfrm>
            <a:off x="8632554" y="5375138"/>
            <a:ext cx="725615" cy="725618"/>
          </a:xfrm>
          <a:prstGeom prst="rect">
            <a:avLst/>
          </a:prstGeom>
          <a:noFill/>
          <a:ln>
            <a:noFill/>
          </a:ln>
        </p:spPr>
      </p:pic>
      <p:pic>
        <p:nvPicPr>
          <p:cNvPr id="72" name="Google Shape;72;p4"/>
          <p:cNvPicPr preferRelativeResize="0"/>
          <p:nvPr/>
        </p:nvPicPr>
        <p:blipFill rotWithShape="1">
          <a:blip r:embed="rId25">
            <a:alphaModFix/>
          </a:blip>
          <a:srcRect/>
          <a:stretch/>
        </p:blipFill>
        <p:spPr>
          <a:xfrm>
            <a:off x="8333550" y="5158475"/>
            <a:ext cx="388350" cy="388350"/>
          </a:xfrm>
          <a:prstGeom prst="rect">
            <a:avLst/>
          </a:prstGeom>
          <a:noFill/>
          <a:ln>
            <a:noFill/>
          </a:ln>
        </p:spPr>
      </p:pic>
      <p:pic>
        <p:nvPicPr>
          <p:cNvPr id="73" name="Google Shape;73;p4"/>
          <p:cNvPicPr preferRelativeResize="0"/>
          <p:nvPr/>
        </p:nvPicPr>
        <p:blipFill rotWithShape="1">
          <a:blip r:embed="rId26">
            <a:alphaModFix/>
          </a:blip>
          <a:srcRect/>
          <a:stretch/>
        </p:blipFill>
        <p:spPr>
          <a:xfrm>
            <a:off x="5940550" y="6109805"/>
            <a:ext cx="590861" cy="187301"/>
          </a:xfrm>
          <a:prstGeom prst="rect">
            <a:avLst/>
          </a:prstGeom>
          <a:noFill/>
          <a:ln>
            <a:noFill/>
          </a:ln>
        </p:spPr>
      </p:pic>
      <p:pic>
        <p:nvPicPr>
          <p:cNvPr id="74" name="Google Shape;74;p4"/>
          <p:cNvPicPr preferRelativeResize="0"/>
          <p:nvPr/>
        </p:nvPicPr>
        <p:blipFill rotWithShape="1">
          <a:blip r:embed="rId27">
            <a:alphaModFix/>
          </a:blip>
          <a:srcRect/>
          <a:stretch/>
        </p:blipFill>
        <p:spPr>
          <a:xfrm>
            <a:off x="8398109" y="6093805"/>
            <a:ext cx="774289" cy="219275"/>
          </a:xfrm>
          <a:prstGeom prst="rect">
            <a:avLst/>
          </a:prstGeom>
          <a:noFill/>
          <a:ln>
            <a:noFill/>
          </a:ln>
        </p:spPr>
      </p:pic>
      <p:pic>
        <p:nvPicPr>
          <p:cNvPr id="75" name="Google Shape;75;p4"/>
          <p:cNvPicPr preferRelativeResize="0"/>
          <p:nvPr/>
        </p:nvPicPr>
        <p:blipFill rotWithShape="1">
          <a:blip r:embed="rId28">
            <a:alphaModFix/>
          </a:blip>
          <a:srcRect/>
          <a:stretch/>
        </p:blipFill>
        <p:spPr>
          <a:xfrm>
            <a:off x="10184533" y="6131955"/>
            <a:ext cx="705429" cy="143001"/>
          </a:xfrm>
          <a:prstGeom prst="rect">
            <a:avLst/>
          </a:prstGeom>
          <a:noFill/>
          <a:ln>
            <a:noFill/>
          </a:ln>
        </p:spPr>
      </p:pic>
      <p:pic>
        <p:nvPicPr>
          <p:cNvPr id="76" name="Google Shape;76;p4"/>
          <p:cNvPicPr preferRelativeResize="0"/>
          <p:nvPr/>
        </p:nvPicPr>
        <p:blipFill rotWithShape="1">
          <a:blip r:embed="rId29">
            <a:alphaModFix/>
          </a:blip>
          <a:srcRect/>
          <a:stretch/>
        </p:blipFill>
        <p:spPr>
          <a:xfrm>
            <a:off x="10784300" y="6571850"/>
            <a:ext cx="558975" cy="158375"/>
          </a:xfrm>
          <a:prstGeom prst="rect">
            <a:avLst/>
          </a:prstGeom>
          <a:noFill/>
          <a:ln>
            <a:noFill/>
          </a:ln>
        </p:spPr>
      </p:pic>
      <p:sp>
        <p:nvSpPr>
          <p:cNvPr id="77" name="Google Shape;77;p4"/>
          <p:cNvSpPr txBox="1">
            <a:spLocks noGrp="1"/>
          </p:cNvSpPr>
          <p:nvPr>
            <p:ph type="title"/>
          </p:nvPr>
        </p:nvSpPr>
        <p:spPr>
          <a:xfrm>
            <a:off x="672425" y="1586675"/>
            <a:ext cx="7262100" cy="13200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4000"/>
              <a:buFont typeface="Montserrat"/>
              <a:buNone/>
              <a:defRPr sz="40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 name="Google Shape;78;p4"/>
          <p:cNvSpPr txBox="1">
            <a:spLocks noGrp="1"/>
          </p:cNvSpPr>
          <p:nvPr>
            <p:ph type="title" idx="2"/>
          </p:nvPr>
        </p:nvSpPr>
        <p:spPr>
          <a:xfrm>
            <a:off x="672425" y="2857425"/>
            <a:ext cx="7262100" cy="1320000"/>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lt1"/>
              </a:buClr>
              <a:buSzPts val="2600"/>
              <a:buFont typeface="Montserrat"/>
              <a:buNone/>
              <a:defRPr sz="2600" b="0" i="0" u="none" strike="noStrike" cap="none">
                <a:solidFill>
                  <a:schemeClr val="lt1"/>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acto">
  <p:cSld name="1_Diapositiva de título">
    <p:spTree>
      <p:nvGrpSpPr>
        <p:cNvPr id="1" name="Shape 122"/>
        <p:cNvGrpSpPr/>
        <p:nvPr/>
      </p:nvGrpSpPr>
      <p:grpSpPr>
        <a:xfrm>
          <a:off x="0" y="0"/>
          <a:ext cx="0" cy="0"/>
          <a:chOff x="0" y="0"/>
          <a:chExt cx="0" cy="0"/>
        </a:xfrm>
      </p:grpSpPr>
      <p:pic>
        <p:nvPicPr>
          <p:cNvPr id="123" name="Google Shape;123;p10"/>
          <p:cNvPicPr preferRelativeResize="0"/>
          <p:nvPr/>
        </p:nvPicPr>
        <p:blipFill rotWithShape="1">
          <a:blip r:embed="rId2">
            <a:alphaModFix/>
          </a:blip>
          <a:srcRect/>
          <a:stretch/>
        </p:blipFill>
        <p:spPr>
          <a:xfrm>
            <a:off x="-21258" y="5077769"/>
            <a:ext cx="12220905" cy="1789617"/>
          </a:xfrm>
          <a:prstGeom prst="rect">
            <a:avLst/>
          </a:prstGeom>
          <a:noFill/>
          <a:ln>
            <a:noFill/>
          </a:ln>
        </p:spPr>
      </p:pic>
      <p:sp>
        <p:nvSpPr>
          <p:cNvPr id="124" name="Google Shape;124;p10"/>
          <p:cNvSpPr/>
          <p:nvPr/>
        </p:nvSpPr>
        <p:spPr>
          <a:xfrm>
            <a:off x="-12672" y="-1693"/>
            <a:ext cx="12207255" cy="5083127"/>
          </a:xfrm>
          <a:prstGeom prst="rect">
            <a:avLst/>
          </a:prstGeom>
          <a:solidFill>
            <a:srgbClr val="2C2A79"/>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sp>
        <p:nvSpPr>
          <p:cNvPr id="125" name="Google Shape;125;p10"/>
          <p:cNvSpPr/>
          <p:nvPr/>
        </p:nvSpPr>
        <p:spPr>
          <a:xfrm>
            <a:off x="-23404" y="5041245"/>
            <a:ext cx="12217987" cy="67793"/>
          </a:xfrm>
          <a:prstGeom prst="rect">
            <a:avLst/>
          </a:prstGeom>
          <a:solidFill>
            <a:srgbClr val="EC202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Libre Franklin"/>
              <a:ea typeface="Libre Franklin"/>
              <a:cs typeface="Libre Franklin"/>
              <a:sym typeface="Libre Franklin"/>
            </a:endParaRPr>
          </a:p>
        </p:txBody>
      </p:sp>
      <p:pic>
        <p:nvPicPr>
          <p:cNvPr id="126" name="Google Shape;126;p10"/>
          <p:cNvPicPr preferRelativeResize="0"/>
          <p:nvPr/>
        </p:nvPicPr>
        <p:blipFill rotWithShape="1">
          <a:blip r:embed="rId3">
            <a:alphaModFix/>
          </a:blip>
          <a:srcRect/>
          <a:stretch/>
        </p:blipFill>
        <p:spPr>
          <a:xfrm>
            <a:off x="6925270" y="2078"/>
            <a:ext cx="5269313" cy="5124473"/>
          </a:xfrm>
          <a:prstGeom prst="rect">
            <a:avLst/>
          </a:prstGeom>
          <a:noFill/>
          <a:ln>
            <a:noFill/>
          </a:ln>
        </p:spPr>
      </p:pic>
      <p:pic>
        <p:nvPicPr>
          <p:cNvPr id="127" name="Google Shape;127;p10"/>
          <p:cNvPicPr preferRelativeResize="0"/>
          <p:nvPr/>
        </p:nvPicPr>
        <p:blipFill rotWithShape="1">
          <a:blip r:embed="rId4">
            <a:alphaModFix/>
          </a:blip>
          <a:srcRect/>
          <a:stretch/>
        </p:blipFill>
        <p:spPr>
          <a:xfrm>
            <a:off x="5766922" y="5091109"/>
            <a:ext cx="56431" cy="1779453"/>
          </a:xfrm>
          <a:prstGeom prst="rect">
            <a:avLst/>
          </a:prstGeom>
          <a:noFill/>
          <a:ln>
            <a:noFill/>
          </a:ln>
        </p:spPr>
      </p:pic>
      <p:pic>
        <p:nvPicPr>
          <p:cNvPr id="128" name="Google Shape;128;p10" descr="Imagen que contiene dibujo&#10;&#10;Descripción generada con confianza muy alta"/>
          <p:cNvPicPr preferRelativeResize="0"/>
          <p:nvPr/>
        </p:nvPicPr>
        <p:blipFill rotWithShape="1">
          <a:blip r:embed="rId5">
            <a:alphaModFix/>
          </a:blip>
          <a:srcRect/>
          <a:stretch/>
        </p:blipFill>
        <p:spPr>
          <a:xfrm>
            <a:off x="5996725" y="4000498"/>
            <a:ext cx="284410" cy="295142"/>
          </a:xfrm>
          <a:prstGeom prst="rect">
            <a:avLst/>
          </a:prstGeom>
          <a:noFill/>
          <a:ln>
            <a:noFill/>
          </a:ln>
        </p:spPr>
      </p:pic>
      <p:pic>
        <p:nvPicPr>
          <p:cNvPr id="129" name="Google Shape;129;p10"/>
          <p:cNvPicPr preferRelativeResize="0"/>
          <p:nvPr/>
        </p:nvPicPr>
        <p:blipFill rotWithShape="1">
          <a:blip r:embed="rId6">
            <a:alphaModFix/>
          </a:blip>
          <a:srcRect/>
          <a:stretch/>
        </p:blipFill>
        <p:spPr>
          <a:xfrm>
            <a:off x="6581640" y="4000499"/>
            <a:ext cx="284410" cy="295142"/>
          </a:xfrm>
          <a:prstGeom prst="rect">
            <a:avLst/>
          </a:prstGeom>
          <a:noFill/>
          <a:ln>
            <a:noFill/>
          </a:ln>
        </p:spPr>
      </p:pic>
      <p:pic>
        <p:nvPicPr>
          <p:cNvPr id="130" name="Google Shape;130;p10" descr="Imagen que contiene dibujo&#10;&#10;Descripción generada con confianza muy alta"/>
          <p:cNvPicPr preferRelativeResize="0"/>
          <p:nvPr/>
        </p:nvPicPr>
        <p:blipFill rotWithShape="1">
          <a:blip r:embed="rId7">
            <a:alphaModFix/>
          </a:blip>
          <a:srcRect/>
          <a:stretch/>
        </p:blipFill>
        <p:spPr>
          <a:xfrm>
            <a:off x="904204" y="1886218"/>
            <a:ext cx="348804" cy="359536"/>
          </a:xfrm>
          <a:prstGeom prst="rect">
            <a:avLst/>
          </a:prstGeom>
          <a:noFill/>
          <a:ln>
            <a:noFill/>
          </a:ln>
        </p:spPr>
      </p:pic>
      <p:pic>
        <p:nvPicPr>
          <p:cNvPr id="131" name="Google Shape;131;p10" descr="Imagen que contiene dibujo&#10;&#10;Descripción generada con confianza muy alta"/>
          <p:cNvPicPr preferRelativeResize="0"/>
          <p:nvPr/>
        </p:nvPicPr>
        <p:blipFill rotWithShape="1">
          <a:blip r:embed="rId8">
            <a:alphaModFix/>
          </a:blip>
          <a:srcRect/>
          <a:stretch/>
        </p:blipFill>
        <p:spPr>
          <a:xfrm>
            <a:off x="5411810" y="4000499"/>
            <a:ext cx="284410" cy="295142"/>
          </a:xfrm>
          <a:prstGeom prst="rect">
            <a:avLst/>
          </a:prstGeom>
          <a:noFill/>
          <a:ln>
            <a:noFill/>
          </a:ln>
        </p:spPr>
      </p:pic>
      <p:pic>
        <p:nvPicPr>
          <p:cNvPr id="132" name="Google Shape;132;p10" descr="Imagen que contiene dibujo&#10;&#10;Descripción generada con confianza muy alta"/>
          <p:cNvPicPr preferRelativeResize="0"/>
          <p:nvPr/>
        </p:nvPicPr>
        <p:blipFill rotWithShape="1">
          <a:blip r:embed="rId9">
            <a:alphaModFix/>
          </a:blip>
          <a:srcRect/>
          <a:stretch/>
        </p:blipFill>
        <p:spPr>
          <a:xfrm>
            <a:off x="904204" y="1338865"/>
            <a:ext cx="348804" cy="359536"/>
          </a:xfrm>
          <a:prstGeom prst="rect">
            <a:avLst/>
          </a:prstGeom>
          <a:noFill/>
          <a:ln>
            <a:noFill/>
          </a:ln>
        </p:spPr>
      </p:pic>
      <p:sp>
        <p:nvSpPr>
          <p:cNvPr id="133" name="Google Shape;133;p10"/>
          <p:cNvSpPr txBox="1"/>
          <p:nvPr/>
        </p:nvSpPr>
        <p:spPr>
          <a:xfrm>
            <a:off x="1375893" y="1279301"/>
            <a:ext cx="5351170" cy="92333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Roboto"/>
                <a:ea typeface="Roboto"/>
                <a:cs typeface="Roboto"/>
                <a:sym typeface="Roboto"/>
              </a:rPr>
              <a:t>http://laconga.redclara.net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Roboto"/>
                <a:ea typeface="Roboto"/>
                <a:cs typeface="Roboto"/>
                <a:sym typeface="Roboto"/>
              </a:rPr>
              <a:t>contacto@laconga.redclara.net</a:t>
            </a:r>
            <a:endParaRPr sz="1400" b="0" i="0" u="none" strike="noStrike" cap="none">
              <a:solidFill>
                <a:srgbClr val="000000"/>
              </a:solidFill>
              <a:latin typeface="Arial"/>
              <a:ea typeface="Arial"/>
              <a:cs typeface="Arial"/>
              <a:sym typeface="Arial"/>
            </a:endParaRPr>
          </a:p>
        </p:txBody>
      </p:sp>
      <p:sp>
        <p:nvSpPr>
          <p:cNvPr id="134" name="Google Shape;134;p10"/>
          <p:cNvSpPr txBox="1"/>
          <p:nvPr/>
        </p:nvSpPr>
        <p:spPr>
          <a:xfrm>
            <a:off x="4835275" y="4424050"/>
            <a:ext cx="2607300" cy="3693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s-ES" sz="1800" b="0" i="0" u="none" strike="noStrike" cap="none">
                <a:solidFill>
                  <a:schemeClr val="lt1"/>
                </a:solidFill>
                <a:latin typeface="Roboto"/>
                <a:ea typeface="Roboto"/>
                <a:cs typeface="Roboto"/>
                <a:sym typeface="Roboto"/>
              </a:rPr>
              <a:t>lacongaphysics</a:t>
            </a:r>
            <a:endParaRPr sz="1800" b="0" i="0" u="none" strike="noStrike" cap="none">
              <a:solidFill>
                <a:schemeClr val="lt1"/>
              </a:solidFill>
              <a:latin typeface="Roboto"/>
              <a:ea typeface="Roboto"/>
              <a:cs typeface="Roboto"/>
              <a:sym typeface="Roboto"/>
            </a:endParaRPr>
          </a:p>
        </p:txBody>
      </p:sp>
      <p:pic>
        <p:nvPicPr>
          <p:cNvPr id="135" name="Google Shape;135;p10"/>
          <p:cNvPicPr preferRelativeResize="0"/>
          <p:nvPr/>
        </p:nvPicPr>
        <p:blipFill rotWithShape="1">
          <a:blip r:embed="rId10">
            <a:alphaModFix/>
          </a:blip>
          <a:srcRect/>
          <a:stretch/>
        </p:blipFill>
        <p:spPr>
          <a:xfrm>
            <a:off x="1048882" y="5356951"/>
            <a:ext cx="4081453" cy="1065041"/>
          </a:xfrm>
          <a:prstGeom prst="rect">
            <a:avLst/>
          </a:prstGeom>
          <a:noFill/>
          <a:ln>
            <a:noFill/>
          </a:ln>
        </p:spPr>
      </p:pic>
      <p:sp>
        <p:nvSpPr>
          <p:cNvPr id="136" name="Google Shape;136;p10"/>
          <p:cNvSpPr/>
          <p:nvPr/>
        </p:nvSpPr>
        <p:spPr>
          <a:xfrm>
            <a:off x="5996725" y="6029838"/>
            <a:ext cx="6096000" cy="55399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s-ES" sz="1000" b="0" i="0" u="none" strike="noStrike" cap="none">
                <a:solidFill>
                  <a:schemeClr val="dk1"/>
                </a:solidFill>
                <a:latin typeface="Roboto"/>
                <a:ea typeface="Roboto"/>
                <a:cs typeface="Roboto"/>
                <a:sym typeface="Roboto"/>
              </a:rPr>
              <a:t>El apoyo de la Comisión Europea para la producción de esta publicación no constituye una aprobación del contenido, el cual refleja únicamente las opiniones de los autores, y la Comisión no se hace responsable del uso que pueda hacerse de la información contenida en la misma.</a:t>
            </a:r>
            <a:endParaRPr sz="1000" b="0" i="0" u="none" strike="noStrike" cap="none">
              <a:solidFill>
                <a:schemeClr val="dk1"/>
              </a:solidFill>
              <a:latin typeface="Roboto"/>
              <a:ea typeface="Roboto"/>
              <a:cs typeface="Roboto"/>
              <a:sym typeface="Roboto"/>
            </a:endParaRPr>
          </a:p>
        </p:txBody>
      </p:sp>
      <p:pic>
        <p:nvPicPr>
          <p:cNvPr id="137" name="Google Shape;137;p10" descr="Imagen que contiene alimentos, plato&#10;&#10;Descripción generada con confianza muy alta"/>
          <p:cNvPicPr preferRelativeResize="0"/>
          <p:nvPr/>
        </p:nvPicPr>
        <p:blipFill rotWithShape="1">
          <a:blip r:embed="rId11">
            <a:alphaModFix/>
          </a:blip>
          <a:srcRect/>
          <a:stretch/>
        </p:blipFill>
        <p:spPr>
          <a:xfrm>
            <a:off x="8118984" y="5465581"/>
            <a:ext cx="2108750" cy="458847"/>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co" type="twoObj">
  <p:cSld name="TWO_OBJECTS">
    <p:spTree>
      <p:nvGrpSpPr>
        <p:cNvPr id="1" name="Shape 138"/>
        <p:cNvGrpSpPr/>
        <p:nvPr/>
      </p:nvGrpSpPr>
      <p:grpSpPr>
        <a:xfrm>
          <a:off x="0" y="0"/>
          <a:ext cx="0" cy="0"/>
          <a:chOff x="0" y="0"/>
          <a:chExt cx="0" cy="0"/>
        </a:xfrm>
      </p:grpSpPr>
      <p:sp>
        <p:nvSpPr>
          <p:cNvPr id="139" name="Google Shape;139;p11"/>
          <p:cNvSpPr txBox="1">
            <a:spLocks noGrp="1"/>
          </p:cNvSpPr>
          <p:nvPr>
            <p:ph type="sldNum" idx="12"/>
          </p:nvPr>
        </p:nvSpPr>
        <p:spPr>
          <a:xfrm>
            <a:off x="8610600" y="6356350"/>
            <a:ext cx="27432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1pPr>
            <a:lvl2pPr marL="0" marR="0" lvl="1"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2pPr>
            <a:lvl3pPr marL="0" marR="0" lvl="2"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3pPr>
            <a:lvl4pPr marL="0" marR="0" lvl="3"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4pPr>
            <a:lvl5pPr marL="0" marR="0" lvl="4"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5pPr>
            <a:lvl6pPr marL="0" marR="0" lvl="5"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6pPr>
            <a:lvl7pPr marL="0" marR="0" lvl="6"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7pPr>
            <a:lvl8pPr marL="0" marR="0" lvl="7"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8pPr>
            <a:lvl9pPr marL="0" marR="0" lvl="8" indent="0" algn="l" rtl="0">
              <a:lnSpc>
                <a:spcPct val="100000"/>
              </a:lnSpc>
              <a:spcBef>
                <a:spcPts val="0"/>
              </a:spcBef>
              <a:spcAft>
                <a:spcPts val="0"/>
              </a:spcAft>
              <a:buClr>
                <a:srgbClr val="000000"/>
              </a:buClr>
              <a:buSzPts val="1800"/>
              <a:buFont typeface="Arial"/>
              <a:buNone/>
              <a:defRPr sz="1800" b="0" i="0" u="none" strike="noStrike" cap="none">
                <a:solidFill>
                  <a:schemeClr val="dk1"/>
                </a:solidFill>
                <a:latin typeface="Libre Franklin"/>
                <a:ea typeface="Libre Franklin"/>
                <a:cs typeface="Libre Franklin"/>
                <a:sym typeface="Libre Franklin"/>
              </a:defRPr>
            </a:lvl9pPr>
          </a:lstStyle>
          <a:p>
            <a:pPr marL="0" lvl="0" indent="0" algn="l" rtl="0">
              <a:spcBef>
                <a:spcPts val="0"/>
              </a:spcBef>
              <a:spcAft>
                <a:spcPts val="0"/>
              </a:spcAft>
              <a:buNone/>
            </a:pPr>
            <a:fld id="{00000000-1234-1234-1234-123412341234}" type="slidenum">
              <a:rPr lang="es-ES"/>
              <a:t>‹Nº›</a:t>
            </a:fld>
            <a:endParaRPr/>
          </a:p>
        </p:txBody>
      </p:sp>
      <p:sp>
        <p:nvSpPr>
          <p:cNvPr id="140" name="Google Shape;140;p11"/>
          <p:cNvSpPr txBox="1">
            <a:spLocks noGrp="1"/>
          </p:cNvSpPr>
          <p:nvPr>
            <p:ph type="title"/>
          </p:nvPr>
        </p:nvSpPr>
        <p:spPr>
          <a:xfrm>
            <a:off x="790214" y="296703"/>
            <a:ext cx="10515600" cy="5337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2C2A79"/>
              </a:buClr>
              <a:buSzPts val="2800"/>
              <a:buFont typeface="Montserrat"/>
              <a:buNone/>
              <a:defRPr sz="2800" b="0" i="0" u="none" strike="noStrike" cap="none">
                <a:solidFill>
                  <a:srgbClr val="2C2A79"/>
                </a:solidFill>
                <a:latin typeface="Montserrat"/>
                <a:ea typeface="Montserrat"/>
                <a:cs typeface="Montserrat"/>
                <a:sym typeface="Montserrat"/>
              </a:defRPr>
            </a:lvl1pPr>
            <a:lvl2pPr marR="0" lvl="1"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2pPr>
            <a:lvl3pPr marR="0" lvl="2"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3pPr>
            <a:lvl4pPr marR="0" lvl="3"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4pPr>
            <a:lvl5pPr marR="0" lvl="4"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5pPr>
            <a:lvl6pPr marR="0" lvl="5"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6pPr>
            <a:lvl7pPr marR="0" lvl="6"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7pPr>
            <a:lvl8pPr marR="0" lvl="7"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8pPr>
            <a:lvl9pPr marR="0" lvl="8" algn="l" rtl="0">
              <a:lnSpc>
                <a:spcPct val="100000"/>
              </a:lnSpc>
              <a:spcBef>
                <a:spcPts val="0"/>
              </a:spcBef>
              <a:spcAft>
                <a:spcPts val="0"/>
              </a:spcAft>
              <a:buClr>
                <a:srgbClr val="2C2A79"/>
              </a:buClr>
              <a:buSzPts val="1400"/>
              <a:buFont typeface="Arial"/>
              <a:buNone/>
              <a:defRPr sz="1800" b="0" i="0" u="none" strike="noStrike" cap="none">
                <a:solidFill>
                  <a:srgbClr val="2C2A79"/>
                </a:solidFill>
                <a:latin typeface="Arial"/>
                <a:ea typeface="Arial"/>
                <a:cs typeface="Arial"/>
                <a:sym typeface="Arial"/>
              </a:defRPr>
            </a:lvl9pPr>
          </a:lstStyle>
          <a:p>
            <a:endParaRPr/>
          </a:p>
        </p:txBody>
      </p:sp>
      <p:sp>
        <p:nvSpPr>
          <p:cNvPr id="141" name="Google Shape;141;p11"/>
          <p:cNvSpPr txBox="1">
            <a:spLocks noGrp="1"/>
          </p:cNvSpPr>
          <p:nvPr>
            <p:ph type="body" idx="1"/>
          </p:nvPr>
        </p:nvSpPr>
        <p:spPr>
          <a:xfrm>
            <a:off x="833438" y="1036969"/>
            <a:ext cx="10515600" cy="49545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2500"/>
              <a:buFont typeface="Arial"/>
              <a:buNone/>
              <a:defRPr sz="2500" b="0" i="0" u="none" strike="noStrike" cap="none">
                <a:solidFill>
                  <a:schemeClr val="dk1"/>
                </a:solidFill>
                <a:latin typeface="Roboto"/>
                <a:ea typeface="Roboto"/>
                <a:cs typeface="Roboto"/>
                <a:sym typeface="Roboto"/>
              </a:defRPr>
            </a:lvl1pPr>
            <a:lvl2pPr marL="914400" marR="0" lvl="1" indent="-228600" algn="l" rtl="0">
              <a:lnSpc>
                <a:spcPct val="90000"/>
              </a:lnSpc>
              <a:spcBef>
                <a:spcPts val="500"/>
              </a:spcBef>
              <a:spcAft>
                <a:spcPts val="0"/>
              </a:spcAft>
              <a:buClr>
                <a:schemeClr val="dk1"/>
              </a:buClr>
              <a:buSzPts val="2200"/>
              <a:buFont typeface="Arial"/>
              <a:buNone/>
              <a:defRPr sz="2200" b="0" i="0" u="none" strike="noStrike" cap="none">
                <a:solidFill>
                  <a:schemeClr val="dk1"/>
                </a:solidFill>
                <a:latin typeface="Roboto"/>
                <a:ea typeface="Roboto"/>
                <a:cs typeface="Roboto"/>
                <a:sym typeface="Roboto"/>
              </a:defRPr>
            </a:lvl2pPr>
            <a:lvl3pPr marL="1371600" marR="0" lvl="2"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Roboto"/>
                <a:ea typeface="Roboto"/>
                <a:cs typeface="Roboto"/>
                <a:sym typeface="Roboto"/>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Libre Franklin"/>
                <a:ea typeface="Libre Franklin"/>
                <a:cs typeface="Libre Franklin"/>
                <a:sym typeface="Libre Franklin"/>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Marcador de número de diapositiva 1">
            <a:extLst>
              <a:ext uri="{FF2B5EF4-FFF2-40B4-BE49-F238E27FC236}">
                <a16:creationId xmlns:a16="http://schemas.microsoft.com/office/drawing/2014/main" id="{697A64A2-F6F1-6BD3-0EB4-56B92D3CE0A5}"/>
              </a:ext>
            </a:extLst>
          </p:cNvPr>
          <p:cNvSpPr>
            <a:spLocks noGrp="1"/>
          </p:cNvSpPr>
          <p:nvPr>
            <p:ph type="sldNum" sz="quarter" idx="4"/>
          </p:nvPr>
        </p:nvSpPr>
        <p:spPr>
          <a:xfrm>
            <a:off x="288637" y="6356350"/>
            <a:ext cx="468745" cy="365125"/>
          </a:xfrm>
          <a:prstGeom prst="rect">
            <a:avLst/>
          </a:prstGeom>
        </p:spPr>
        <p:txBody>
          <a:bodyPr vert="horz" lIns="91440" tIns="45720" rIns="91440" bIns="45720" rtlCol="0" anchor="ctr"/>
          <a:lstStyle>
            <a:lvl1pPr algn="r">
              <a:defRPr sz="1000">
                <a:solidFill>
                  <a:schemeClr val="tx1">
                    <a:tint val="75000"/>
                  </a:schemeClr>
                </a:solidFill>
                <a:latin typeface="Montserrat Light" panose="00000400000000000000" pitchFamily="2" charset="0"/>
              </a:defRPr>
            </a:lvl1pPr>
          </a:lstStyle>
          <a:p>
            <a:fld id="{19DDCD87-7D17-43F3-BC45-37F1E89B14DE}" type="slidenum">
              <a:rPr lang="es-MX" smtClean="0"/>
              <a:pPr/>
              <a:t>‹Nº›</a:t>
            </a:fld>
            <a:endParaRPr lang="es-MX" dirty="0"/>
          </a:p>
        </p:txBody>
      </p:sp>
    </p:spTree>
  </p:cSld>
  <p:clrMap bg1="lt1" tx1="dk1" bg2="dk2" tx2="lt2" accent1="accent1" accent2="accent2" accent3="accent3" accent4="accent4" accent5="accent5" accent6="accent6" hlink="hlink" folHlink="folHlink"/>
  <p:sldLayoutIdLst>
    <p:sldLayoutId id="2147483650" r:id="rId1"/>
    <p:sldLayoutId id="2147483656" r:id="rId2"/>
    <p:sldLayoutId id="2147483657" r:id="rId3"/>
  </p:sldLayoutIdLst>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8.png"/><Relationship Id="rId7" Type="http://schemas.openxmlformats.org/officeDocument/2006/relationships/image" Target="../media/image71.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37.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4.png"/><Relationship Id="rId3" Type="http://schemas.openxmlformats.org/officeDocument/2006/relationships/image" Target="../media/image71.png"/><Relationship Id="rId7" Type="http://schemas.openxmlformats.org/officeDocument/2006/relationships/image" Target="../media/image63.png"/><Relationship Id="rId12" Type="http://schemas.openxmlformats.org/officeDocument/2006/relationships/image" Target="../media/image73.pn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94.png"/><Relationship Id="rId5" Type="http://schemas.openxmlformats.org/officeDocument/2006/relationships/image" Target="../media/image69.png"/><Relationship Id="rId10" Type="http://schemas.openxmlformats.org/officeDocument/2006/relationships/image" Target="../media/image93.png"/><Relationship Id="rId4" Type="http://schemas.openxmlformats.org/officeDocument/2006/relationships/image" Target="../media/image68.png"/><Relationship Id="rId9" Type="http://schemas.openxmlformats.org/officeDocument/2006/relationships/image" Target="../media/image56.png"/><Relationship Id="rId1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77.png"/></Relationships>
</file>

<file path=ppt/slides/_rels/slide1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73.png"/><Relationship Id="rId7" Type="http://schemas.openxmlformats.org/officeDocument/2006/relationships/image" Target="../media/image63.png"/><Relationship Id="rId12" Type="http://schemas.openxmlformats.org/officeDocument/2006/relationships/image" Target="../media/image78.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94.png"/><Relationship Id="rId5" Type="http://schemas.openxmlformats.org/officeDocument/2006/relationships/image" Target="../media/image69.png"/><Relationship Id="rId10" Type="http://schemas.openxmlformats.org/officeDocument/2006/relationships/image" Target="../media/image93.png"/><Relationship Id="rId4" Type="http://schemas.openxmlformats.org/officeDocument/2006/relationships/image" Target="../media/image68.png"/><Relationship Id="rId9" Type="http://schemas.openxmlformats.org/officeDocument/2006/relationships/image" Target="../media/image56.png"/></Relationships>
</file>

<file path=ppt/slides/_rels/slide1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80.png"/><Relationship Id="rId3" Type="http://schemas.openxmlformats.org/officeDocument/2006/relationships/image" Target="../media/image73.png"/><Relationship Id="rId7" Type="http://schemas.openxmlformats.org/officeDocument/2006/relationships/image" Target="../media/image63.png"/><Relationship Id="rId12" Type="http://schemas.openxmlformats.org/officeDocument/2006/relationships/image" Target="../media/image79.pn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37.png"/><Relationship Id="rId11" Type="http://schemas.openxmlformats.org/officeDocument/2006/relationships/image" Target="../media/image94.png"/><Relationship Id="rId5" Type="http://schemas.openxmlformats.org/officeDocument/2006/relationships/image" Target="../media/image69.png"/><Relationship Id="rId10" Type="http://schemas.openxmlformats.org/officeDocument/2006/relationships/image" Target="../media/image93.png"/><Relationship Id="rId4" Type="http://schemas.openxmlformats.org/officeDocument/2006/relationships/image" Target="../media/image68.png"/><Relationship Id="rId9" Type="http://schemas.openxmlformats.org/officeDocument/2006/relationships/image" Target="../media/image56.png"/><Relationship Id="rId14" Type="http://schemas.openxmlformats.org/officeDocument/2006/relationships/image" Target="../media/image81.png"/></Relationships>
</file>

<file path=ppt/slides/_rels/slide1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94.png"/><Relationship Id="rId3" Type="http://schemas.openxmlformats.org/officeDocument/2006/relationships/image" Target="../media/image83.png"/><Relationship Id="rId7" Type="http://schemas.openxmlformats.org/officeDocument/2006/relationships/image" Target="../media/image69.png"/><Relationship Id="rId12" Type="http://schemas.openxmlformats.org/officeDocument/2006/relationships/image" Target="../media/image93.png"/><Relationship Id="rId2" Type="http://schemas.openxmlformats.org/officeDocument/2006/relationships/image" Target="../media/image82.png"/><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56.png"/><Relationship Id="rId5" Type="http://schemas.openxmlformats.org/officeDocument/2006/relationships/image" Target="../media/image73.png"/><Relationship Id="rId10" Type="http://schemas.openxmlformats.org/officeDocument/2006/relationships/image" Target="../media/image64.png"/><Relationship Id="rId4" Type="http://schemas.openxmlformats.org/officeDocument/2006/relationships/image" Target="../media/image74.png"/><Relationship Id="rId9" Type="http://schemas.openxmlformats.org/officeDocument/2006/relationships/image" Target="../media/image63.png"/><Relationship Id="rId14" Type="http://schemas.openxmlformats.org/officeDocument/2006/relationships/image" Target="../media/image84.png"/></Relationships>
</file>

<file path=ppt/slides/_rels/slide16.xml.rels><?xml version="1.0" encoding="UTF-8" standalone="yes"?>
<Relationships xmlns="http://schemas.openxmlformats.org/package/2006/relationships"><Relationship Id="rId8" Type="http://schemas.openxmlformats.org/officeDocument/2006/relationships/image" Target="../media/image90.png"/><Relationship Id="rId13" Type="http://schemas.openxmlformats.org/officeDocument/2006/relationships/image" Target="../media/image96.png"/><Relationship Id="rId3" Type="http://schemas.openxmlformats.org/officeDocument/2006/relationships/image" Target="../media/image85.png"/><Relationship Id="rId7" Type="http://schemas.openxmlformats.org/officeDocument/2006/relationships/image" Target="../media/image89.png"/><Relationship Id="rId12" Type="http://schemas.openxmlformats.org/officeDocument/2006/relationships/image" Target="../media/image95.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88.png"/><Relationship Id="rId11" Type="http://schemas.openxmlformats.org/officeDocument/2006/relationships/image" Target="../media/image37.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 Id="rId14" Type="http://schemas.openxmlformats.org/officeDocument/2006/relationships/image" Target="../media/image97.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18.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37.png"/><Relationship Id="rId7" Type="http://schemas.openxmlformats.org/officeDocument/2006/relationships/image" Target="../media/image86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50.png"/><Relationship Id="rId5" Type="http://schemas.openxmlformats.org/officeDocument/2006/relationships/image" Target="../media/image101.gif"/><Relationship Id="rId4" Type="http://schemas.openxmlformats.org/officeDocument/2006/relationships/image" Target="../media/image100.png"/></Relationships>
</file>

<file path=ppt/slides/_rels/slide19.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94.png"/><Relationship Id="rId3" Type="http://schemas.openxmlformats.org/officeDocument/2006/relationships/image" Target="../media/image37.png"/><Relationship Id="rId7" Type="http://schemas.openxmlformats.org/officeDocument/2006/relationships/image" Target="../media/image68.png"/><Relationship Id="rId12" Type="http://schemas.openxmlformats.org/officeDocument/2006/relationships/image" Target="../media/image93.png"/><Relationship Id="rId17" Type="http://schemas.openxmlformats.org/officeDocument/2006/relationships/image" Target="../media/image106.png"/><Relationship Id="rId2" Type="http://schemas.openxmlformats.org/officeDocument/2006/relationships/notesSlide" Target="../notesSlides/notesSlide9.xml"/><Relationship Id="rId16" Type="http://schemas.openxmlformats.org/officeDocument/2006/relationships/image" Target="../media/image105.png"/><Relationship Id="rId1" Type="http://schemas.openxmlformats.org/officeDocument/2006/relationships/slideLayout" Target="../slideLayouts/slideLayout3.xml"/><Relationship Id="rId6" Type="http://schemas.openxmlformats.org/officeDocument/2006/relationships/image" Target="../media/image74.png"/><Relationship Id="rId11" Type="http://schemas.openxmlformats.org/officeDocument/2006/relationships/image" Target="../media/image56.png"/><Relationship Id="rId5" Type="http://schemas.openxmlformats.org/officeDocument/2006/relationships/image" Target="../media/image103.png"/><Relationship Id="rId15" Type="http://schemas.openxmlformats.org/officeDocument/2006/relationships/image" Target="../media/image104.png"/><Relationship Id="rId10" Type="http://schemas.openxmlformats.org/officeDocument/2006/relationships/image" Target="../media/image64.png"/><Relationship Id="rId4" Type="http://schemas.openxmlformats.org/officeDocument/2006/relationships/image" Target="../media/image98.png"/><Relationship Id="rId9" Type="http://schemas.openxmlformats.org/officeDocument/2006/relationships/image" Target="../media/image63.png"/><Relationship Id="rId14" Type="http://schemas.openxmlformats.org/officeDocument/2006/relationships/image" Target="../media/image73.png"/></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jpg"/><Relationship Id="rId5" Type="http://schemas.openxmlformats.org/officeDocument/2006/relationships/image" Target="../media/image40.jpg"/><Relationship Id="rId4" Type="http://schemas.openxmlformats.org/officeDocument/2006/relationships/image" Target="../media/image39.jpg"/><Relationship Id="rId9" Type="http://schemas.openxmlformats.org/officeDocument/2006/relationships/image" Target="../media/image43.pn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10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901.png"/><Relationship Id="rId4" Type="http://schemas.openxmlformats.org/officeDocument/2006/relationships/image" Target="../media/image104.png"/></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79.png"/><Relationship Id="rId18" Type="http://schemas.openxmlformats.org/officeDocument/2006/relationships/image" Target="../media/image109.png"/><Relationship Id="rId3" Type="http://schemas.openxmlformats.org/officeDocument/2006/relationships/image" Target="../media/image37.png"/><Relationship Id="rId7" Type="http://schemas.openxmlformats.org/officeDocument/2006/relationships/image" Target="../media/image63.png"/><Relationship Id="rId12" Type="http://schemas.openxmlformats.org/officeDocument/2006/relationships/image" Target="../media/image73.png"/><Relationship Id="rId17" Type="http://schemas.openxmlformats.org/officeDocument/2006/relationships/image" Target="../media/image98.png"/><Relationship Id="rId2" Type="http://schemas.openxmlformats.org/officeDocument/2006/relationships/notesSlide" Target="../notesSlides/notesSlide11.xml"/><Relationship Id="rId16"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69.png"/><Relationship Id="rId11" Type="http://schemas.openxmlformats.org/officeDocument/2006/relationships/image" Target="../media/image94.png"/><Relationship Id="rId5" Type="http://schemas.openxmlformats.org/officeDocument/2006/relationships/image" Target="../media/image68.png"/><Relationship Id="rId15" Type="http://schemas.openxmlformats.org/officeDocument/2006/relationships/image" Target="../media/image91.png"/><Relationship Id="rId10" Type="http://schemas.openxmlformats.org/officeDocument/2006/relationships/image" Target="../media/image93.png"/><Relationship Id="rId4" Type="http://schemas.openxmlformats.org/officeDocument/2006/relationships/image" Target="../media/image74.png"/><Relationship Id="rId9" Type="http://schemas.openxmlformats.org/officeDocument/2006/relationships/image" Target="../media/image56.png"/><Relationship Id="rId14" Type="http://schemas.openxmlformats.org/officeDocument/2006/relationships/image" Target="../media/image83.png"/></Relationships>
</file>

<file path=ppt/slides/_rels/slide22.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3.png"/><Relationship Id="rId3" Type="http://schemas.openxmlformats.org/officeDocument/2006/relationships/image" Target="../media/image37.png"/><Relationship Id="rId7" Type="http://schemas.openxmlformats.org/officeDocument/2006/relationships/image" Target="../media/image69.png"/><Relationship Id="rId12" Type="http://schemas.openxmlformats.org/officeDocument/2006/relationships/image" Target="../media/image9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68.png"/><Relationship Id="rId11" Type="http://schemas.openxmlformats.org/officeDocument/2006/relationships/image" Target="../media/image93.png"/><Relationship Id="rId5" Type="http://schemas.openxmlformats.org/officeDocument/2006/relationships/image" Target="../media/image74.png"/><Relationship Id="rId10" Type="http://schemas.openxmlformats.org/officeDocument/2006/relationships/image" Target="../media/image56.png"/><Relationship Id="rId4" Type="http://schemas.openxmlformats.org/officeDocument/2006/relationships/image" Target="../media/image110.png"/><Relationship Id="rId9" Type="http://schemas.openxmlformats.org/officeDocument/2006/relationships/image" Target="../media/image64.png"/><Relationship Id="rId14" Type="http://schemas.openxmlformats.org/officeDocument/2006/relationships/image" Target="../media/image111.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07.png"/><Relationship Id="rId5" Type="http://schemas.openxmlformats.org/officeDocument/2006/relationships/image" Target="../media/image112.png"/><Relationship Id="rId4" Type="http://schemas.openxmlformats.org/officeDocument/2006/relationships/image" Target="../media/image110.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114.png"/><Relationship Id="rId4" Type="http://schemas.openxmlformats.org/officeDocument/2006/relationships/image" Target="../media/image11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117.jpg"/><Relationship Id="rId4" Type="http://schemas.openxmlformats.org/officeDocument/2006/relationships/image" Target="../media/image116.jpg"/></Relationships>
</file>

<file path=ppt/slides/_rels/slide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37.png"/><Relationship Id="rId1" Type="http://schemas.openxmlformats.org/officeDocument/2006/relationships/slideLayout" Target="../slideLayouts/slideLayout3.xml"/><Relationship Id="rId5" Type="http://schemas.openxmlformats.org/officeDocument/2006/relationships/image" Target="../media/image991.png"/><Relationship Id="rId4" Type="http://schemas.openxmlformats.org/officeDocument/2006/relationships/image" Target="../media/image119.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png"/><Relationship Id="rId7" Type="http://schemas.openxmlformats.org/officeDocument/2006/relationships/image" Target="../media/image44.gi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hyperlink" Target="https://en.wikipedia.org/wiki/Gold_standard_(test)" TargetMode="External"/><Relationship Id="rId5" Type="http://schemas.openxmlformats.org/officeDocument/2006/relationships/hyperlink" Target="https://en.wikipedia.org/wiki/Brain" TargetMode="Externa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120.gif"/><Relationship Id="rId5" Type="http://schemas.openxmlformats.org/officeDocument/2006/relationships/image" Target="../media/image56.png"/><Relationship Id="rId4" Type="http://schemas.openxmlformats.org/officeDocument/2006/relationships/image" Target="../media/image44.gif"/></Relationships>
</file>

<file path=ppt/slides/_rels/slide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5.jpeg"/><Relationship Id="rId5" Type="http://schemas.openxmlformats.org/officeDocument/2006/relationships/image" Target="../media/image36.png"/><Relationship Id="rId4" Type="http://schemas.openxmlformats.org/officeDocument/2006/relationships/image" Target="../media/image44.gif"/></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430.png"/><Relationship Id="rId12" Type="http://schemas.openxmlformats.org/officeDocument/2006/relationships/image" Target="../media/image480.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0.png"/><Relationship Id="rId5" Type="http://schemas.microsoft.com/office/2007/relationships/hdphoto" Target="../media/hdphoto1.wdp"/><Relationship Id="rId10" Type="http://schemas.openxmlformats.org/officeDocument/2006/relationships/image" Target="../media/image460.png"/><Relationship Id="rId4" Type="http://schemas.openxmlformats.org/officeDocument/2006/relationships/image" Target="../media/image47.png"/><Relationship Id="rId9" Type="http://schemas.openxmlformats.org/officeDocument/2006/relationships/image" Target="../media/image450.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970.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960.png"/><Relationship Id="rId5" Type="http://schemas.openxmlformats.org/officeDocument/2006/relationships/image" Target="../media/image950.png"/><Relationship Id="rId4" Type="http://schemas.openxmlformats.org/officeDocument/2006/relationships/image" Target="../media/image940.png"/></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21.png"/><Relationship Id="rId5" Type="http://schemas.openxmlformats.org/officeDocument/2006/relationships/image" Target="../media/image70.png"/><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123.png"/></Relationships>
</file>

<file path=ppt/slides/_rels/slide34.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37.png"/><Relationship Id="rId7" Type="http://schemas.openxmlformats.org/officeDocument/2006/relationships/image" Target="../media/image100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990.png"/><Relationship Id="rId5" Type="http://schemas.openxmlformats.org/officeDocument/2006/relationships/image" Target="../media/image101.gif"/><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24.png"/><Relationship Id="rId5" Type="http://schemas.openxmlformats.org/officeDocument/2006/relationships/image" Target="../media/image900.png"/><Relationship Id="rId4" Type="http://schemas.openxmlformats.org/officeDocument/2006/relationships/image" Target="../media/image104.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3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10.png"/></Relationships>
</file>

<file path=ppt/slides/_rels/slide3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126.png"/></Relationships>
</file>

<file path=ppt/slides/_rels/slide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27.png"/><Relationship Id="rId5" Type="http://schemas.openxmlformats.org/officeDocument/2006/relationships/image" Target="../media/image114.png"/><Relationship Id="rId4" Type="http://schemas.openxmlformats.org/officeDocument/2006/relationships/image" Target="../media/image113.png"/></Relationships>
</file>

<file path=ppt/slides/_rels/slide4.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7.png"/><Relationship Id="rId7" Type="http://schemas.openxmlformats.org/officeDocument/2006/relationships/image" Target="../media/image430.png"/><Relationship Id="rId12" Type="http://schemas.openxmlformats.org/officeDocument/2006/relationships/image" Target="../media/image480.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42.png"/><Relationship Id="rId11" Type="http://schemas.openxmlformats.org/officeDocument/2006/relationships/image" Target="../media/image470.png"/><Relationship Id="rId5" Type="http://schemas.microsoft.com/office/2007/relationships/hdphoto" Target="../media/hdphoto1.wdp"/><Relationship Id="rId10" Type="http://schemas.openxmlformats.org/officeDocument/2006/relationships/image" Target="../media/image460.png"/><Relationship Id="rId4" Type="http://schemas.openxmlformats.org/officeDocument/2006/relationships/image" Target="../media/image47.png"/><Relationship Id="rId9" Type="http://schemas.openxmlformats.org/officeDocument/2006/relationships/image" Target="../media/image450.png"/><Relationship Id="rId14" Type="http://schemas.openxmlformats.org/officeDocument/2006/relationships/image" Target="../media/image48.png"/></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129.png"/><Relationship Id="rId4" Type="http://schemas.openxmlformats.org/officeDocument/2006/relationships/image" Target="../media/image128.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42.png"/><Relationship Id="rId18" Type="http://schemas.openxmlformats.org/officeDocument/2006/relationships/image" Target="../media/image470.png"/><Relationship Id="rId3" Type="http://schemas.openxmlformats.org/officeDocument/2006/relationships/image" Target="../media/image37.png"/><Relationship Id="rId21" Type="http://schemas.openxmlformats.org/officeDocument/2006/relationships/image" Target="../media/image57.png"/><Relationship Id="rId7" Type="http://schemas.openxmlformats.org/officeDocument/2006/relationships/image" Target="../media/image53.png"/><Relationship Id="rId12" Type="http://schemas.microsoft.com/office/2007/relationships/hdphoto" Target="../media/hdphoto1.wdp"/><Relationship Id="rId17" Type="http://schemas.openxmlformats.org/officeDocument/2006/relationships/image" Target="../media/image460.png"/><Relationship Id="rId2" Type="http://schemas.openxmlformats.org/officeDocument/2006/relationships/notesSlide" Target="../notesSlides/notesSlide4.xml"/><Relationship Id="rId16" Type="http://schemas.openxmlformats.org/officeDocument/2006/relationships/image" Target="../media/image450.png"/><Relationship Id="rId20"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2.png"/><Relationship Id="rId11" Type="http://schemas.openxmlformats.org/officeDocument/2006/relationships/image" Target="../media/image47.png"/><Relationship Id="rId5" Type="http://schemas.openxmlformats.org/officeDocument/2006/relationships/image" Target="../media/image51.png"/><Relationship Id="rId15" Type="http://schemas.openxmlformats.org/officeDocument/2006/relationships/image" Target="../media/image44.png"/><Relationship Id="rId10" Type="http://schemas.openxmlformats.org/officeDocument/2006/relationships/image" Target="../media/image56.png"/><Relationship Id="rId19" Type="http://schemas.openxmlformats.org/officeDocument/2006/relationships/image" Target="../media/image480.png"/><Relationship Id="rId4" Type="http://schemas.openxmlformats.org/officeDocument/2006/relationships/image" Target="../media/image50.png"/><Relationship Id="rId9" Type="http://schemas.openxmlformats.org/officeDocument/2006/relationships/image" Target="../media/image55.png"/><Relationship Id="rId14" Type="http://schemas.openxmlformats.org/officeDocument/2006/relationships/image" Target="../media/image430.png"/><Relationship Id="rId22"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2.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59.png"/><Relationship Id="rId4" Type="http://schemas.openxmlformats.org/officeDocument/2006/relationships/image" Target="../media/image57.png"/></Relationships>
</file>

<file path=ppt/slides/_rels/slide8.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37.png"/><Relationship Id="rId7"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65.pn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3" name="Imagen 2">
            <a:extLst>
              <a:ext uri="{FF2B5EF4-FFF2-40B4-BE49-F238E27FC236}">
                <a16:creationId xmlns:a16="http://schemas.microsoft.com/office/drawing/2014/main" id="{A5894D90-0A75-156D-5C3B-510EFA9C6CEF}"/>
              </a:ext>
            </a:extLst>
          </p:cNvPr>
          <p:cNvPicPr>
            <a:picLocks noChangeAspect="1"/>
          </p:cNvPicPr>
          <p:nvPr/>
        </p:nvPicPr>
        <p:blipFill>
          <a:blip r:embed="rId3"/>
          <a:stretch>
            <a:fillRect/>
          </a:stretch>
        </p:blipFill>
        <p:spPr>
          <a:xfrm rot="5400000" flipH="1" flipV="1">
            <a:off x="-21585" y="21587"/>
            <a:ext cx="3755922" cy="3712750"/>
          </a:xfrm>
          <a:prstGeom prst="rect">
            <a:avLst/>
          </a:prstGeom>
        </p:spPr>
      </p:pic>
      <p:sp>
        <p:nvSpPr>
          <p:cNvPr id="158" name="Google Shape;158;p14"/>
          <p:cNvSpPr txBox="1">
            <a:spLocks noGrp="1"/>
          </p:cNvSpPr>
          <p:nvPr>
            <p:ph type="title"/>
          </p:nvPr>
        </p:nvSpPr>
        <p:spPr>
          <a:xfrm>
            <a:off x="2176367" y="817919"/>
            <a:ext cx="7308320" cy="2120086"/>
          </a:xfrm>
          <a:prstGeom prst="rect">
            <a:avLst/>
          </a:prstGeom>
        </p:spPr>
        <p:txBody>
          <a:bodyPr spcFirstLastPara="1" wrap="square" lIns="91425" tIns="45700" rIns="91425" bIns="45700" anchor="ctr" anchorCtr="0">
            <a:noAutofit/>
          </a:bodyPr>
          <a:lstStyle/>
          <a:p>
            <a:pPr algn="ctr"/>
            <a:r>
              <a:rPr lang="en-US" sz="3600" b="0" i="0" u="none" strike="noStrike" baseline="0" dirty="0">
                <a:latin typeface="Montserrat Light" panose="020F0502020204030204" pitchFamily="2" charset="0"/>
              </a:rPr>
              <a:t>Analysis of anatomical connectivity networks in patients with epilepsy embedded in</a:t>
            </a:r>
            <a:r>
              <a:rPr lang="en-US" sz="3600" dirty="0">
                <a:latin typeface="Montserrat Light" panose="020F0502020204030204" pitchFamily="2" charset="0"/>
              </a:rPr>
              <a:t> </a:t>
            </a:r>
            <a:r>
              <a:rPr lang="en-US" sz="3600" b="0" i="0" u="none" strike="noStrike" baseline="0" dirty="0">
                <a:latin typeface="Montserrat Light" panose="020F0502020204030204" pitchFamily="2" charset="0"/>
              </a:rPr>
              <a:t>Euclidean space.</a:t>
            </a:r>
            <a:endParaRPr sz="6600" dirty="0">
              <a:latin typeface="Montserrat Light" panose="020F0502020204030204" pitchFamily="2" charset="0"/>
            </a:endParaRPr>
          </a:p>
        </p:txBody>
      </p:sp>
      <p:sp>
        <p:nvSpPr>
          <p:cNvPr id="159" name="Google Shape;159;p14"/>
          <p:cNvSpPr txBox="1">
            <a:spLocks noGrp="1"/>
          </p:cNvSpPr>
          <p:nvPr>
            <p:ph type="title" idx="2"/>
          </p:nvPr>
        </p:nvSpPr>
        <p:spPr>
          <a:xfrm>
            <a:off x="70739" y="3429000"/>
            <a:ext cx="11519575" cy="13200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s-MX" sz="2000" dirty="0"/>
              <a:t>Steven Fernando Rico Aparicio</a:t>
            </a:r>
            <a:br>
              <a:rPr lang="es-MX" sz="2000" dirty="0"/>
            </a:br>
            <a:r>
              <a:rPr lang="es-MX" sz="1200" i="1" dirty="0"/>
              <a:t>Industrial </a:t>
            </a:r>
            <a:r>
              <a:rPr lang="es-MX" sz="1200" i="1" dirty="0" err="1"/>
              <a:t>University</a:t>
            </a:r>
            <a:r>
              <a:rPr lang="es-MX" sz="1200" i="1" dirty="0"/>
              <a:t> </a:t>
            </a:r>
            <a:r>
              <a:rPr lang="es-MX" sz="1200" i="1" dirty="0" err="1"/>
              <a:t>of</a:t>
            </a:r>
            <a:r>
              <a:rPr lang="es-MX" sz="1200" i="1" dirty="0"/>
              <a:t> Santander, Colombia</a:t>
            </a:r>
            <a:br>
              <a:rPr lang="es-MX" sz="2000" i="1" dirty="0"/>
            </a:br>
            <a:br>
              <a:rPr lang="es-MX" sz="2000" i="1" dirty="0"/>
            </a:br>
            <a:r>
              <a:rPr lang="es-MX" sz="2000" dirty="0"/>
              <a:t>Mario Chávez</a:t>
            </a:r>
            <a:br>
              <a:rPr lang="es-MX" sz="2000" dirty="0"/>
            </a:br>
            <a:r>
              <a:rPr lang="es-MX" sz="1400" i="1" dirty="0" err="1"/>
              <a:t>Brain</a:t>
            </a:r>
            <a:r>
              <a:rPr lang="es-MX" sz="1400" i="1" dirty="0"/>
              <a:t> </a:t>
            </a:r>
            <a:r>
              <a:rPr lang="es-MX" sz="1400" i="1" dirty="0" err="1"/>
              <a:t>Institute</a:t>
            </a:r>
            <a:r>
              <a:rPr lang="es-MX" sz="1400" i="1" dirty="0"/>
              <a:t> </a:t>
            </a:r>
            <a:r>
              <a:rPr lang="es-MX" sz="1400" i="1" dirty="0" err="1"/>
              <a:t>of</a:t>
            </a:r>
            <a:r>
              <a:rPr lang="es-MX" sz="1400" i="1" dirty="0"/>
              <a:t> Paris – </a:t>
            </a:r>
            <a:r>
              <a:rPr lang="es-MX" sz="1400" i="1" dirty="0" err="1"/>
              <a:t>Pitié</a:t>
            </a:r>
            <a:r>
              <a:rPr lang="es-MX" sz="1400" i="1" dirty="0"/>
              <a:t> </a:t>
            </a:r>
            <a:r>
              <a:rPr lang="es-MX" sz="1400" i="1" dirty="0" err="1"/>
              <a:t>Salpetriere</a:t>
            </a:r>
            <a:r>
              <a:rPr lang="es-MX" sz="1400" i="1" dirty="0"/>
              <a:t> Hospital. Paris, Francia</a:t>
            </a:r>
            <a:br>
              <a:rPr lang="es-MX" sz="1400" i="1" dirty="0"/>
            </a:br>
            <a:r>
              <a:rPr lang="es-MX" sz="1400" dirty="0"/>
              <a:t>CNRS</a:t>
            </a:r>
            <a:endParaRPr sz="2000" dirty="0"/>
          </a:p>
        </p:txBody>
      </p:sp>
      <p:pic>
        <p:nvPicPr>
          <p:cNvPr id="4" name="Imagen 3" descr="Logotipo&#10;&#10;Descripción generada automáticamente">
            <a:extLst>
              <a:ext uri="{FF2B5EF4-FFF2-40B4-BE49-F238E27FC236}">
                <a16:creationId xmlns:a16="http://schemas.microsoft.com/office/drawing/2014/main" id="{B2265400-0834-B0C9-A019-9B80545A946F}"/>
              </a:ext>
            </a:extLst>
          </p:cNvPr>
          <p:cNvPicPr>
            <a:picLocks noChangeAspect="1"/>
          </p:cNvPicPr>
          <p:nvPr/>
        </p:nvPicPr>
        <p:blipFill>
          <a:blip r:embed="rId4"/>
          <a:stretch>
            <a:fillRect/>
          </a:stretch>
        </p:blipFill>
        <p:spPr>
          <a:xfrm>
            <a:off x="9093265" y="3960143"/>
            <a:ext cx="1064113" cy="619314"/>
          </a:xfrm>
          <a:prstGeom prst="rect">
            <a:avLst/>
          </a:prstGeom>
        </p:spPr>
      </p:pic>
      <p:pic>
        <p:nvPicPr>
          <p:cNvPr id="5" name="Imagen 4">
            <a:extLst>
              <a:ext uri="{FF2B5EF4-FFF2-40B4-BE49-F238E27FC236}">
                <a16:creationId xmlns:a16="http://schemas.microsoft.com/office/drawing/2014/main" id="{EE60BEBD-3169-CA3C-47E3-CE2A7C621D8D}"/>
              </a:ext>
            </a:extLst>
          </p:cNvPr>
          <p:cNvPicPr>
            <a:picLocks noChangeAspect="1"/>
          </p:cNvPicPr>
          <p:nvPr/>
        </p:nvPicPr>
        <p:blipFill>
          <a:blip r:embed="rId5"/>
          <a:stretch>
            <a:fillRect/>
          </a:stretch>
        </p:blipFill>
        <p:spPr>
          <a:xfrm>
            <a:off x="8761750" y="4586757"/>
            <a:ext cx="1727145" cy="40314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agen 40">
            <a:extLst>
              <a:ext uri="{FF2B5EF4-FFF2-40B4-BE49-F238E27FC236}">
                <a16:creationId xmlns:a16="http://schemas.microsoft.com/office/drawing/2014/main" id="{B070E146-8BE0-CD1B-8EC3-01C9EF12B559}"/>
              </a:ext>
            </a:extLst>
          </p:cNvPr>
          <p:cNvPicPr>
            <a:picLocks noChangeAspect="1"/>
          </p:cNvPicPr>
          <p:nvPr/>
        </p:nvPicPr>
        <p:blipFill>
          <a:blip r:embed="rId3"/>
          <a:stretch>
            <a:fillRect/>
          </a:stretch>
        </p:blipFill>
        <p:spPr>
          <a:xfrm>
            <a:off x="1253295" y="4052337"/>
            <a:ext cx="2558091" cy="2228490"/>
          </a:xfrm>
          <a:prstGeom prst="rect">
            <a:avLst/>
          </a:prstGeom>
        </p:spPr>
      </p:pic>
      <p:pic>
        <p:nvPicPr>
          <p:cNvPr id="52" name="Imagen 51">
            <a:extLst>
              <a:ext uri="{FF2B5EF4-FFF2-40B4-BE49-F238E27FC236}">
                <a16:creationId xmlns:a16="http://schemas.microsoft.com/office/drawing/2014/main" id="{1C573DC1-AC5B-1E6F-93D0-6CD8F6D4C9CE}"/>
              </a:ext>
            </a:extLst>
          </p:cNvPr>
          <p:cNvPicPr>
            <a:picLocks noChangeAspect="1"/>
          </p:cNvPicPr>
          <p:nvPr/>
        </p:nvPicPr>
        <p:blipFill>
          <a:blip r:embed="rId3"/>
          <a:stretch>
            <a:fillRect/>
          </a:stretch>
        </p:blipFill>
        <p:spPr>
          <a:xfrm>
            <a:off x="1405695" y="4204737"/>
            <a:ext cx="2558091" cy="2228490"/>
          </a:xfrm>
          <a:prstGeom prst="rect">
            <a:avLst/>
          </a:prstGeom>
        </p:spPr>
      </p:pic>
      <p:pic>
        <p:nvPicPr>
          <p:cNvPr id="53" name="Imagen 52">
            <a:extLst>
              <a:ext uri="{FF2B5EF4-FFF2-40B4-BE49-F238E27FC236}">
                <a16:creationId xmlns:a16="http://schemas.microsoft.com/office/drawing/2014/main" id="{58662656-EE39-5FD0-BA1E-9D8798B14341}"/>
              </a:ext>
            </a:extLst>
          </p:cNvPr>
          <p:cNvPicPr>
            <a:picLocks noChangeAspect="1"/>
          </p:cNvPicPr>
          <p:nvPr/>
        </p:nvPicPr>
        <p:blipFill>
          <a:blip r:embed="rId3"/>
          <a:stretch>
            <a:fillRect/>
          </a:stretch>
        </p:blipFill>
        <p:spPr>
          <a:xfrm>
            <a:off x="1558095" y="4357137"/>
            <a:ext cx="2558091" cy="2228490"/>
          </a:xfrm>
          <a:prstGeom prst="rect">
            <a:avLst/>
          </a:prstGeom>
        </p:spPr>
      </p:pic>
      <p:pic>
        <p:nvPicPr>
          <p:cNvPr id="32" name="Imagen 31">
            <a:extLst>
              <a:ext uri="{FF2B5EF4-FFF2-40B4-BE49-F238E27FC236}">
                <a16:creationId xmlns:a16="http://schemas.microsoft.com/office/drawing/2014/main" id="{D6AA6ADE-6D57-1FDB-723B-025F9808FF03}"/>
              </a:ext>
            </a:extLst>
          </p:cNvPr>
          <p:cNvPicPr>
            <a:picLocks noChangeAspect="1"/>
          </p:cNvPicPr>
          <p:nvPr/>
        </p:nvPicPr>
        <p:blipFill>
          <a:blip r:embed="rId4"/>
          <a:stretch>
            <a:fillRect/>
          </a:stretch>
        </p:blipFill>
        <p:spPr>
          <a:xfrm>
            <a:off x="1102600" y="1131800"/>
            <a:ext cx="2287083" cy="1992400"/>
          </a:xfrm>
          <a:prstGeom prst="rect">
            <a:avLst/>
          </a:prstGeom>
        </p:spPr>
      </p:pic>
      <p:pic>
        <p:nvPicPr>
          <p:cNvPr id="33" name="Imagen 32">
            <a:extLst>
              <a:ext uri="{FF2B5EF4-FFF2-40B4-BE49-F238E27FC236}">
                <a16:creationId xmlns:a16="http://schemas.microsoft.com/office/drawing/2014/main" id="{2D2DF2C1-2C54-C16F-77A6-AEFE3FD12500}"/>
              </a:ext>
            </a:extLst>
          </p:cNvPr>
          <p:cNvPicPr>
            <a:picLocks noChangeAspect="1"/>
          </p:cNvPicPr>
          <p:nvPr/>
        </p:nvPicPr>
        <p:blipFill>
          <a:blip r:embed="rId4"/>
          <a:stretch>
            <a:fillRect/>
          </a:stretch>
        </p:blipFill>
        <p:spPr>
          <a:xfrm>
            <a:off x="1255000" y="1284200"/>
            <a:ext cx="2287083" cy="1992400"/>
          </a:xfrm>
          <a:prstGeom prst="rect">
            <a:avLst/>
          </a:prstGeom>
        </p:spPr>
      </p:pic>
      <p:pic>
        <p:nvPicPr>
          <p:cNvPr id="38" name="Imagen 37">
            <a:extLst>
              <a:ext uri="{FF2B5EF4-FFF2-40B4-BE49-F238E27FC236}">
                <a16:creationId xmlns:a16="http://schemas.microsoft.com/office/drawing/2014/main" id="{790F5B87-528D-10B8-EFC2-B36324D4C9C1}"/>
              </a:ext>
            </a:extLst>
          </p:cNvPr>
          <p:cNvPicPr>
            <a:picLocks noChangeAspect="1"/>
          </p:cNvPicPr>
          <p:nvPr/>
        </p:nvPicPr>
        <p:blipFill>
          <a:blip r:embed="rId4"/>
          <a:stretch>
            <a:fillRect/>
          </a:stretch>
        </p:blipFill>
        <p:spPr>
          <a:xfrm>
            <a:off x="1407400" y="1436600"/>
            <a:ext cx="2287083" cy="1992400"/>
          </a:xfrm>
          <a:prstGeom prst="rect">
            <a:avLst/>
          </a:prstGeom>
        </p:spPr>
      </p:pic>
      <p:sp>
        <p:nvSpPr>
          <p:cNvPr id="42" name="Rectángulo: esquinas redondeadas 41">
            <a:extLst>
              <a:ext uri="{FF2B5EF4-FFF2-40B4-BE49-F238E27FC236}">
                <a16:creationId xmlns:a16="http://schemas.microsoft.com/office/drawing/2014/main" id="{3815BE5C-D8DD-4105-EDCC-C7FF18DB895E}"/>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esquinas redondeadas 42">
            <a:extLst>
              <a:ext uri="{FF2B5EF4-FFF2-40B4-BE49-F238E27FC236}">
                <a16:creationId xmlns:a16="http://schemas.microsoft.com/office/drawing/2014/main" id="{51F2C3DE-C78F-2BB1-DC27-B08E80BEC067}"/>
              </a:ext>
            </a:extLst>
          </p:cNvPr>
          <p:cNvSpPr/>
          <p:nvPr/>
        </p:nvSpPr>
        <p:spPr>
          <a:xfrm>
            <a:off x="338550" y="4124009"/>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5">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4923130" y="20809"/>
            <a:ext cx="7268870"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3" name="Imagen 12">
            <a:extLst>
              <a:ext uri="{FF2B5EF4-FFF2-40B4-BE49-F238E27FC236}">
                <a16:creationId xmlns:a16="http://schemas.microsoft.com/office/drawing/2014/main" id="{34202892-C484-5851-BEFB-506B230CABB0}"/>
              </a:ext>
            </a:extLst>
          </p:cNvPr>
          <p:cNvPicPr>
            <a:picLocks noChangeAspect="1"/>
          </p:cNvPicPr>
          <p:nvPr/>
        </p:nvPicPr>
        <p:blipFill>
          <a:blip r:embed="rId4"/>
          <a:stretch>
            <a:fillRect/>
          </a:stretch>
        </p:blipFill>
        <p:spPr>
          <a:xfrm>
            <a:off x="839819" y="792074"/>
            <a:ext cx="3467418" cy="3020654"/>
          </a:xfrm>
          <a:prstGeom prst="rect">
            <a:avLst/>
          </a:prstGeom>
        </p:spPr>
      </p:pic>
      <p:pic>
        <p:nvPicPr>
          <p:cNvPr id="14" name="Imagen 13">
            <a:extLst>
              <a:ext uri="{FF2B5EF4-FFF2-40B4-BE49-F238E27FC236}">
                <a16:creationId xmlns:a16="http://schemas.microsoft.com/office/drawing/2014/main" id="{EA2BA3F5-8FA7-848D-F6BC-A033F3282BDE}"/>
              </a:ext>
            </a:extLst>
          </p:cNvPr>
          <p:cNvPicPr>
            <a:picLocks noChangeAspect="1"/>
          </p:cNvPicPr>
          <p:nvPr/>
        </p:nvPicPr>
        <p:blipFill>
          <a:blip r:embed="rId3"/>
          <a:stretch>
            <a:fillRect/>
          </a:stretch>
        </p:blipFill>
        <p:spPr>
          <a:xfrm>
            <a:off x="817233" y="3837346"/>
            <a:ext cx="3467418" cy="3020654"/>
          </a:xfrm>
          <a:prstGeom prst="rect">
            <a:avLst/>
          </a:prstGeom>
        </p:spPr>
      </p:pic>
      <p:pic>
        <p:nvPicPr>
          <p:cNvPr id="3" name="Imagen 2">
            <a:extLst>
              <a:ext uri="{FF2B5EF4-FFF2-40B4-BE49-F238E27FC236}">
                <a16:creationId xmlns:a16="http://schemas.microsoft.com/office/drawing/2014/main" id="{1E364B8D-FC99-EB94-2996-AD7FF924CB75}"/>
              </a:ext>
            </a:extLst>
          </p:cNvPr>
          <p:cNvPicPr>
            <a:picLocks noChangeAspect="1"/>
          </p:cNvPicPr>
          <p:nvPr/>
        </p:nvPicPr>
        <p:blipFill rotWithShape="1">
          <a:blip r:embed="rId6"/>
          <a:srcRect t="48499"/>
          <a:stretch/>
        </p:blipFill>
        <p:spPr>
          <a:xfrm>
            <a:off x="6246376" y="986033"/>
            <a:ext cx="5522838" cy="2840729"/>
          </a:xfrm>
          <a:prstGeom prst="rect">
            <a:avLst/>
          </a:prstGeom>
        </p:spPr>
      </p:pic>
      <p:pic>
        <p:nvPicPr>
          <p:cNvPr id="8" name="Imagen 7">
            <a:extLst>
              <a:ext uri="{FF2B5EF4-FFF2-40B4-BE49-F238E27FC236}">
                <a16:creationId xmlns:a16="http://schemas.microsoft.com/office/drawing/2014/main" id="{194F7B3D-7ABE-0F6C-89CE-EF2BC5E9B6A1}"/>
              </a:ext>
            </a:extLst>
          </p:cNvPr>
          <p:cNvPicPr>
            <a:picLocks noChangeAspect="1"/>
          </p:cNvPicPr>
          <p:nvPr/>
        </p:nvPicPr>
        <p:blipFill rotWithShape="1">
          <a:blip r:embed="rId7"/>
          <a:srcRect t="48804"/>
          <a:stretch/>
        </p:blipFill>
        <p:spPr>
          <a:xfrm>
            <a:off x="6246376" y="4023491"/>
            <a:ext cx="5522838" cy="2823926"/>
          </a:xfrm>
          <a:prstGeom prst="rect">
            <a:avLst/>
          </a:prstGeom>
        </p:spPr>
      </p:pic>
      <p:sp>
        <p:nvSpPr>
          <p:cNvPr id="9" name="CuadroTexto 8">
            <a:extLst>
              <a:ext uri="{FF2B5EF4-FFF2-40B4-BE49-F238E27FC236}">
                <a16:creationId xmlns:a16="http://schemas.microsoft.com/office/drawing/2014/main" id="{1DDED540-3AAB-82C7-9AF4-742186EF047C}"/>
              </a:ext>
            </a:extLst>
          </p:cNvPr>
          <p:cNvSpPr txBox="1"/>
          <p:nvPr/>
        </p:nvSpPr>
        <p:spPr>
          <a:xfrm>
            <a:off x="7382819" y="754337"/>
            <a:ext cx="3605474" cy="246221"/>
          </a:xfrm>
          <a:prstGeom prst="rect">
            <a:avLst/>
          </a:prstGeom>
          <a:noFill/>
        </p:spPr>
        <p:txBody>
          <a:bodyPr wrap="none" rtlCol="0">
            <a:spAutoFit/>
          </a:bodyPr>
          <a:lstStyle/>
          <a:p>
            <a:r>
              <a:rPr lang="es-MX" sz="1000" dirty="0"/>
              <a:t>2D </a:t>
            </a:r>
            <a:r>
              <a:rPr lang="es-MX" sz="1000" dirty="0" err="1"/>
              <a:t>Spatial</a:t>
            </a:r>
            <a:r>
              <a:rPr lang="es-MX" sz="1000" dirty="0"/>
              <a:t> </a:t>
            </a:r>
            <a:r>
              <a:rPr lang="es-MX" sz="1000" dirty="0" err="1"/>
              <a:t>Distribution</a:t>
            </a:r>
            <a:r>
              <a:rPr lang="es-MX" sz="1000" dirty="0"/>
              <a:t> </a:t>
            </a:r>
            <a:r>
              <a:rPr lang="es-MX" sz="1000" dirty="0" err="1"/>
              <a:t>of</a:t>
            </a:r>
            <a:r>
              <a:rPr lang="es-MX" sz="1000" dirty="0"/>
              <a:t> </a:t>
            </a:r>
            <a:r>
              <a:rPr lang="es-MX" sz="1000" dirty="0" err="1"/>
              <a:t>the</a:t>
            </a:r>
            <a:r>
              <a:rPr lang="es-MX" sz="1000" dirty="0"/>
              <a:t> </a:t>
            </a:r>
            <a:r>
              <a:rPr lang="es-MX" sz="1000" dirty="0" err="1"/>
              <a:t>Embedding</a:t>
            </a:r>
            <a:r>
              <a:rPr lang="es-MX" sz="1000" dirty="0"/>
              <a:t> in </a:t>
            </a:r>
            <a:r>
              <a:rPr lang="es-MX" sz="1000" dirty="0" err="1"/>
              <a:t>Euclidean</a:t>
            </a:r>
            <a:r>
              <a:rPr lang="es-MX" sz="1000" dirty="0"/>
              <a:t> </a:t>
            </a:r>
            <a:r>
              <a:rPr lang="es-MX" sz="1000" dirty="0" err="1"/>
              <a:t>Space</a:t>
            </a:r>
            <a:endParaRPr lang="es-MX" sz="1000" dirty="0"/>
          </a:p>
        </p:txBody>
      </p:sp>
      <p:sp>
        <p:nvSpPr>
          <p:cNvPr id="12" name="CuadroTexto 11">
            <a:extLst>
              <a:ext uri="{FF2B5EF4-FFF2-40B4-BE49-F238E27FC236}">
                <a16:creationId xmlns:a16="http://schemas.microsoft.com/office/drawing/2014/main" id="{5D31F662-099F-6DAB-CC9D-B406815D6A21}"/>
              </a:ext>
            </a:extLst>
          </p:cNvPr>
          <p:cNvSpPr txBox="1"/>
          <p:nvPr/>
        </p:nvSpPr>
        <p:spPr>
          <a:xfrm>
            <a:off x="7382819" y="3777270"/>
            <a:ext cx="3605474" cy="246221"/>
          </a:xfrm>
          <a:prstGeom prst="rect">
            <a:avLst/>
          </a:prstGeom>
          <a:noFill/>
        </p:spPr>
        <p:txBody>
          <a:bodyPr wrap="none" rtlCol="0">
            <a:spAutoFit/>
          </a:bodyPr>
          <a:lstStyle/>
          <a:p>
            <a:r>
              <a:rPr lang="es-MX" sz="1000" dirty="0"/>
              <a:t>2D </a:t>
            </a:r>
            <a:r>
              <a:rPr lang="es-MX" sz="1000" dirty="0" err="1"/>
              <a:t>Spatial</a:t>
            </a:r>
            <a:r>
              <a:rPr lang="es-MX" sz="1000" dirty="0"/>
              <a:t> </a:t>
            </a:r>
            <a:r>
              <a:rPr lang="es-MX" sz="1000" dirty="0" err="1"/>
              <a:t>Distribution</a:t>
            </a:r>
            <a:r>
              <a:rPr lang="es-MX" sz="1000" dirty="0"/>
              <a:t> </a:t>
            </a:r>
            <a:r>
              <a:rPr lang="es-MX" sz="1000" dirty="0" err="1"/>
              <a:t>of</a:t>
            </a:r>
            <a:r>
              <a:rPr lang="es-MX" sz="1000" dirty="0"/>
              <a:t> </a:t>
            </a:r>
            <a:r>
              <a:rPr lang="es-MX" sz="1000" dirty="0" err="1"/>
              <a:t>the</a:t>
            </a:r>
            <a:r>
              <a:rPr lang="es-MX" sz="1000" dirty="0"/>
              <a:t> </a:t>
            </a:r>
            <a:r>
              <a:rPr lang="es-MX" sz="1000" dirty="0" err="1"/>
              <a:t>Embedding</a:t>
            </a:r>
            <a:r>
              <a:rPr lang="es-MX" sz="1000" dirty="0"/>
              <a:t> in </a:t>
            </a:r>
            <a:r>
              <a:rPr lang="es-MX" sz="1000" dirty="0" err="1"/>
              <a:t>Euclidean</a:t>
            </a:r>
            <a:r>
              <a:rPr lang="es-MX" sz="1000" dirty="0"/>
              <a:t> </a:t>
            </a:r>
            <a:r>
              <a:rPr lang="es-MX" sz="1000" dirty="0" err="1"/>
              <a:t>Space</a:t>
            </a:r>
            <a:endParaRPr lang="es-MX" sz="1000" dirty="0"/>
          </a:p>
        </p:txBody>
      </p:sp>
      <mc:AlternateContent xmlns:mc="http://schemas.openxmlformats.org/markup-compatibility/2006">
        <mc:Choice xmlns:a14="http://schemas.microsoft.com/office/drawing/2010/main" Requires="a14">
          <p:sp>
            <p:nvSpPr>
              <p:cNvPr id="10" name="CuadroTexto 9">
                <a:extLst>
                  <a:ext uri="{FF2B5EF4-FFF2-40B4-BE49-F238E27FC236}">
                    <a16:creationId xmlns:a16="http://schemas.microsoft.com/office/drawing/2014/main" id="{BAF871B3-7C96-9DFB-B1CB-07C45BB3657C}"/>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11  </m:t>
                      </m:r>
                    </m:oMath>
                  </m:oMathPara>
                </a14:m>
                <a:endParaRPr lang="es-MX" dirty="0"/>
              </a:p>
            </p:txBody>
          </p:sp>
        </mc:Choice>
        <mc:Fallback>
          <p:sp>
            <p:nvSpPr>
              <p:cNvPr id="10" name="CuadroTexto 9">
                <a:extLst>
                  <a:ext uri="{FF2B5EF4-FFF2-40B4-BE49-F238E27FC236}">
                    <a16:creationId xmlns:a16="http://schemas.microsoft.com/office/drawing/2014/main" id="{BAF871B3-7C96-9DFB-B1CB-07C45BB3657C}"/>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8"/>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4475817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agen 17">
            <a:extLst>
              <a:ext uri="{FF2B5EF4-FFF2-40B4-BE49-F238E27FC236}">
                <a16:creationId xmlns:a16="http://schemas.microsoft.com/office/drawing/2014/main" id="{4AACB75A-90E1-90BB-72BF-E93D4F3DA8A1}"/>
              </a:ext>
            </a:extLst>
          </p:cNvPr>
          <p:cNvPicPr>
            <a:picLocks noChangeAspect="1"/>
          </p:cNvPicPr>
          <p:nvPr/>
        </p:nvPicPr>
        <p:blipFill rotWithShape="1">
          <a:blip r:embed="rId2"/>
          <a:srcRect t="48499"/>
          <a:stretch/>
        </p:blipFill>
        <p:spPr>
          <a:xfrm>
            <a:off x="6246376" y="986033"/>
            <a:ext cx="5522838" cy="2840729"/>
          </a:xfrm>
          <a:prstGeom prst="rect">
            <a:avLst/>
          </a:prstGeom>
        </p:spPr>
      </p:pic>
      <p:pic>
        <p:nvPicPr>
          <p:cNvPr id="19" name="Imagen 18">
            <a:extLst>
              <a:ext uri="{FF2B5EF4-FFF2-40B4-BE49-F238E27FC236}">
                <a16:creationId xmlns:a16="http://schemas.microsoft.com/office/drawing/2014/main" id="{A3C39781-96B2-D087-600C-5DAB42AC6FD0}"/>
              </a:ext>
            </a:extLst>
          </p:cNvPr>
          <p:cNvPicPr>
            <a:picLocks noChangeAspect="1"/>
          </p:cNvPicPr>
          <p:nvPr/>
        </p:nvPicPr>
        <p:blipFill rotWithShape="1">
          <a:blip r:embed="rId3"/>
          <a:srcRect t="48804"/>
          <a:stretch/>
        </p:blipFill>
        <p:spPr>
          <a:xfrm>
            <a:off x="6246376" y="4023491"/>
            <a:ext cx="5522838" cy="2823926"/>
          </a:xfrm>
          <a:prstGeom prst="rect">
            <a:avLst/>
          </a:prstGeom>
        </p:spPr>
      </p:pic>
      <p:sp>
        <p:nvSpPr>
          <p:cNvPr id="32" name="CuadroTexto 31">
            <a:extLst>
              <a:ext uri="{FF2B5EF4-FFF2-40B4-BE49-F238E27FC236}">
                <a16:creationId xmlns:a16="http://schemas.microsoft.com/office/drawing/2014/main" id="{36602850-5171-ACDF-EBE9-02E32ACE69A6}"/>
              </a:ext>
            </a:extLst>
          </p:cNvPr>
          <p:cNvSpPr txBox="1"/>
          <p:nvPr/>
        </p:nvSpPr>
        <p:spPr>
          <a:xfrm>
            <a:off x="7382819" y="754337"/>
            <a:ext cx="3605474" cy="246221"/>
          </a:xfrm>
          <a:prstGeom prst="rect">
            <a:avLst/>
          </a:prstGeom>
          <a:noFill/>
        </p:spPr>
        <p:txBody>
          <a:bodyPr wrap="none" rtlCol="0">
            <a:spAutoFit/>
          </a:bodyPr>
          <a:lstStyle/>
          <a:p>
            <a:r>
              <a:rPr lang="es-MX" sz="1000" dirty="0"/>
              <a:t>2D </a:t>
            </a:r>
            <a:r>
              <a:rPr lang="es-MX" sz="1000" dirty="0" err="1"/>
              <a:t>Spatial</a:t>
            </a:r>
            <a:r>
              <a:rPr lang="es-MX" sz="1000" dirty="0"/>
              <a:t> </a:t>
            </a:r>
            <a:r>
              <a:rPr lang="es-MX" sz="1000" dirty="0" err="1"/>
              <a:t>Distribution</a:t>
            </a:r>
            <a:r>
              <a:rPr lang="es-MX" sz="1000" dirty="0"/>
              <a:t> </a:t>
            </a:r>
            <a:r>
              <a:rPr lang="es-MX" sz="1000" dirty="0" err="1"/>
              <a:t>of</a:t>
            </a:r>
            <a:r>
              <a:rPr lang="es-MX" sz="1000" dirty="0"/>
              <a:t> </a:t>
            </a:r>
            <a:r>
              <a:rPr lang="es-MX" sz="1000" dirty="0" err="1"/>
              <a:t>the</a:t>
            </a:r>
            <a:r>
              <a:rPr lang="es-MX" sz="1000" dirty="0"/>
              <a:t> </a:t>
            </a:r>
            <a:r>
              <a:rPr lang="es-MX" sz="1000" dirty="0" err="1"/>
              <a:t>Embedding</a:t>
            </a:r>
            <a:r>
              <a:rPr lang="es-MX" sz="1000" dirty="0"/>
              <a:t> in </a:t>
            </a:r>
            <a:r>
              <a:rPr lang="es-MX" sz="1000" dirty="0" err="1"/>
              <a:t>Euclidean</a:t>
            </a:r>
            <a:r>
              <a:rPr lang="es-MX" sz="1000" dirty="0"/>
              <a:t> </a:t>
            </a:r>
            <a:r>
              <a:rPr lang="es-MX" sz="1000" dirty="0" err="1"/>
              <a:t>Space</a:t>
            </a:r>
            <a:endParaRPr lang="es-MX" sz="1000" dirty="0"/>
          </a:p>
        </p:txBody>
      </p:sp>
      <p:sp>
        <p:nvSpPr>
          <p:cNvPr id="33" name="CuadroTexto 32">
            <a:extLst>
              <a:ext uri="{FF2B5EF4-FFF2-40B4-BE49-F238E27FC236}">
                <a16:creationId xmlns:a16="http://schemas.microsoft.com/office/drawing/2014/main" id="{E587D4AF-BC7F-16BC-76BB-6935B6E2E428}"/>
              </a:ext>
            </a:extLst>
          </p:cNvPr>
          <p:cNvSpPr txBox="1"/>
          <p:nvPr/>
        </p:nvSpPr>
        <p:spPr>
          <a:xfrm>
            <a:off x="7382819" y="3777270"/>
            <a:ext cx="3605474" cy="246221"/>
          </a:xfrm>
          <a:prstGeom prst="rect">
            <a:avLst/>
          </a:prstGeom>
          <a:noFill/>
        </p:spPr>
        <p:txBody>
          <a:bodyPr wrap="none" rtlCol="0">
            <a:spAutoFit/>
          </a:bodyPr>
          <a:lstStyle/>
          <a:p>
            <a:r>
              <a:rPr lang="es-MX" sz="1000" dirty="0"/>
              <a:t>2D </a:t>
            </a:r>
            <a:r>
              <a:rPr lang="es-MX" sz="1000" dirty="0" err="1"/>
              <a:t>Spatial</a:t>
            </a:r>
            <a:r>
              <a:rPr lang="es-MX" sz="1000" dirty="0"/>
              <a:t> </a:t>
            </a:r>
            <a:r>
              <a:rPr lang="es-MX" sz="1000" dirty="0" err="1"/>
              <a:t>Distribution</a:t>
            </a:r>
            <a:r>
              <a:rPr lang="es-MX" sz="1000" dirty="0"/>
              <a:t> </a:t>
            </a:r>
            <a:r>
              <a:rPr lang="es-MX" sz="1000" dirty="0" err="1"/>
              <a:t>of</a:t>
            </a:r>
            <a:r>
              <a:rPr lang="es-MX" sz="1000" dirty="0"/>
              <a:t> </a:t>
            </a:r>
            <a:r>
              <a:rPr lang="es-MX" sz="1000" dirty="0" err="1"/>
              <a:t>the</a:t>
            </a:r>
            <a:r>
              <a:rPr lang="es-MX" sz="1000" dirty="0"/>
              <a:t> </a:t>
            </a:r>
            <a:r>
              <a:rPr lang="es-MX" sz="1000" dirty="0" err="1"/>
              <a:t>Embedding</a:t>
            </a:r>
            <a:r>
              <a:rPr lang="es-MX" sz="1000" dirty="0"/>
              <a:t> in </a:t>
            </a:r>
            <a:r>
              <a:rPr lang="es-MX" sz="1000" dirty="0" err="1"/>
              <a:t>Euclidean</a:t>
            </a:r>
            <a:r>
              <a:rPr lang="es-MX" sz="1000" dirty="0"/>
              <a:t> </a:t>
            </a:r>
            <a:r>
              <a:rPr lang="es-MX" sz="1000" dirty="0" err="1"/>
              <a:t>Space</a:t>
            </a:r>
            <a:endParaRPr lang="es-MX" sz="1000" dirty="0"/>
          </a:p>
        </p:txBody>
      </p:sp>
      <p:pic>
        <p:nvPicPr>
          <p:cNvPr id="14" name="Imagen 13">
            <a:extLst>
              <a:ext uri="{FF2B5EF4-FFF2-40B4-BE49-F238E27FC236}">
                <a16:creationId xmlns:a16="http://schemas.microsoft.com/office/drawing/2014/main" id="{EA2BA3F5-8FA7-848D-F6BC-A033F3282BDE}"/>
              </a:ext>
            </a:extLst>
          </p:cNvPr>
          <p:cNvPicPr>
            <a:picLocks noChangeAspect="1"/>
          </p:cNvPicPr>
          <p:nvPr/>
        </p:nvPicPr>
        <p:blipFill>
          <a:blip r:embed="rId4"/>
          <a:stretch>
            <a:fillRect/>
          </a:stretch>
        </p:blipFill>
        <p:spPr>
          <a:xfrm>
            <a:off x="2751328" y="2598840"/>
            <a:ext cx="680710" cy="593003"/>
          </a:xfrm>
          <a:prstGeom prst="rect">
            <a:avLst/>
          </a:prstGeom>
        </p:spPr>
      </p:pic>
      <p:pic>
        <p:nvPicPr>
          <p:cNvPr id="71" name="Imagen 70">
            <a:extLst>
              <a:ext uri="{FF2B5EF4-FFF2-40B4-BE49-F238E27FC236}">
                <a16:creationId xmlns:a16="http://schemas.microsoft.com/office/drawing/2014/main" id="{E41EA7D8-7F41-3DD8-3616-FBB6DE6162DA}"/>
              </a:ext>
            </a:extLst>
          </p:cNvPr>
          <p:cNvPicPr>
            <a:picLocks noChangeAspect="1"/>
          </p:cNvPicPr>
          <p:nvPr/>
        </p:nvPicPr>
        <p:blipFill>
          <a:blip r:embed="rId4"/>
          <a:stretch>
            <a:fillRect/>
          </a:stretch>
        </p:blipFill>
        <p:spPr>
          <a:xfrm>
            <a:off x="2903728" y="2751240"/>
            <a:ext cx="680710" cy="593003"/>
          </a:xfrm>
          <a:prstGeom prst="rect">
            <a:avLst/>
          </a:prstGeom>
        </p:spPr>
      </p:pic>
      <p:pic>
        <p:nvPicPr>
          <p:cNvPr id="72" name="Imagen 71">
            <a:extLst>
              <a:ext uri="{FF2B5EF4-FFF2-40B4-BE49-F238E27FC236}">
                <a16:creationId xmlns:a16="http://schemas.microsoft.com/office/drawing/2014/main" id="{EE0119C2-FB63-452F-63F3-A0A16EA9F4A1}"/>
              </a:ext>
            </a:extLst>
          </p:cNvPr>
          <p:cNvPicPr>
            <a:picLocks noChangeAspect="1"/>
          </p:cNvPicPr>
          <p:nvPr/>
        </p:nvPicPr>
        <p:blipFill>
          <a:blip r:embed="rId4"/>
          <a:stretch>
            <a:fillRect/>
          </a:stretch>
        </p:blipFill>
        <p:spPr>
          <a:xfrm>
            <a:off x="3056128" y="2903640"/>
            <a:ext cx="680710" cy="593003"/>
          </a:xfrm>
          <a:prstGeom prst="rect">
            <a:avLst/>
          </a:prstGeom>
        </p:spPr>
      </p:pic>
      <p:pic>
        <p:nvPicPr>
          <p:cNvPr id="74" name="Imagen 73">
            <a:extLst>
              <a:ext uri="{FF2B5EF4-FFF2-40B4-BE49-F238E27FC236}">
                <a16:creationId xmlns:a16="http://schemas.microsoft.com/office/drawing/2014/main" id="{7BCDA60B-3EA9-AAB2-518F-43D76FB381EB}"/>
              </a:ext>
            </a:extLst>
          </p:cNvPr>
          <p:cNvPicPr>
            <a:picLocks noChangeAspect="1"/>
          </p:cNvPicPr>
          <p:nvPr/>
        </p:nvPicPr>
        <p:blipFill>
          <a:blip r:embed="rId4"/>
          <a:stretch>
            <a:fillRect/>
          </a:stretch>
        </p:blipFill>
        <p:spPr>
          <a:xfrm>
            <a:off x="3360928" y="3208440"/>
            <a:ext cx="680710" cy="593003"/>
          </a:xfrm>
          <a:prstGeom prst="rect">
            <a:avLst/>
          </a:prstGeom>
        </p:spPr>
      </p:pic>
      <p:pic>
        <p:nvPicPr>
          <p:cNvPr id="13" name="Imagen 12">
            <a:extLst>
              <a:ext uri="{FF2B5EF4-FFF2-40B4-BE49-F238E27FC236}">
                <a16:creationId xmlns:a16="http://schemas.microsoft.com/office/drawing/2014/main" id="{34202892-C484-5851-BEFB-506B230CABB0}"/>
              </a:ext>
            </a:extLst>
          </p:cNvPr>
          <p:cNvPicPr>
            <a:picLocks noChangeAspect="1"/>
          </p:cNvPicPr>
          <p:nvPr/>
        </p:nvPicPr>
        <p:blipFill>
          <a:blip r:embed="rId5"/>
          <a:stretch>
            <a:fillRect/>
          </a:stretch>
        </p:blipFill>
        <p:spPr>
          <a:xfrm>
            <a:off x="2678033" y="1018193"/>
            <a:ext cx="680710" cy="593003"/>
          </a:xfrm>
          <a:prstGeom prst="rect">
            <a:avLst/>
          </a:prstGeom>
        </p:spPr>
      </p:pic>
      <p:pic>
        <p:nvPicPr>
          <p:cNvPr id="52" name="Imagen 51">
            <a:extLst>
              <a:ext uri="{FF2B5EF4-FFF2-40B4-BE49-F238E27FC236}">
                <a16:creationId xmlns:a16="http://schemas.microsoft.com/office/drawing/2014/main" id="{19409ADE-BDBB-18AF-8C47-17EA6A3BFB47}"/>
              </a:ext>
            </a:extLst>
          </p:cNvPr>
          <p:cNvPicPr>
            <a:picLocks noChangeAspect="1"/>
          </p:cNvPicPr>
          <p:nvPr/>
        </p:nvPicPr>
        <p:blipFill>
          <a:blip r:embed="rId5"/>
          <a:stretch>
            <a:fillRect/>
          </a:stretch>
        </p:blipFill>
        <p:spPr>
          <a:xfrm>
            <a:off x="2830433" y="1170593"/>
            <a:ext cx="680710" cy="593003"/>
          </a:xfrm>
          <a:prstGeom prst="rect">
            <a:avLst/>
          </a:prstGeom>
        </p:spPr>
      </p:pic>
      <p:pic>
        <p:nvPicPr>
          <p:cNvPr id="53" name="Imagen 52">
            <a:extLst>
              <a:ext uri="{FF2B5EF4-FFF2-40B4-BE49-F238E27FC236}">
                <a16:creationId xmlns:a16="http://schemas.microsoft.com/office/drawing/2014/main" id="{43084DF0-ACDE-1BE9-72B5-CADB28CCDB72}"/>
              </a:ext>
            </a:extLst>
          </p:cNvPr>
          <p:cNvPicPr>
            <a:picLocks noChangeAspect="1"/>
          </p:cNvPicPr>
          <p:nvPr/>
        </p:nvPicPr>
        <p:blipFill>
          <a:blip r:embed="rId5"/>
          <a:stretch>
            <a:fillRect/>
          </a:stretch>
        </p:blipFill>
        <p:spPr>
          <a:xfrm>
            <a:off x="2982833" y="1322993"/>
            <a:ext cx="680710" cy="593003"/>
          </a:xfrm>
          <a:prstGeom prst="rect">
            <a:avLst/>
          </a:prstGeom>
        </p:spPr>
      </p:pic>
      <p:pic>
        <p:nvPicPr>
          <p:cNvPr id="55" name="Imagen 54">
            <a:extLst>
              <a:ext uri="{FF2B5EF4-FFF2-40B4-BE49-F238E27FC236}">
                <a16:creationId xmlns:a16="http://schemas.microsoft.com/office/drawing/2014/main" id="{A3F15ABE-6569-8DEF-ABED-B38E3DDDAADC}"/>
              </a:ext>
            </a:extLst>
          </p:cNvPr>
          <p:cNvPicPr>
            <a:picLocks noChangeAspect="1"/>
          </p:cNvPicPr>
          <p:nvPr/>
        </p:nvPicPr>
        <p:blipFill>
          <a:blip r:embed="rId5"/>
          <a:stretch>
            <a:fillRect/>
          </a:stretch>
        </p:blipFill>
        <p:spPr>
          <a:xfrm>
            <a:off x="3287633" y="1627793"/>
            <a:ext cx="680710" cy="593003"/>
          </a:xfrm>
          <a:prstGeom prst="rect">
            <a:avLst/>
          </a:prstGeom>
        </p:spPr>
      </p:pic>
      <p:sp>
        <p:nvSpPr>
          <p:cNvPr id="42" name="Rectángulo: esquinas redondeadas 41">
            <a:extLst>
              <a:ext uri="{FF2B5EF4-FFF2-40B4-BE49-F238E27FC236}">
                <a16:creationId xmlns:a16="http://schemas.microsoft.com/office/drawing/2014/main" id="{3815BE5C-D8DD-4105-EDCC-C7FF18DB895E}"/>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esquinas redondeadas 42">
            <a:extLst>
              <a:ext uri="{FF2B5EF4-FFF2-40B4-BE49-F238E27FC236}">
                <a16:creationId xmlns:a16="http://schemas.microsoft.com/office/drawing/2014/main" id="{51F2C3DE-C78F-2BB1-DC27-B08E80BEC067}"/>
              </a:ext>
            </a:extLst>
          </p:cNvPr>
          <p:cNvSpPr/>
          <p:nvPr/>
        </p:nvSpPr>
        <p:spPr>
          <a:xfrm>
            <a:off x="291796" y="2558832"/>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6">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4923130" y="20809"/>
            <a:ext cx="7268870"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7" name="Imagen 16">
            <a:extLst>
              <a:ext uri="{FF2B5EF4-FFF2-40B4-BE49-F238E27FC236}">
                <a16:creationId xmlns:a16="http://schemas.microsoft.com/office/drawing/2014/main" id="{54643418-2011-8B6D-FB4C-5012B09B652A}"/>
              </a:ext>
            </a:extLst>
          </p:cNvPr>
          <p:cNvPicPr>
            <a:picLocks noChangeAspect="1"/>
          </p:cNvPicPr>
          <p:nvPr/>
        </p:nvPicPr>
        <p:blipFill>
          <a:blip r:embed="rId7"/>
          <a:stretch>
            <a:fillRect/>
          </a:stretch>
        </p:blipFill>
        <p:spPr>
          <a:xfrm>
            <a:off x="1767506" y="2527282"/>
            <a:ext cx="639622" cy="664561"/>
          </a:xfrm>
          <a:prstGeom prst="rect">
            <a:avLst/>
          </a:prstGeom>
        </p:spPr>
      </p:pic>
      <p:pic>
        <p:nvPicPr>
          <p:cNvPr id="35" name="Imagen 34">
            <a:extLst>
              <a:ext uri="{FF2B5EF4-FFF2-40B4-BE49-F238E27FC236}">
                <a16:creationId xmlns:a16="http://schemas.microsoft.com/office/drawing/2014/main" id="{80ED1FFB-5959-41BB-3CE7-F833CABEDFE2}"/>
              </a:ext>
            </a:extLst>
          </p:cNvPr>
          <p:cNvPicPr>
            <a:picLocks noChangeAspect="1"/>
          </p:cNvPicPr>
          <p:nvPr/>
        </p:nvPicPr>
        <p:blipFill>
          <a:blip r:embed="rId8"/>
          <a:stretch>
            <a:fillRect/>
          </a:stretch>
        </p:blipFill>
        <p:spPr>
          <a:xfrm>
            <a:off x="1788312" y="1016782"/>
            <a:ext cx="588794" cy="611752"/>
          </a:xfrm>
          <a:prstGeom prst="rect">
            <a:avLst/>
          </a:prstGeom>
        </p:spPr>
      </p:pic>
      <p:pic>
        <p:nvPicPr>
          <p:cNvPr id="8" name="Imagen 7">
            <a:extLst>
              <a:ext uri="{FF2B5EF4-FFF2-40B4-BE49-F238E27FC236}">
                <a16:creationId xmlns:a16="http://schemas.microsoft.com/office/drawing/2014/main" id="{1C6AECEA-D84A-683A-F144-915437079763}"/>
              </a:ext>
            </a:extLst>
          </p:cNvPr>
          <p:cNvPicPr>
            <a:picLocks noChangeAspect="1"/>
          </p:cNvPicPr>
          <p:nvPr/>
        </p:nvPicPr>
        <p:blipFill>
          <a:blip r:embed="rId9"/>
          <a:stretch>
            <a:fillRect/>
          </a:stretch>
        </p:blipFill>
        <p:spPr>
          <a:xfrm>
            <a:off x="1015969" y="1024219"/>
            <a:ext cx="494661" cy="513948"/>
          </a:xfrm>
          <a:prstGeom prst="rect">
            <a:avLst/>
          </a:prstGeom>
        </p:spPr>
      </p:pic>
      <p:pic>
        <p:nvPicPr>
          <p:cNvPr id="9" name="Imagen 8">
            <a:extLst>
              <a:ext uri="{FF2B5EF4-FFF2-40B4-BE49-F238E27FC236}">
                <a16:creationId xmlns:a16="http://schemas.microsoft.com/office/drawing/2014/main" id="{F868012B-48E4-9FBB-D6C0-7C5B2BF40810}"/>
              </a:ext>
            </a:extLst>
          </p:cNvPr>
          <p:cNvPicPr>
            <a:picLocks noChangeAspect="1"/>
          </p:cNvPicPr>
          <p:nvPr/>
        </p:nvPicPr>
        <p:blipFill rotWithShape="1">
          <a:blip r:embed="rId9"/>
          <a:srcRect t="5850"/>
          <a:stretch/>
        </p:blipFill>
        <p:spPr>
          <a:xfrm>
            <a:off x="1180946" y="1242685"/>
            <a:ext cx="494661" cy="483881"/>
          </a:xfrm>
          <a:prstGeom prst="rect">
            <a:avLst/>
          </a:prstGeom>
        </p:spPr>
      </p:pic>
      <p:pic>
        <p:nvPicPr>
          <p:cNvPr id="10" name="Imagen 9">
            <a:extLst>
              <a:ext uri="{FF2B5EF4-FFF2-40B4-BE49-F238E27FC236}">
                <a16:creationId xmlns:a16="http://schemas.microsoft.com/office/drawing/2014/main" id="{16D8E6A3-CF4B-CF73-51A9-D1C6A5A81A8C}"/>
              </a:ext>
            </a:extLst>
          </p:cNvPr>
          <p:cNvPicPr>
            <a:picLocks noChangeAspect="1"/>
          </p:cNvPicPr>
          <p:nvPr/>
        </p:nvPicPr>
        <p:blipFill rotWithShape="1">
          <a:blip r:embed="rId9"/>
          <a:srcRect t="5850"/>
          <a:stretch/>
        </p:blipFill>
        <p:spPr>
          <a:xfrm>
            <a:off x="1297524" y="1431083"/>
            <a:ext cx="494661" cy="483881"/>
          </a:xfrm>
          <a:prstGeom prst="rect">
            <a:avLst/>
          </a:prstGeom>
        </p:spPr>
      </p:pic>
      <p:pic>
        <p:nvPicPr>
          <p:cNvPr id="11" name="Imagen 10">
            <a:extLst>
              <a:ext uri="{FF2B5EF4-FFF2-40B4-BE49-F238E27FC236}">
                <a16:creationId xmlns:a16="http://schemas.microsoft.com/office/drawing/2014/main" id="{A30B1D3C-E84C-EFB7-29CE-FA756E63E4FC}"/>
              </a:ext>
            </a:extLst>
          </p:cNvPr>
          <p:cNvPicPr>
            <a:picLocks noChangeAspect="1"/>
          </p:cNvPicPr>
          <p:nvPr/>
        </p:nvPicPr>
        <p:blipFill rotWithShape="1">
          <a:blip r:embed="rId9"/>
          <a:srcRect t="5850"/>
          <a:stretch/>
        </p:blipFill>
        <p:spPr>
          <a:xfrm>
            <a:off x="1490886" y="1790457"/>
            <a:ext cx="494661" cy="483881"/>
          </a:xfrm>
          <a:prstGeom prst="rect">
            <a:avLst/>
          </a:prstGeom>
        </p:spPr>
      </p:pic>
      <p:sp>
        <p:nvSpPr>
          <p:cNvPr id="34" name="Rectángulo: esquinas redondeadas 33">
            <a:extLst>
              <a:ext uri="{FF2B5EF4-FFF2-40B4-BE49-F238E27FC236}">
                <a16:creationId xmlns:a16="http://schemas.microsoft.com/office/drawing/2014/main" id="{0230013C-4A98-DBFE-7998-2CC9400F8E70}"/>
              </a:ext>
            </a:extLst>
          </p:cNvPr>
          <p:cNvSpPr/>
          <p:nvPr/>
        </p:nvSpPr>
        <p:spPr>
          <a:xfrm>
            <a:off x="740665" y="1349768"/>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esquinas redondeadas 35">
            <a:extLst>
              <a:ext uri="{FF2B5EF4-FFF2-40B4-BE49-F238E27FC236}">
                <a16:creationId xmlns:a16="http://schemas.microsoft.com/office/drawing/2014/main" id="{232AD482-8DAD-BE56-47D3-504A4CE9F453}"/>
              </a:ext>
            </a:extLst>
          </p:cNvPr>
          <p:cNvSpPr/>
          <p:nvPr/>
        </p:nvSpPr>
        <p:spPr>
          <a:xfrm>
            <a:off x="878317" y="153816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esquinas redondeadas 36">
            <a:extLst>
              <a:ext uri="{FF2B5EF4-FFF2-40B4-BE49-F238E27FC236}">
                <a16:creationId xmlns:a16="http://schemas.microsoft.com/office/drawing/2014/main" id="{27DEEEB6-9F3C-1799-51C1-F942F6D0597E}"/>
              </a:ext>
            </a:extLst>
          </p:cNvPr>
          <p:cNvSpPr/>
          <p:nvPr/>
        </p:nvSpPr>
        <p:spPr>
          <a:xfrm>
            <a:off x="1015969" y="172656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esquinas redondeadas 38">
            <a:extLst>
              <a:ext uri="{FF2B5EF4-FFF2-40B4-BE49-F238E27FC236}">
                <a16:creationId xmlns:a16="http://schemas.microsoft.com/office/drawing/2014/main" id="{244681B6-71FB-96B1-8B5A-6B5413763986}"/>
              </a:ext>
            </a:extLst>
          </p:cNvPr>
          <p:cNvSpPr/>
          <p:nvPr/>
        </p:nvSpPr>
        <p:spPr>
          <a:xfrm>
            <a:off x="1291272" y="2103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55591800-21A8-6183-7052-C7EF9081F26F}"/>
                  </a:ext>
                </a:extLst>
              </p:cNvPr>
              <p:cNvSpPr txBox="1"/>
              <p:nvPr/>
            </p:nvSpPr>
            <p:spPr>
              <a:xfrm>
                <a:off x="1117686" y="1816953"/>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40" name="CuadroTexto 39">
                <a:extLst>
                  <a:ext uri="{FF2B5EF4-FFF2-40B4-BE49-F238E27FC236}">
                    <a16:creationId xmlns:a16="http://schemas.microsoft.com/office/drawing/2014/main" id="{55591800-21A8-6183-7052-C7EF9081F26F}"/>
                  </a:ext>
                </a:extLst>
              </p:cNvPr>
              <p:cNvSpPr txBox="1">
                <a:spLocks noRot="1" noChangeAspect="1" noMove="1" noResize="1" noEditPoints="1" noAdjustHandles="1" noChangeArrowheads="1" noChangeShapeType="1" noTextEdit="1"/>
              </p:cNvSpPr>
              <p:nvPr/>
            </p:nvSpPr>
            <p:spPr>
              <a:xfrm>
                <a:off x="1117686" y="1816953"/>
                <a:ext cx="184346" cy="215444"/>
              </a:xfrm>
              <a:prstGeom prst="rect">
                <a:avLst/>
              </a:prstGeom>
              <a:blipFill>
                <a:blip r:embed="rId10"/>
                <a:stretch>
                  <a:fillRect/>
                </a:stretch>
              </a:blipFill>
            </p:spPr>
            <p:txBody>
              <a:bodyPr/>
              <a:lstStyle/>
              <a:p>
                <a:r>
                  <a:rPr lang="es-MX">
                    <a:noFill/>
                  </a:rPr>
                  <a:t> </a:t>
                </a:r>
              </a:p>
            </p:txBody>
          </p:sp>
        </mc:Fallback>
      </mc:AlternateContent>
      <p:pic>
        <p:nvPicPr>
          <p:cNvPr id="49" name="Imagen 48">
            <a:extLst>
              <a:ext uri="{FF2B5EF4-FFF2-40B4-BE49-F238E27FC236}">
                <a16:creationId xmlns:a16="http://schemas.microsoft.com/office/drawing/2014/main" id="{C8993ED1-CBA0-4BDF-9E26-4E8878C3CBCC}"/>
              </a:ext>
            </a:extLst>
          </p:cNvPr>
          <p:cNvPicPr>
            <a:picLocks noChangeAspect="1"/>
          </p:cNvPicPr>
          <p:nvPr/>
        </p:nvPicPr>
        <p:blipFill>
          <a:blip r:embed="rId9"/>
          <a:stretch>
            <a:fillRect/>
          </a:stretch>
        </p:blipFill>
        <p:spPr>
          <a:xfrm>
            <a:off x="1025123" y="2559808"/>
            <a:ext cx="494661" cy="513948"/>
          </a:xfrm>
          <a:prstGeom prst="rect">
            <a:avLst/>
          </a:prstGeom>
        </p:spPr>
      </p:pic>
      <p:pic>
        <p:nvPicPr>
          <p:cNvPr id="50" name="Imagen 49">
            <a:extLst>
              <a:ext uri="{FF2B5EF4-FFF2-40B4-BE49-F238E27FC236}">
                <a16:creationId xmlns:a16="http://schemas.microsoft.com/office/drawing/2014/main" id="{E0B84096-6F64-8D21-CC8C-C43560E34360}"/>
              </a:ext>
            </a:extLst>
          </p:cNvPr>
          <p:cNvPicPr>
            <a:picLocks noChangeAspect="1"/>
          </p:cNvPicPr>
          <p:nvPr/>
        </p:nvPicPr>
        <p:blipFill rotWithShape="1">
          <a:blip r:embed="rId9"/>
          <a:srcRect t="5850"/>
          <a:stretch/>
        </p:blipFill>
        <p:spPr>
          <a:xfrm>
            <a:off x="1190100" y="2778274"/>
            <a:ext cx="494661" cy="483881"/>
          </a:xfrm>
          <a:prstGeom prst="rect">
            <a:avLst/>
          </a:prstGeom>
        </p:spPr>
      </p:pic>
      <p:pic>
        <p:nvPicPr>
          <p:cNvPr id="51" name="Imagen 50">
            <a:extLst>
              <a:ext uri="{FF2B5EF4-FFF2-40B4-BE49-F238E27FC236}">
                <a16:creationId xmlns:a16="http://schemas.microsoft.com/office/drawing/2014/main" id="{E29B960A-D7DD-CF5F-1A06-87BB28D41809}"/>
              </a:ext>
            </a:extLst>
          </p:cNvPr>
          <p:cNvPicPr>
            <a:picLocks noChangeAspect="1"/>
          </p:cNvPicPr>
          <p:nvPr/>
        </p:nvPicPr>
        <p:blipFill rotWithShape="1">
          <a:blip r:embed="rId9"/>
          <a:srcRect t="5850"/>
          <a:stretch/>
        </p:blipFill>
        <p:spPr>
          <a:xfrm>
            <a:off x="1306678" y="2966672"/>
            <a:ext cx="494661" cy="483881"/>
          </a:xfrm>
          <a:prstGeom prst="rect">
            <a:avLst/>
          </a:prstGeom>
        </p:spPr>
      </p:pic>
      <p:pic>
        <p:nvPicPr>
          <p:cNvPr id="56" name="Imagen 55">
            <a:extLst>
              <a:ext uri="{FF2B5EF4-FFF2-40B4-BE49-F238E27FC236}">
                <a16:creationId xmlns:a16="http://schemas.microsoft.com/office/drawing/2014/main" id="{772FBB36-AE9E-C97A-90D8-C0FBD6794F14}"/>
              </a:ext>
            </a:extLst>
          </p:cNvPr>
          <p:cNvPicPr>
            <a:picLocks noChangeAspect="1"/>
          </p:cNvPicPr>
          <p:nvPr/>
        </p:nvPicPr>
        <p:blipFill rotWithShape="1">
          <a:blip r:embed="rId9"/>
          <a:srcRect t="5850"/>
          <a:stretch/>
        </p:blipFill>
        <p:spPr>
          <a:xfrm>
            <a:off x="1500040" y="3326046"/>
            <a:ext cx="494661" cy="483881"/>
          </a:xfrm>
          <a:prstGeom prst="rect">
            <a:avLst/>
          </a:prstGeom>
        </p:spPr>
      </p:pic>
      <p:sp>
        <p:nvSpPr>
          <p:cNvPr id="57" name="Rectángulo: esquinas redondeadas 56">
            <a:extLst>
              <a:ext uri="{FF2B5EF4-FFF2-40B4-BE49-F238E27FC236}">
                <a16:creationId xmlns:a16="http://schemas.microsoft.com/office/drawing/2014/main" id="{61F7DF50-A234-9EEC-DE1F-692BA2E107E1}"/>
              </a:ext>
            </a:extLst>
          </p:cNvPr>
          <p:cNvSpPr/>
          <p:nvPr/>
        </p:nvSpPr>
        <p:spPr>
          <a:xfrm>
            <a:off x="749819" y="288535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Rectángulo: esquinas redondeadas 57">
            <a:extLst>
              <a:ext uri="{FF2B5EF4-FFF2-40B4-BE49-F238E27FC236}">
                <a16:creationId xmlns:a16="http://schemas.microsoft.com/office/drawing/2014/main" id="{11EB158E-DE93-44F3-946C-B2DC7D1D8436}"/>
              </a:ext>
            </a:extLst>
          </p:cNvPr>
          <p:cNvSpPr/>
          <p:nvPr/>
        </p:nvSpPr>
        <p:spPr>
          <a:xfrm>
            <a:off x="887471" y="307375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Rectángulo: esquinas redondeadas 58">
            <a:extLst>
              <a:ext uri="{FF2B5EF4-FFF2-40B4-BE49-F238E27FC236}">
                <a16:creationId xmlns:a16="http://schemas.microsoft.com/office/drawing/2014/main" id="{69251DB8-A5E0-5E2D-5D96-F858ADFE9521}"/>
              </a:ext>
            </a:extLst>
          </p:cNvPr>
          <p:cNvSpPr/>
          <p:nvPr/>
        </p:nvSpPr>
        <p:spPr>
          <a:xfrm>
            <a:off x="1025123" y="326215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Rectángulo: esquinas redondeadas 59">
            <a:extLst>
              <a:ext uri="{FF2B5EF4-FFF2-40B4-BE49-F238E27FC236}">
                <a16:creationId xmlns:a16="http://schemas.microsoft.com/office/drawing/2014/main" id="{DD4DEA56-85B4-CAF0-1048-49E1ACB24987}"/>
              </a:ext>
            </a:extLst>
          </p:cNvPr>
          <p:cNvSpPr/>
          <p:nvPr/>
        </p:nvSpPr>
        <p:spPr>
          <a:xfrm>
            <a:off x="1300426" y="3638952"/>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61" name="CuadroTexto 60">
                <a:extLst>
                  <a:ext uri="{FF2B5EF4-FFF2-40B4-BE49-F238E27FC236}">
                    <a16:creationId xmlns:a16="http://schemas.microsoft.com/office/drawing/2014/main" id="{B4A1109C-690F-D22B-1692-294C49D7EE65}"/>
                  </a:ext>
                </a:extLst>
              </p:cNvPr>
              <p:cNvSpPr txBox="1"/>
              <p:nvPr/>
            </p:nvSpPr>
            <p:spPr>
              <a:xfrm>
                <a:off x="1126840" y="335254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61" name="CuadroTexto 60">
                <a:extLst>
                  <a:ext uri="{FF2B5EF4-FFF2-40B4-BE49-F238E27FC236}">
                    <a16:creationId xmlns:a16="http://schemas.microsoft.com/office/drawing/2014/main" id="{B4A1109C-690F-D22B-1692-294C49D7EE65}"/>
                  </a:ext>
                </a:extLst>
              </p:cNvPr>
              <p:cNvSpPr txBox="1">
                <a:spLocks noRot="1" noChangeAspect="1" noMove="1" noResize="1" noEditPoints="1" noAdjustHandles="1" noChangeArrowheads="1" noChangeShapeType="1" noTextEdit="1"/>
              </p:cNvSpPr>
              <p:nvPr/>
            </p:nvSpPr>
            <p:spPr>
              <a:xfrm>
                <a:off x="1126840" y="3352542"/>
                <a:ext cx="184346" cy="215444"/>
              </a:xfrm>
              <a:prstGeom prst="rect">
                <a:avLst/>
              </a:prstGeom>
              <a:blipFill>
                <a:blip r:embed="rId11"/>
                <a:stretch>
                  <a:fillRect/>
                </a:stretch>
              </a:blipFill>
            </p:spPr>
            <p:txBody>
              <a:bodyPr/>
              <a:lstStyle/>
              <a:p>
                <a:r>
                  <a:rPr lang="es-MX">
                    <a:noFill/>
                  </a:rPr>
                  <a:t> </a:t>
                </a:r>
              </a:p>
            </p:txBody>
          </p:sp>
        </mc:Fallback>
      </mc:AlternateContent>
      <p:pic>
        <p:nvPicPr>
          <p:cNvPr id="62" name="Imagen 61">
            <a:extLst>
              <a:ext uri="{FF2B5EF4-FFF2-40B4-BE49-F238E27FC236}">
                <a16:creationId xmlns:a16="http://schemas.microsoft.com/office/drawing/2014/main" id="{FCEB3C16-A476-14B5-8928-3BBD1532013C}"/>
              </a:ext>
            </a:extLst>
          </p:cNvPr>
          <p:cNvPicPr>
            <a:picLocks noChangeAspect="1"/>
          </p:cNvPicPr>
          <p:nvPr/>
        </p:nvPicPr>
        <p:blipFill>
          <a:blip r:embed="rId8"/>
          <a:stretch>
            <a:fillRect/>
          </a:stretch>
        </p:blipFill>
        <p:spPr>
          <a:xfrm>
            <a:off x="1940712" y="1169182"/>
            <a:ext cx="588794" cy="611752"/>
          </a:xfrm>
          <a:prstGeom prst="rect">
            <a:avLst/>
          </a:prstGeom>
        </p:spPr>
      </p:pic>
      <p:pic>
        <p:nvPicPr>
          <p:cNvPr id="63" name="Imagen 62">
            <a:extLst>
              <a:ext uri="{FF2B5EF4-FFF2-40B4-BE49-F238E27FC236}">
                <a16:creationId xmlns:a16="http://schemas.microsoft.com/office/drawing/2014/main" id="{0972F805-F505-837C-5A0E-BE754094521C}"/>
              </a:ext>
            </a:extLst>
          </p:cNvPr>
          <p:cNvPicPr>
            <a:picLocks noChangeAspect="1"/>
          </p:cNvPicPr>
          <p:nvPr/>
        </p:nvPicPr>
        <p:blipFill>
          <a:blip r:embed="rId8"/>
          <a:stretch>
            <a:fillRect/>
          </a:stretch>
        </p:blipFill>
        <p:spPr>
          <a:xfrm>
            <a:off x="2093112" y="1321582"/>
            <a:ext cx="588794" cy="611752"/>
          </a:xfrm>
          <a:prstGeom prst="rect">
            <a:avLst/>
          </a:prstGeom>
        </p:spPr>
      </p:pic>
      <p:pic>
        <p:nvPicPr>
          <p:cNvPr id="65" name="Imagen 64">
            <a:extLst>
              <a:ext uri="{FF2B5EF4-FFF2-40B4-BE49-F238E27FC236}">
                <a16:creationId xmlns:a16="http://schemas.microsoft.com/office/drawing/2014/main" id="{36DC0673-6790-FA92-2B70-2073C53480BB}"/>
              </a:ext>
            </a:extLst>
          </p:cNvPr>
          <p:cNvPicPr>
            <a:picLocks noChangeAspect="1"/>
          </p:cNvPicPr>
          <p:nvPr/>
        </p:nvPicPr>
        <p:blipFill>
          <a:blip r:embed="rId8"/>
          <a:stretch>
            <a:fillRect/>
          </a:stretch>
        </p:blipFill>
        <p:spPr>
          <a:xfrm>
            <a:off x="2359384" y="1654765"/>
            <a:ext cx="588794" cy="611752"/>
          </a:xfrm>
          <a:prstGeom prst="rect">
            <a:avLst/>
          </a:prstGeom>
        </p:spPr>
      </p:pic>
      <p:pic>
        <p:nvPicPr>
          <p:cNvPr id="66" name="Imagen 65">
            <a:extLst>
              <a:ext uri="{FF2B5EF4-FFF2-40B4-BE49-F238E27FC236}">
                <a16:creationId xmlns:a16="http://schemas.microsoft.com/office/drawing/2014/main" id="{8C62F6A8-8A4E-6961-73A3-A440DD86E51C}"/>
              </a:ext>
            </a:extLst>
          </p:cNvPr>
          <p:cNvPicPr>
            <a:picLocks noChangeAspect="1"/>
          </p:cNvPicPr>
          <p:nvPr/>
        </p:nvPicPr>
        <p:blipFill>
          <a:blip r:embed="rId7"/>
          <a:stretch>
            <a:fillRect/>
          </a:stretch>
        </p:blipFill>
        <p:spPr>
          <a:xfrm>
            <a:off x="1919906" y="2679682"/>
            <a:ext cx="639622" cy="664561"/>
          </a:xfrm>
          <a:prstGeom prst="rect">
            <a:avLst/>
          </a:prstGeom>
        </p:spPr>
      </p:pic>
      <p:pic>
        <p:nvPicPr>
          <p:cNvPr id="67" name="Imagen 66">
            <a:extLst>
              <a:ext uri="{FF2B5EF4-FFF2-40B4-BE49-F238E27FC236}">
                <a16:creationId xmlns:a16="http://schemas.microsoft.com/office/drawing/2014/main" id="{96A5E2DE-96D9-66A3-FD48-FEABA99CD0AD}"/>
              </a:ext>
            </a:extLst>
          </p:cNvPr>
          <p:cNvPicPr>
            <a:picLocks noChangeAspect="1"/>
          </p:cNvPicPr>
          <p:nvPr/>
        </p:nvPicPr>
        <p:blipFill>
          <a:blip r:embed="rId7"/>
          <a:stretch>
            <a:fillRect/>
          </a:stretch>
        </p:blipFill>
        <p:spPr>
          <a:xfrm>
            <a:off x="2072306" y="2832082"/>
            <a:ext cx="639622" cy="664561"/>
          </a:xfrm>
          <a:prstGeom prst="rect">
            <a:avLst/>
          </a:prstGeom>
        </p:spPr>
      </p:pic>
      <p:pic>
        <p:nvPicPr>
          <p:cNvPr id="69" name="Imagen 68">
            <a:extLst>
              <a:ext uri="{FF2B5EF4-FFF2-40B4-BE49-F238E27FC236}">
                <a16:creationId xmlns:a16="http://schemas.microsoft.com/office/drawing/2014/main" id="{904C1B08-0D4C-D08E-0E88-9EF2A1B581A1}"/>
              </a:ext>
            </a:extLst>
          </p:cNvPr>
          <p:cNvPicPr>
            <a:picLocks noChangeAspect="1"/>
          </p:cNvPicPr>
          <p:nvPr/>
        </p:nvPicPr>
        <p:blipFill>
          <a:blip r:embed="rId7"/>
          <a:stretch>
            <a:fillRect/>
          </a:stretch>
        </p:blipFill>
        <p:spPr>
          <a:xfrm>
            <a:off x="2377106" y="3136882"/>
            <a:ext cx="639622" cy="664561"/>
          </a:xfrm>
          <a:prstGeom prst="rect">
            <a:avLst/>
          </a:prstGeom>
        </p:spPr>
      </p:pic>
      <p:pic>
        <p:nvPicPr>
          <p:cNvPr id="91" name="Imagen 90">
            <a:extLst>
              <a:ext uri="{FF2B5EF4-FFF2-40B4-BE49-F238E27FC236}">
                <a16:creationId xmlns:a16="http://schemas.microsoft.com/office/drawing/2014/main" id="{43238F6F-6643-E7EF-E880-D189927D9BC9}"/>
              </a:ext>
            </a:extLst>
          </p:cNvPr>
          <p:cNvPicPr>
            <a:picLocks noChangeAspect="1"/>
          </p:cNvPicPr>
          <p:nvPr/>
        </p:nvPicPr>
        <p:blipFill rotWithShape="1">
          <a:blip r:embed="rId12"/>
          <a:srcRect t="48499"/>
          <a:stretch/>
        </p:blipFill>
        <p:spPr>
          <a:xfrm>
            <a:off x="4880305" y="2175654"/>
            <a:ext cx="2959043" cy="1522014"/>
          </a:xfrm>
          <a:prstGeom prst="rect">
            <a:avLst/>
          </a:prstGeom>
        </p:spPr>
      </p:pic>
      <p:pic>
        <p:nvPicPr>
          <p:cNvPr id="92" name="Imagen 91">
            <a:extLst>
              <a:ext uri="{FF2B5EF4-FFF2-40B4-BE49-F238E27FC236}">
                <a16:creationId xmlns:a16="http://schemas.microsoft.com/office/drawing/2014/main" id="{FF8408DD-90DB-BCE2-FC86-9C80393CEAC3}"/>
              </a:ext>
            </a:extLst>
          </p:cNvPr>
          <p:cNvPicPr>
            <a:picLocks noChangeAspect="1"/>
          </p:cNvPicPr>
          <p:nvPr/>
        </p:nvPicPr>
        <p:blipFill rotWithShape="1">
          <a:blip r:embed="rId13"/>
          <a:srcRect t="48499"/>
          <a:stretch/>
        </p:blipFill>
        <p:spPr>
          <a:xfrm>
            <a:off x="4976397" y="3933624"/>
            <a:ext cx="2861247" cy="1471712"/>
          </a:xfrm>
          <a:prstGeom prst="rect">
            <a:avLst/>
          </a:prstGeom>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C805C3C2-D576-932C-F8CD-8EE1BD23A81C}"/>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12  </m:t>
                      </m:r>
                    </m:oMath>
                  </m:oMathPara>
                </a14:m>
                <a:endParaRPr lang="es-MX" dirty="0"/>
              </a:p>
            </p:txBody>
          </p:sp>
        </mc:Choice>
        <mc:Fallback>
          <p:sp>
            <p:nvSpPr>
              <p:cNvPr id="3" name="CuadroTexto 2">
                <a:extLst>
                  <a:ext uri="{FF2B5EF4-FFF2-40B4-BE49-F238E27FC236}">
                    <a16:creationId xmlns:a16="http://schemas.microsoft.com/office/drawing/2014/main" id="{C805C3C2-D576-932C-F8CD-8EE1BD23A81C}"/>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14"/>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1770153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2">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a:grpSpLocks noGrp="1" noUngrp="1" noRot="1" noMove="1" noResize="1"/>
          </p:cNvGrpSpPr>
          <p:nvPr/>
        </p:nvGrpSpPr>
        <p:grpSpPr>
          <a:xfrm>
            <a:off x="517235" y="1036250"/>
            <a:ext cx="11183152" cy="5634198"/>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a:spLocks noGrp="1" noRot="1" noMove="1" noResize="1" noEditPoints="1" noAdjustHandles="1" noChangeArrowheads="1" noChangeShapeType="1"/>
            </p:cNvSpPr>
            <p:nvPr/>
          </p:nvSpPr>
          <p:spPr>
            <a:xfrm>
              <a:off x="304799" y="2481832"/>
              <a:ext cx="2393575" cy="15563"/>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074931" y="1094095"/>
            <a:ext cx="2399073"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Procrustes</a:t>
            </a:r>
            <a:endParaRPr lang="es-MX" sz="32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7242052" y="20809"/>
            <a:ext cx="4949947"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6" name="Imagen 15" descr="Imagen que contiene Diagrama&#10;&#10;Descripción generada automáticamente">
            <a:extLst>
              <a:ext uri="{FF2B5EF4-FFF2-40B4-BE49-F238E27FC236}">
                <a16:creationId xmlns:a16="http://schemas.microsoft.com/office/drawing/2014/main" id="{342464D9-CF3D-523C-6CC6-CDAB49BDE41B}"/>
              </a:ext>
            </a:extLst>
          </p:cNvPr>
          <p:cNvPicPr>
            <a:picLocks noChangeAspect="1"/>
          </p:cNvPicPr>
          <p:nvPr/>
        </p:nvPicPr>
        <p:blipFill rotWithShape="1">
          <a:blip r:embed="rId3"/>
          <a:srcRect l="42676"/>
          <a:stretch/>
        </p:blipFill>
        <p:spPr>
          <a:xfrm>
            <a:off x="1347574" y="2521850"/>
            <a:ext cx="4748422" cy="2662998"/>
          </a:xfrm>
          <a:prstGeom prst="rect">
            <a:avLst/>
          </a:prstGeom>
        </p:spPr>
      </p:pic>
      <p:sp>
        <p:nvSpPr>
          <p:cNvPr id="33" name="CuadroTexto 32">
            <a:extLst>
              <a:ext uri="{FF2B5EF4-FFF2-40B4-BE49-F238E27FC236}">
                <a16:creationId xmlns:a16="http://schemas.microsoft.com/office/drawing/2014/main" id="{33F96CA1-F0BE-C7DB-30E1-7FE0C86484A8}"/>
              </a:ext>
            </a:extLst>
          </p:cNvPr>
          <p:cNvSpPr txBox="1"/>
          <p:nvPr/>
        </p:nvSpPr>
        <p:spPr>
          <a:xfrm>
            <a:off x="6587610" y="2913383"/>
            <a:ext cx="4621163" cy="1754326"/>
          </a:xfrm>
          <a:prstGeom prst="rect">
            <a:avLst/>
          </a:prstGeom>
          <a:noFill/>
        </p:spPr>
        <p:txBody>
          <a:bodyPr wrap="square">
            <a:spAutoFit/>
          </a:bodyPr>
          <a:lstStyle/>
          <a:p>
            <a:r>
              <a:rPr lang="es-MX" sz="1800" dirty="0" err="1">
                <a:solidFill>
                  <a:schemeClr val="bg1"/>
                </a:solidFill>
              </a:rPr>
              <a:t>Generalized</a:t>
            </a:r>
            <a:r>
              <a:rPr lang="es-MX" sz="1800" dirty="0">
                <a:solidFill>
                  <a:schemeClr val="bg1"/>
                </a:solidFill>
              </a:rPr>
              <a:t> Procrustes </a:t>
            </a:r>
            <a:r>
              <a:rPr lang="es-MX" sz="1800" dirty="0" err="1">
                <a:solidFill>
                  <a:schemeClr val="bg1"/>
                </a:solidFill>
              </a:rPr>
              <a:t>Analysis</a:t>
            </a:r>
            <a:r>
              <a:rPr lang="es-MX" sz="1800" dirty="0">
                <a:solidFill>
                  <a:schemeClr val="bg1"/>
                </a:solidFill>
              </a:rPr>
              <a:t> (GPA) </a:t>
            </a:r>
            <a:r>
              <a:rPr lang="es-MX" sz="1800" dirty="0" err="1">
                <a:solidFill>
                  <a:schemeClr val="bg1"/>
                </a:solidFill>
              </a:rPr>
              <a:t>is</a:t>
            </a:r>
            <a:r>
              <a:rPr lang="es-MX" sz="1800" dirty="0">
                <a:solidFill>
                  <a:schemeClr val="bg1"/>
                </a:solidFill>
              </a:rPr>
              <a:t> a </a:t>
            </a:r>
            <a:r>
              <a:rPr lang="es-MX" sz="1800" dirty="0" err="1">
                <a:solidFill>
                  <a:schemeClr val="bg1"/>
                </a:solidFill>
              </a:rPr>
              <a:t>multivariate</a:t>
            </a:r>
            <a:r>
              <a:rPr lang="es-MX" sz="1800" dirty="0">
                <a:solidFill>
                  <a:schemeClr val="bg1"/>
                </a:solidFill>
              </a:rPr>
              <a:t> </a:t>
            </a:r>
            <a:r>
              <a:rPr lang="es-MX" sz="1800" dirty="0" err="1">
                <a:solidFill>
                  <a:schemeClr val="bg1"/>
                </a:solidFill>
              </a:rPr>
              <a:t>exploratory</a:t>
            </a:r>
            <a:r>
              <a:rPr lang="es-MX" sz="1800" dirty="0">
                <a:solidFill>
                  <a:schemeClr val="bg1"/>
                </a:solidFill>
              </a:rPr>
              <a:t> </a:t>
            </a:r>
            <a:r>
              <a:rPr lang="es-MX" sz="1800" dirty="0" err="1">
                <a:solidFill>
                  <a:schemeClr val="bg1"/>
                </a:solidFill>
              </a:rPr>
              <a:t>technique</a:t>
            </a:r>
            <a:r>
              <a:rPr lang="es-MX" sz="1800" dirty="0">
                <a:solidFill>
                  <a:schemeClr val="bg1"/>
                </a:solidFill>
              </a:rPr>
              <a:t> </a:t>
            </a:r>
            <a:r>
              <a:rPr lang="es-MX" sz="1800" dirty="0" err="1">
                <a:solidFill>
                  <a:schemeClr val="bg1"/>
                </a:solidFill>
              </a:rPr>
              <a:t>that</a:t>
            </a:r>
            <a:r>
              <a:rPr lang="es-MX" sz="1800" dirty="0">
                <a:solidFill>
                  <a:schemeClr val="bg1"/>
                </a:solidFill>
              </a:rPr>
              <a:t> </a:t>
            </a:r>
            <a:r>
              <a:rPr lang="es-MX" sz="1800" dirty="0" err="1">
                <a:solidFill>
                  <a:schemeClr val="bg1"/>
                </a:solidFill>
              </a:rPr>
              <a:t>involves</a:t>
            </a:r>
            <a:r>
              <a:rPr lang="es-MX" sz="1800" dirty="0">
                <a:solidFill>
                  <a:schemeClr val="bg1"/>
                </a:solidFill>
              </a:rPr>
              <a:t> </a:t>
            </a:r>
            <a:r>
              <a:rPr lang="es-MX" sz="1800" dirty="0" err="1">
                <a:solidFill>
                  <a:schemeClr val="bg1"/>
                </a:solidFill>
              </a:rPr>
              <a:t>transformations</a:t>
            </a:r>
            <a:r>
              <a:rPr lang="es-MX" sz="1800" dirty="0">
                <a:solidFill>
                  <a:schemeClr val="bg1"/>
                </a:solidFill>
              </a:rPr>
              <a:t> (i.e., </a:t>
            </a:r>
            <a:r>
              <a:rPr lang="es-MX" sz="1800" dirty="0" err="1">
                <a:solidFill>
                  <a:schemeClr val="bg1"/>
                </a:solidFill>
              </a:rPr>
              <a:t>translation</a:t>
            </a:r>
            <a:r>
              <a:rPr lang="es-MX" sz="1800" dirty="0">
                <a:solidFill>
                  <a:schemeClr val="bg1"/>
                </a:solidFill>
              </a:rPr>
              <a:t>, </a:t>
            </a:r>
            <a:r>
              <a:rPr lang="es-MX" sz="1800" dirty="0" err="1">
                <a:solidFill>
                  <a:schemeClr val="bg1"/>
                </a:solidFill>
              </a:rPr>
              <a:t>rotation</a:t>
            </a:r>
            <a:r>
              <a:rPr lang="es-MX" sz="1800" dirty="0">
                <a:solidFill>
                  <a:schemeClr val="bg1"/>
                </a:solidFill>
              </a:rPr>
              <a:t>, </a:t>
            </a:r>
            <a:r>
              <a:rPr lang="es-MX" sz="1800" dirty="0" err="1">
                <a:solidFill>
                  <a:schemeClr val="bg1"/>
                </a:solidFill>
              </a:rPr>
              <a:t>reflection</a:t>
            </a:r>
            <a:r>
              <a:rPr lang="es-MX" sz="1800" dirty="0">
                <a:solidFill>
                  <a:schemeClr val="bg1"/>
                </a:solidFill>
              </a:rPr>
              <a:t> and </a:t>
            </a:r>
            <a:r>
              <a:rPr lang="es-MX" sz="1800" dirty="0" err="1">
                <a:solidFill>
                  <a:schemeClr val="bg1"/>
                </a:solidFill>
              </a:rPr>
              <a:t>isotropic</a:t>
            </a:r>
            <a:r>
              <a:rPr lang="es-MX" sz="1800" dirty="0">
                <a:solidFill>
                  <a:schemeClr val="bg1"/>
                </a:solidFill>
              </a:rPr>
              <a:t> </a:t>
            </a:r>
            <a:r>
              <a:rPr lang="es-MX" sz="1800" dirty="0" err="1">
                <a:solidFill>
                  <a:schemeClr val="bg1"/>
                </a:solidFill>
              </a:rPr>
              <a:t>rescaling</a:t>
            </a:r>
            <a:r>
              <a:rPr lang="es-MX" sz="1800" dirty="0">
                <a:solidFill>
                  <a:schemeClr val="bg1"/>
                </a:solidFill>
              </a:rPr>
              <a:t>) </a:t>
            </a:r>
            <a:r>
              <a:rPr lang="es-MX" sz="1800" dirty="0" err="1">
                <a:solidFill>
                  <a:schemeClr val="bg1"/>
                </a:solidFill>
              </a:rPr>
              <a:t>of</a:t>
            </a:r>
            <a:r>
              <a:rPr lang="es-MX" sz="1800" dirty="0">
                <a:solidFill>
                  <a:schemeClr val="bg1"/>
                </a:solidFill>
              </a:rPr>
              <a:t> individual data matrices </a:t>
            </a:r>
            <a:r>
              <a:rPr lang="es-MX" sz="1800" dirty="0" err="1">
                <a:solidFill>
                  <a:schemeClr val="bg1"/>
                </a:solidFill>
              </a:rPr>
              <a:t>to</a:t>
            </a:r>
            <a:r>
              <a:rPr lang="es-MX" sz="1800" dirty="0">
                <a:solidFill>
                  <a:schemeClr val="bg1"/>
                </a:solidFill>
              </a:rPr>
              <a:t> </a:t>
            </a:r>
            <a:r>
              <a:rPr lang="es-MX" sz="1800" dirty="0" err="1">
                <a:solidFill>
                  <a:schemeClr val="bg1"/>
                </a:solidFill>
              </a:rPr>
              <a:t>provide</a:t>
            </a:r>
            <a:r>
              <a:rPr lang="es-MX" sz="1800" dirty="0">
                <a:solidFill>
                  <a:schemeClr val="bg1"/>
                </a:solidFill>
              </a:rPr>
              <a:t> </a:t>
            </a:r>
            <a:r>
              <a:rPr lang="es-MX" sz="1800" dirty="0" err="1">
                <a:solidFill>
                  <a:schemeClr val="bg1"/>
                </a:solidFill>
              </a:rPr>
              <a:t>optimal</a:t>
            </a:r>
            <a:r>
              <a:rPr lang="es-MX" sz="1800" dirty="0">
                <a:solidFill>
                  <a:schemeClr val="bg1"/>
                </a:solidFill>
              </a:rPr>
              <a:t> </a:t>
            </a:r>
            <a:r>
              <a:rPr lang="es-MX" sz="1800" dirty="0" err="1">
                <a:solidFill>
                  <a:schemeClr val="bg1"/>
                </a:solidFill>
              </a:rPr>
              <a:t>comparability</a:t>
            </a:r>
            <a:r>
              <a:rPr lang="es-MX" sz="1800" dirty="0">
                <a:solidFill>
                  <a:schemeClr val="bg1"/>
                </a:solidFill>
              </a:rPr>
              <a:t>.</a:t>
            </a:r>
          </a:p>
        </p:txBody>
      </p:sp>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99F9B3AA-3FB9-AD2B-8F83-45276CD62BA7}"/>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13  </m:t>
                      </m:r>
                    </m:oMath>
                  </m:oMathPara>
                </a14:m>
                <a:endParaRPr lang="es-MX" dirty="0"/>
              </a:p>
            </p:txBody>
          </p:sp>
        </mc:Choice>
        <mc:Fallback>
          <p:sp>
            <p:nvSpPr>
              <p:cNvPr id="3" name="CuadroTexto 2">
                <a:extLst>
                  <a:ext uri="{FF2B5EF4-FFF2-40B4-BE49-F238E27FC236}">
                    <a16:creationId xmlns:a16="http://schemas.microsoft.com/office/drawing/2014/main" id="{99F9B3AA-3FB9-AD2B-8F83-45276CD62BA7}"/>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4"/>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2243743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n 91">
            <a:extLst>
              <a:ext uri="{FF2B5EF4-FFF2-40B4-BE49-F238E27FC236}">
                <a16:creationId xmlns:a16="http://schemas.microsoft.com/office/drawing/2014/main" id="{FF8408DD-90DB-BCE2-FC86-9C80393CEAC3}"/>
              </a:ext>
            </a:extLst>
          </p:cNvPr>
          <p:cNvPicPr>
            <a:picLocks noChangeAspect="1"/>
          </p:cNvPicPr>
          <p:nvPr/>
        </p:nvPicPr>
        <p:blipFill rotWithShape="1">
          <a:blip r:embed="rId2"/>
          <a:srcRect t="48499"/>
          <a:stretch/>
        </p:blipFill>
        <p:spPr>
          <a:xfrm>
            <a:off x="3657399" y="2594555"/>
            <a:ext cx="1177720" cy="605772"/>
          </a:xfrm>
          <a:prstGeom prst="rect">
            <a:avLst/>
          </a:prstGeom>
        </p:spPr>
      </p:pic>
      <p:pic>
        <p:nvPicPr>
          <p:cNvPr id="18" name="Imagen 17">
            <a:extLst>
              <a:ext uri="{FF2B5EF4-FFF2-40B4-BE49-F238E27FC236}">
                <a16:creationId xmlns:a16="http://schemas.microsoft.com/office/drawing/2014/main" id="{B517CEB1-59AE-64A5-36B6-59693D4FD7B4}"/>
              </a:ext>
            </a:extLst>
          </p:cNvPr>
          <p:cNvPicPr>
            <a:picLocks noChangeAspect="1"/>
          </p:cNvPicPr>
          <p:nvPr/>
        </p:nvPicPr>
        <p:blipFill rotWithShape="1">
          <a:blip r:embed="rId2"/>
          <a:srcRect t="48499"/>
          <a:stretch/>
        </p:blipFill>
        <p:spPr>
          <a:xfrm>
            <a:off x="3809799" y="2746955"/>
            <a:ext cx="1177720" cy="605772"/>
          </a:xfrm>
          <a:prstGeom prst="rect">
            <a:avLst/>
          </a:prstGeom>
        </p:spPr>
      </p:pic>
      <p:pic>
        <p:nvPicPr>
          <p:cNvPr id="19" name="Imagen 18">
            <a:extLst>
              <a:ext uri="{FF2B5EF4-FFF2-40B4-BE49-F238E27FC236}">
                <a16:creationId xmlns:a16="http://schemas.microsoft.com/office/drawing/2014/main" id="{CDC43E00-F713-1D25-F92F-FCFDE4740C57}"/>
              </a:ext>
            </a:extLst>
          </p:cNvPr>
          <p:cNvPicPr>
            <a:picLocks noChangeAspect="1"/>
          </p:cNvPicPr>
          <p:nvPr/>
        </p:nvPicPr>
        <p:blipFill rotWithShape="1">
          <a:blip r:embed="rId2"/>
          <a:srcRect t="48499"/>
          <a:stretch/>
        </p:blipFill>
        <p:spPr>
          <a:xfrm>
            <a:off x="3962199" y="2899355"/>
            <a:ext cx="1177720" cy="605772"/>
          </a:xfrm>
          <a:prstGeom prst="rect">
            <a:avLst/>
          </a:prstGeom>
        </p:spPr>
      </p:pic>
      <p:pic>
        <p:nvPicPr>
          <p:cNvPr id="91" name="Imagen 90">
            <a:extLst>
              <a:ext uri="{FF2B5EF4-FFF2-40B4-BE49-F238E27FC236}">
                <a16:creationId xmlns:a16="http://schemas.microsoft.com/office/drawing/2014/main" id="{43238F6F-6643-E7EF-E880-D189927D9BC9}"/>
              </a:ext>
            </a:extLst>
          </p:cNvPr>
          <p:cNvPicPr>
            <a:picLocks noChangeAspect="1"/>
          </p:cNvPicPr>
          <p:nvPr/>
        </p:nvPicPr>
        <p:blipFill rotWithShape="1">
          <a:blip r:embed="rId3"/>
          <a:srcRect t="48499"/>
          <a:stretch/>
        </p:blipFill>
        <p:spPr>
          <a:xfrm>
            <a:off x="3815555" y="1043952"/>
            <a:ext cx="1177720" cy="605772"/>
          </a:xfrm>
          <a:prstGeom prst="rect">
            <a:avLst/>
          </a:prstGeom>
        </p:spPr>
      </p:pic>
      <p:pic>
        <p:nvPicPr>
          <p:cNvPr id="3" name="Imagen 2">
            <a:extLst>
              <a:ext uri="{FF2B5EF4-FFF2-40B4-BE49-F238E27FC236}">
                <a16:creationId xmlns:a16="http://schemas.microsoft.com/office/drawing/2014/main" id="{C10B2AF4-BA5E-C6DA-A83E-790A580E10F5}"/>
              </a:ext>
            </a:extLst>
          </p:cNvPr>
          <p:cNvPicPr>
            <a:picLocks noChangeAspect="1"/>
          </p:cNvPicPr>
          <p:nvPr/>
        </p:nvPicPr>
        <p:blipFill rotWithShape="1">
          <a:blip r:embed="rId3"/>
          <a:srcRect t="48499"/>
          <a:stretch/>
        </p:blipFill>
        <p:spPr>
          <a:xfrm>
            <a:off x="3967955" y="1196352"/>
            <a:ext cx="1177720" cy="605772"/>
          </a:xfrm>
          <a:prstGeom prst="rect">
            <a:avLst/>
          </a:prstGeom>
        </p:spPr>
      </p:pic>
      <p:pic>
        <p:nvPicPr>
          <p:cNvPr id="12" name="Imagen 11">
            <a:extLst>
              <a:ext uri="{FF2B5EF4-FFF2-40B4-BE49-F238E27FC236}">
                <a16:creationId xmlns:a16="http://schemas.microsoft.com/office/drawing/2014/main" id="{F174BD0C-4393-9ECC-A11D-0CB2CD0AFCAF}"/>
              </a:ext>
            </a:extLst>
          </p:cNvPr>
          <p:cNvPicPr>
            <a:picLocks noChangeAspect="1"/>
          </p:cNvPicPr>
          <p:nvPr/>
        </p:nvPicPr>
        <p:blipFill rotWithShape="1">
          <a:blip r:embed="rId3"/>
          <a:srcRect t="48499"/>
          <a:stretch/>
        </p:blipFill>
        <p:spPr>
          <a:xfrm>
            <a:off x="4120355" y="1348752"/>
            <a:ext cx="1177720" cy="605772"/>
          </a:xfrm>
          <a:prstGeom prst="rect">
            <a:avLst/>
          </a:prstGeom>
        </p:spPr>
      </p:pic>
      <p:pic>
        <p:nvPicPr>
          <p:cNvPr id="14" name="Imagen 13">
            <a:extLst>
              <a:ext uri="{FF2B5EF4-FFF2-40B4-BE49-F238E27FC236}">
                <a16:creationId xmlns:a16="http://schemas.microsoft.com/office/drawing/2014/main" id="{EA2BA3F5-8FA7-848D-F6BC-A033F3282BDE}"/>
              </a:ext>
            </a:extLst>
          </p:cNvPr>
          <p:cNvPicPr>
            <a:picLocks noChangeAspect="1"/>
          </p:cNvPicPr>
          <p:nvPr/>
        </p:nvPicPr>
        <p:blipFill>
          <a:blip r:embed="rId4"/>
          <a:stretch>
            <a:fillRect/>
          </a:stretch>
        </p:blipFill>
        <p:spPr>
          <a:xfrm>
            <a:off x="2751328" y="2598840"/>
            <a:ext cx="680710" cy="593003"/>
          </a:xfrm>
          <a:prstGeom prst="rect">
            <a:avLst/>
          </a:prstGeom>
        </p:spPr>
      </p:pic>
      <p:pic>
        <p:nvPicPr>
          <p:cNvPr id="71" name="Imagen 70">
            <a:extLst>
              <a:ext uri="{FF2B5EF4-FFF2-40B4-BE49-F238E27FC236}">
                <a16:creationId xmlns:a16="http://schemas.microsoft.com/office/drawing/2014/main" id="{E41EA7D8-7F41-3DD8-3616-FBB6DE6162DA}"/>
              </a:ext>
            </a:extLst>
          </p:cNvPr>
          <p:cNvPicPr>
            <a:picLocks noChangeAspect="1"/>
          </p:cNvPicPr>
          <p:nvPr/>
        </p:nvPicPr>
        <p:blipFill>
          <a:blip r:embed="rId4"/>
          <a:stretch>
            <a:fillRect/>
          </a:stretch>
        </p:blipFill>
        <p:spPr>
          <a:xfrm>
            <a:off x="2903728" y="2751240"/>
            <a:ext cx="680710" cy="593003"/>
          </a:xfrm>
          <a:prstGeom prst="rect">
            <a:avLst/>
          </a:prstGeom>
        </p:spPr>
      </p:pic>
      <p:pic>
        <p:nvPicPr>
          <p:cNvPr id="72" name="Imagen 71">
            <a:extLst>
              <a:ext uri="{FF2B5EF4-FFF2-40B4-BE49-F238E27FC236}">
                <a16:creationId xmlns:a16="http://schemas.microsoft.com/office/drawing/2014/main" id="{EE0119C2-FB63-452F-63F3-A0A16EA9F4A1}"/>
              </a:ext>
            </a:extLst>
          </p:cNvPr>
          <p:cNvPicPr>
            <a:picLocks noChangeAspect="1"/>
          </p:cNvPicPr>
          <p:nvPr/>
        </p:nvPicPr>
        <p:blipFill>
          <a:blip r:embed="rId4"/>
          <a:stretch>
            <a:fillRect/>
          </a:stretch>
        </p:blipFill>
        <p:spPr>
          <a:xfrm>
            <a:off x="3056128" y="2903640"/>
            <a:ext cx="680710" cy="593003"/>
          </a:xfrm>
          <a:prstGeom prst="rect">
            <a:avLst/>
          </a:prstGeom>
        </p:spPr>
      </p:pic>
      <p:pic>
        <p:nvPicPr>
          <p:cNvPr id="74" name="Imagen 73">
            <a:extLst>
              <a:ext uri="{FF2B5EF4-FFF2-40B4-BE49-F238E27FC236}">
                <a16:creationId xmlns:a16="http://schemas.microsoft.com/office/drawing/2014/main" id="{7BCDA60B-3EA9-AAB2-518F-43D76FB381EB}"/>
              </a:ext>
            </a:extLst>
          </p:cNvPr>
          <p:cNvPicPr>
            <a:picLocks noChangeAspect="1"/>
          </p:cNvPicPr>
          <p:nvPr/>
        </p:nvPicPr>
        <p:blipFill>
          <a:blip r:embed="rId4"/>
          <a:stretch>
            <a:fillRect/>
          </a:stretch>
        </p:blipFill>
        <p:spPr>
          <a:xfrm>
            <a:off x="3360928" y="3208440"/>
            <a:ext cx="680710" cy="593003"/>
          </a:xfrm>
          <a:prstGeom prst="rect">
            <a:avLst/>
          </a:prstGeom>
        </p:spPr>
      </p:pic>
      <p:pic>
        <p:nvPicPr>
          <p:cNvPr id="13" name="Imagen 12">
            <a:extLst>
              <a:ext uri="{FF2B5EF4-FFF2-40B4-BE49-F238E27FC236}">
                <a16:creationId xmlns:a16="http://schemas.microsoft.com/office/drawing/2014/main" id="{34202892-C484-5851-BEFB-506B230CABB0}"/>
              </a:ext>
            </a:extLst>
          </p:cNvPr>
          <p:cNvPicPr>
            <a:picLocks noChangeAspect="1"/>
          </p:cNvPicPr>
          <p:nvPr/>
        </p:nvPicPr>
        <p:blipFill>
          <a:blip r:embed="rId5"/>
          <a:stretch>
            <a:fillRect/>
          </a:stretch>
        </p:blipFill>
        <p:spPr>
          <a:xfrm>
            <a:off x="2678033" y="1018193"/>
            <a:ext cx="680710" cy="593003"/>
          </a:xfrm>
          <a:prstGeom prst="rect">
            <a:avLst/>
          </a:prstGeom>
        </p:spPr>
      </p:pic>
      <p:pic>
        <p:nvPicPr>
          <p:cNvPr id="52" name="Imagen 51">
            <a:extLst>
              <a:ext uri="{FF2B5EF4-FFF2-40B4-BE49-F238E27FC236}">
                <a16:creationId xmlns:a16="http://schemas.microsoft.com/office/drawing/2014/main" id="{19409ADE-BDBB-18AF-8C47-17EA6A3BFB47}"/>
              </a:ext>
            </a:extLst>
          </p:cNvPr>
          <p:cNvPicPr>
            <a:picLocks noChangeAspect="1"/>
          </p:cNvPicPr>
          <p:nvPr/>
        </p:nvPicPr>
        <p:blipFill>
          <a:blip r:embed="rId5"/>
          <a:stretch>
            <a:fillRect/>
          </a:stretch>
        </p:blipFill>
        <p:spPr>
          <a:xfrm>
            <a:off x="2830433" y="1170593"/>
            <a:ext cx="680710" cy="593003"/>
          </a:xfrm>
          <a:prstGeom prst="rect">
            <a:avLst/>
          </a:prstGeom>
        </p:spPr>
      </p:pic>
      <p:pic>
        <p:nvPicPr>
          <p:cNvPr id="53" name="Imagen 52">
            <a:extLst>
              <a:ext uri="{FF2B5EF4-FFF2-40B4-BE49-F238E27FC236}">
                <a16:creationId xmlns:a16="http://schemas.microsoft.com/office/drawing/2014/main" id="{43084DF0-ACDE-1BE9-72B5-CADB28CCDB72}"/>
              </a:ext>
            </a:extLst>
          </p:cNvPr>
          <p:cNvPicPr>
            <a:picLocks noChangeAspect="1"/>
          </p:cNvPicPr>
          <p:nvPr/>
        </p:nvPicPr>
        <p:blipFill>
          <a:blip r:embed="rId5"/>
          <a:stretch>
            <a:fillRect/>
          </a:stretch>
        </p:blipFill>
        <p:spPr>
          <a:xfrm>
            <a:off x="2982833" y="1322993"/>
            <a:ext cx="680710" cy="593003"/>
          </a:xfrm>
          <a:prstGeom prst="rect">
            <a:avLst/>
          </a:prstGeom>
        </p:spPr>
      </p:pic>
      <p:pic>
        <p:nvPicPr>
          <p:cNvPr id="55" name="Imagen 54">
            <a:extLst>
              <a:ext uri="{FF2B5EF4-FFF2-40B4-BE49-F238E27FC236}">
                <a16:creationId xmlns:a16="http://schemas.microsoft.com/office/drawing/2014/main" id="{A3F15ABE-6569-8DEF-ABED-B38E3DDDAADC}"/>
              </a:ext>
            </a:extLst>
          </p:cNvPr>
          <p:cNvPicPr>
            <a:picLocks noChangeAspect="1"/>
          </p:cNvPicPr>
          <p:nvPr/>
        </p:nvPicPr>
        <p:blipFill>
          <a:blip r:embed="rId5"/>
          <a:stretch>
            <a:fillRect/>
          </a:stretch>
        </p:blipFill>
        <p:spPr>
          <a:xfrm>
            <a:off x="3287633" y="1627793"/>
            <a:ext cx="680710" cy="593003"/>
          </a:xfrm>
          <a:prstGeom prst="rect">
            <a:avLst/>
          </a:prstGeom>
        </p:spPr>
      </p:pic>
      <p:sp>
        <p:nvSpPr>
          <p:cNvPr id="42" name="Rectángulo: esquinas redondeadas 41">
            <a:extLst>
              <a:ext uri="{FF2B5EF4-FFF2-40B4-BE49-F238E27FC236}">
                <a16:creationId xmlns:a16="http://schemas.microsoft.com/office/drawing/2014/main" id="{3815BE5C-D8DD-4105-EDCC-C7FF18DB895E}"/>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esquinas redondeadas 42">
            <a:extLst>
              <a:ext uri="{FF2B5EF4-FFF2-40B4-BE49-F238E27FC236}">
                <a16:creationId xmlns:a16="http://schemas.microsoft.com/office/drawing/2014/main" id="{51F2C3DE-C78F-2BB1-DC27-B08E80BEC067}"/>
              </a:ext>
            </a:extLst>
          </p:cNvPr>
          <p:cNvSpPr/>
          <p:nvPr/>
        </p:nvSpPr>
        <p:spPr>
          <a:xfrm>
            <a:off x="291796" y="2558832"/>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6">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pic>
        <p:nvPicPr>
          <p:cNvPr id="17" name="Imagen 16">
            <a:extLst>
              <a:ext uri="{FF2B5EF4-FFF2-40B4-BE49-F238E27FC236}">
                <a16:creationId xmlns:a16="http://schemas.microsoft.com/office/drawing/2014/main" id="{54643418-2011-8B6D-FB4C-5012B09B652A}"/>
              </a:ext>
            </a:extLst>
          </p:cNvPr>
          <p:cNvPicPr>
            <a:picLocks noChangeAspect="1"/>
          </p:cNvPicPr>
          <p:nvPr/>
        </p:nvPicPr>
        <p:blipFill>
          <a:blip r:embed="rId7"/>
          <a:stretch>
            <a:fillRect/>
          </a:stretch>
        </p:blipFill>
        <p:spPr>
          <a:xfrm>
            <a:off x="1767506" y="2527282"/>
            <a:ext cx="639622" cy="664561"/>
          </a:xfrm>
          <a:prstGeom prst="rect">
            <a:avLst/>
          </a:prstGeom>
        </p:spPr>
      </p:pic>
      <p:pic>
        <p:nvPicPr>
          <p:cNvPr id="35" name="Imagen 34">
            <a:extLst>
              <a:ext uri="{FF2B5EF4-FFF2-40B4-BE49-F238E27FC236}">
                <a16:creationId xmlns:a16="http://schemas.microsoft.com/office/drawing/2014/main" id="{80ED1FFB-5959-41BB-3CE7-F833CABEDFE2}"/>
              </a:ext>
            </a:extLst>
          </p:cNvPr>
          <p:cNvPicPr>
            <a:picLocks noChangeAspect="1"/>
          </p:cNvPicPr>
          <p:nvPr/>
        </p:nvPicPr>
        <p:blipFill>
          <a:blip r:embed="rId8"/>
          <a:stretch>
            <a:fillRect/>
          </a:stretch>
        </p:blipFill>
        <p:spPr>
          <a:xfrm>
            <a:off x="1788312" y="1016782"/>
            <a:ext cx="588794" cy="611752"/>
          </a:xfrm>
          <a:prstGeom prst="rect">
            <a:avLst/>
          </a:prstGeom>
        </p:spPr>
      </p:pic>
      <p:pic>
        <p:nvPicPr>
          <p:cNvPr id="8" name="Imagen 7">
            <a:extLst>
              <a:ext uri="{FF2B5EF4-FFF2-40B4-BE49-F238E27FC236}">
                <a16:creationId xmlns:a16="http://schemas.microsoft.com/office/drawing/2014/main" id="{1C6AECEA-D84A-683A-F144-915437079763}"/>
              </a:ext>
            </a:extLst>
          </p:cNvPr>
          <p:cNvPicPr>
            <a:picLocks noChangeAspect="1"/>
          </p:cNvPicPr>
          <p:nvPr/>
        </p:nvPicPr>
        <p:blipFill>
          <a:blip r:embed="rId9"/>
          <a:stretch>
            <a:fillRect/>
          </a:stretch>
        </p:blipFill>
        <p:spPr>
          <a:xfrm>
            <a:off x="1015969" y="1024219"/>
            <a:ext cx="494661" cy="513948"/>
          </a:xfrm>
          <a:prstGeom prst="rect">
            <a:avLst/>
          </a:prstGeom>
        </p:spPr>
      </p:pic>
      <p:pic>
        <p:nvPicPr>
          <p:cNvPr id="9" name="Imagen 8">
            <a:extLst>
              <a:ext uri="{FF2B5EF4-FFF2-40B4-BE49-F238E27FC236}">
                <a16:creationId xmlns:a16="http://schemas.microsoft.com/office/drawing/2014/main" id="{F868012B-48E4-9FBB-D6C0-7C5B2BF40810}"/>
              </a:ext>
            </a:extLst>
          </p:cNvPr>
          <p:cNvPicPr>
            <a:picLocks noChangeAspect="1"/>
          </p:cNvPicPr>
          <p:nvPr/>
        </p:nvPicPr>
        <p:blipFill rotWithShape="1">
          <a:blip r:embed="rId9"/>
          <a:srcRect t="5850"/>
          <a:stretch/>
        </p:blipFill>
        <p:spPr>
          <a:xfrm>
            <a:off x="1180946" y="1242685"/>
            <a:ext cx="494661" cy="483881"/>
          </a:xfrm>
          <a:prstGeom prst="rect">
            <a:avLst/>
          </a:prstGeom>
        </p:spPr>
      </p:pic>
      <p:pic>
        <p:nvPicPr>
          <p:cNvPr id="10" name="Imagen 9">
            <a:extLst>
              <a:ext uri="{FF2B5EF4-FFF2-40B4-BE49-F238E27FC236}">
                <a16:creationId xmlns:a16="http://schemas.microsoft.com/office/drawing/2014/main" id="{16D8E6A3-CF4B-CF73-51A9-D1C6A5A81A8C}"/>
              </a:ext>
            </a:extLst>
          </p:cNvPr>
          <p:cNvPicPr>
            <a:picLocks noChangeAspect="1"/>
          </p:cNvPicPr>
          <p:nvPr/>
        </p:nvPicPr>
        <p:blipFill rotWithShape="1">
          <a:blip r:embed="rId9"/>
          <a:srcRect t="5850"/>
          <a:stretch/>
        </p:blipFill>
        <p:spPr>
          <a:xfrm>
            <a:off x="1297524" y="1431083"/>
            <a:ext cx="494661" cy="483881"/>
          </a:xfrm>
          <a:prstGeom prst="rect">
            <a:avLst/>
          </a:prstGeom>
        </p:spPr>
      </p:pic>
      <p:pic>
        <p:nvPicPr>
          <p:cNvPr id="11" name="Imagen 10">
            <a:extLst>
              <a:ext uri="{FF2B5EF4-FFF2-40B4-BE49-F238E27FC236}">
                <a16:creationId xmlns:a16="http://schemas.microsoft.com/office/drawing/2014/main" id="{A30B1D3C-E84C-EFB7-29CE-FA756E63E4FC}"/>
              </a:ext>
            </a:extLst>
          </p:cNvPr>
          <p:cNvPicPr>
            <a:picLocks noChangeAspect="1"/>
          </p:cNvPicPr>
          <p:nvPr/>
        </p:nvPicPr>
        <p:blipFill rotWithShape="1">
          <a:blip r:embed="rId9"/>
          <a:srcRect t="5850"/>
          <a:stretch/>
        </p:blipFill>
        <p:spPr>
          <a:xfrm>
            <a:off x="1490886" y="1790457"/>
            <a:ext cx="494661" cy="483881"/>
          </a:xfrm>
          <a:prstGeom prst="rect">
            <a:avLst/>
          </a:prstGeom>
        </p:spPr>
      </p:pic>
      <p:sp>
        <p:nvSpPr>
          <p:cNvPr id="34" name="Rectángulo: esquinas redondeadas 33">
            <a:extLst>
              <a:ext uri="{FF2B5EF4-FFF2-40B4-BE49-F238E27FC236}">
                <a16:creationId xmlns:a16="http://schemas.microsoft.com/office/drawing/2014/main" id="{0230013C-4A98-DBFE-7998-2CC9400F8E70}"/>
              </a:ext>
            </a:extLst>
          </p:cNvPr>
          <p:cNvSpPr/>
          <p:nvPr/>
        </p:nvSpPr>
        <p:spPr>
          <a:xfrm>
            <a:off x="740665" y="1349768"/>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esquinas redondeadas 35">
            <a:extLst>
              <a:ext uri="{FF2B5EF4-FFF2-40B4-BE49-F238E27FC236}">
                <a16:creationId xmlns:a16="http://schemas.microsoft.com/office/drawing/2014/main" id="{232AD482-8DAD-BE56-47D3-504A4CE9F453}"/>
              </a:ext>
            </a:extLst>
          </p:cNvPr>
          <p:cNvSpPr/>
          <p:nvPr/>
        </p:nvSpPr>
        <p:spPr>
          <a:xfrm>
            <a:off x="878317" y="153816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esquinas redondeadas 36">
            <a:extLst>
              <a:ext uri="{FF2B5EF4-FFF2-40B4-BE49-F238E27FC236}">
                <a16:creationId xmlns:a16="http://schemas.microsoft.com/office/drawing/2014/main" id="{27DEEEB6-9F3C-1799-51C1-F942F6D0597E}"/>
              </a:ext>
            </a:extLst>
          </p:cNvPr>
          <p:cNvSpPr/>
          <p:nvPr/>
        </p:nvSpPr>
        <p:spPr>
          <a:xfrm>
            <a:off x="1015969" y="172656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esquinas redondeadas 38">
            <a:extLst>
              <a:ext uri="{FF2B5EF4-FFF2-40B4-BE49-F238E27FC236}">
                <a16:creationId xmlns:a16="http://schemas.microsoft.com/office/drawing/2014/main" id="{244681B6-71FB-96B1-8B5A-6B5413763986}"/>
              </a:ext>
            </a:extLst>
          </p:cNvPr>
          <p:cNvSpPr/>
          <p:nvPr/>
        </p:nvSpPr>
        <p:spPr>
          <a:xfrm>
            <a:off x="1291272" y="2103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55591800-21A8-6183-7052-C7EF9081F26F}"/>
                  </a:ext>
                </a:extLst>
              </p:cNvPr>
              <p:cNvSpPr txBox="1"/>
              <p:nvPr/>
            </p:nvSpPr>
            <p:spPr>
              <a:xfrm>
                <a:off x="1117686" y="1816953"/>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40" name="CuadroTexto 39">
                <a:extLst>
                  <a:ext uri="{FF2B5EF4-FFF2-40B4-BE49-F238E27FC236}">
                    <a16:creationId xmlns:a16="http://schemas.microsoft.com/office/drawing/2014/main" id="{55591800-21A8-6183-7052-C7EF9081F26F}"/>
                  </a:ext>
                </a:extLst>
              </p:cNvPr>
              <p:cNvSpPr txBox="1">
                <a:spLocks noRot="1" noChangeAspect="1" noMove="1" noResize="1" noEditPoints="1" noAdjustHandles="1" noChangeArrowheads="1" noChangeShapeType="1" noTextEdit="1"/>
              </p:cNvSpPr>
              <p:nvPr/>
            </p:nvSpPr>
            <p:spPr>
              <a:xfrm>
                <a:off x="1117686" y="1816953"/>
                <a:ext cx="184346" cy="215444"/>
              </a:xfrm>
              <a:prstGeom prst="rect">
                <a:avLst/>
              </a:prstGeom>
              <a:blipFill>
                <a:blip r:embed="rId10"/>
                <a:stretch>
                  <a:fillRect/>
                </a:stretch>
              </a:blipFill>
            </p:spPr>
            <p:txBody>
              <a:bodyPr/>
              <a:lstStyle/>
              <a:p>
                <a:r>
                  <a:rPr lang="es-MX">
                    <a:noFill/>
                  </a:rPr>
                  <a:t> </a:t>
                </a:r>
              </a:p>
            </p:txBody>
          </p:sp>
        </mc:Fallback>
      </mc:AlternateContent>
      <p:pic>
        <p:nvPicPr>
          <p:cNvPr id="49" name="Imagen 48">
            <a:extLst>
              <a:ext uri="{FF2B5EF4-FFF2-40B4-BE49-F238E27FC236}">
                <a16:creationId xmlns:a16="http://schemas.microsoft.com/office/drawing/2014/main" id="{C8993ED1-CBA0-4BDF-9E26-4E8878C3CBCC}"/>
              </a:ext>
            </a:extLst>
          </p:cNvPr>
          <p:cNvPicPr>
            <a:picLocks noChangeAspect="1"/>
          </p:cNvPicPr>
          <p:nvPr/>
        </p:nvPicPr>
        <p:blipFill>
          <a:blip r:embed="rId9"/>
          <a:stretch>
            <a:fillRect/>
          </a:stretch>
        </p:blipFill>
        <p:spPr>
          <a:xfrm>
            <a:off x="1025123" y="2559808"/>
            <a:ext cx="494661" cy="513948"/>
          </a:xfrm>
          <a:prstGeom prst="rect">
            <a:avLst/>
          </a:prstGeom>
        </p:spPr>
      </p:pic>
      <p:pic>
        <p:nvPicPr>
          <p:cNvPr id="50" name="Imagen 49">
            <a:extLst>
              <a:ext uri="{FF2B5EF4-FFF2-40B4-BE49-F238E27FC236}">
                <a16:creationId xmlns:a16="http://schemas.microsoft.com/office/drawing/2014/main" id="{E0B84096-6F64-8D21-CC8C-C43560E34360}"/>
              </a:ext>
            </a:extLst>
          </p:cNvPr>
          <p:cNvPicPr>
            <a:picLocks noChangeAspect="1"/>
          </p:cNvPicPr>
          <p:nvPr/>
        </p:nvPicPr>
        <p:blipFill rotWithShape="1">
          <a:blip r:embed="rId9"/>
          <a:srcRect t="5850"/>
          <a:stretch/>
        </p:blipFill>
        <p:spPr>
          <a:xfrm>
            <a:off x="1190100" y="2778274"/>
            <a:ext cx="494661" cy="483881"/>
          </a:xfrm>
          <a:prstGeom prst="rect">
            <a:avLst/>
          </a:prstGeom>
        </p:spPr>
      </p:pic>
      <p:pic>
        <p:nvPicPr>
          <p:cNvPr id="51" name="Imagen 50">
            <a:extLst>
              <a:ext uri="{FF2B5EF4-FFF2-40B4-BE49-F238E27FC236}">
                <a16:creationId xmlns:a16="http://schemas.microsoft.com/office/drawing/2014/main" id="{E29B960A-D7DD-CF5F-1A06-87BB28D41809}"/>
              </a:ext>
            </a:extLst>
          </p:cNvPr>
          <p:cNvPicPr>
            <a:picLocks noChangeAspect="1"/>
          </p:cNvPicPr>
          <p:nvPr/>
        </p:nvPicPr>
        <p:blipFill rotWithShape="1">
          <a:blip r:embed="rId9"/>
          <a:srcRect t="5850"/>
          <a:stretch/>
        </p:blipFill>
        <p:spPr>
          <a:xfrm>
            <a:off x="1306678" y="2966672"/>
            <a:ext cx="494661" cy="483881"/>
          </a:xfrm>
          <a:prstGeom prst="rect">
            <a:avLst/>
          </a:prstGeom>
        </p:spPr>
      </p:pic>
      <p:pic>
        <p:nvPicPr>
          <p:cNvPr id="56" name="Imagen 55">
            <a:extLst>
              <a:ext uri="{FF2B5EF4-FFF2-40B4-BE49-F238E27FC236}">
                <a16:creationId xmlns:a16="http://schemas.microsoft.com/office/drawing/2014/main" id="{772FBB36-AE9E-C97A-90D8-C0FBD6794F14}"/>
              </a:ext>
            </a:extLst>
          </p:cNvPr>
          <p:cNvPicPr>
            <a:picLocks noChangeAspect="1"/>
          </p:cNvPicPr>
          <p:nvPr/>
        </p:nvPicPr>
        <p:blipFill rotWithShape="1">
          <a:blip r:embed="rId9"/>
          <a:srcRect t="5850"/>
          <a:stretch/>
        </p:blipFill>
        <p:spPr>
          <a:xfrm>
            <a:off x="1500040" y="3326046"/>
            <a:ext cx="494661" cy="483881"/>
          </a:xfrm>
          <a:prstGeom prst="rect">
            <a:avLst/>
          </a:prstGeom>
        </p:spPr>
      </p:pic>
      <p:sp>
        <p:nvSpPr>
          <p:cNvPr id="57" name="Rectángulo: esquinas redondeadas 56">
            <a:extLst>
              <a:ext uri="{FF2B5EF4-FFF2-40B4-BE49-F238E27FC236}">
                <a16:creationId xmlns:a16="http://schemas.microsoft.com/office/drawing/2014/main" id="{61F7DF50-A234-9EEC-DE1F-692BA2E107E1}"/>
              </a:ext>
            </a:extLst>
          </p:cNvPr>
          <p:cNvSpPr/>
          <p:nvPr/>
        </p:nvSpPr>
        <p:spPr>
          <a:xfrm>
            <a:off x="749819" y="288535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Rectángulo: esquinas redondeadas 57">
            <a:extLst>
              <a:ext uri="{FF2B5EF4-FFF2-40B4-BE49-F238E27FC236}">
                <a16:creationId xmlns:a16="http://schemas.microsoft.com/office/drawing/2014/main" id="{11EB158E-DE93-44F3-946C-B2DC7D1D8436}"/>
              </a:ext>
            </a:extLst>
          </p:cNvPr>
          <p:cNvSpPr/>
          <p:nvPr/>
        </p:nvSpPr>
        <p:spPr>
          <a:xfrm>
            <a:off x="887471" y="307375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Rectángulo: esquinas redondeadas 58">
            <a:extLst>
              <a:ext uri="{FF2B5EF4-FFF2-40B4-BE49-F238E27FC236}">
                <a16:creationId xmlns:a16="http://schemas.microsoft.com/office/drawing/2014/main" id="{69251DB8-A5E0-5E2D-5D96-F858ADFE9521}"/>
              </a:ext>
            </a:extLst>
          </p:cNvPr>
          <p:cNvSpPr/>
          <p:nvPr/>
        </p:nvSpPr>
        <p:spPr>
          <a:xfrm>
            <a:off x="1025123" y="326215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Rectángulo: esquinas redondeadas 59">
            <a:extLst>
              <a:ext uri="{FF2B5EF4-FFF2-40B4-BE49-F238E27FC236}">
                <a16:creationId xmlns:a16="http://schemas.microsoft.com/office/drawing/2014/main" id="{DD4DEA56-85B4-CAF0-1048-49E1ACB24987}"/>
              </a:ext>
            </a:extLst>
          </p:cNvPr>
          <p:cNvSpPr/>
          <p:nvPr/>
        </p:nvSpPr>
        <p:spPr>
          <a:xfrm>
            <a:off x="1300426" y="3638952"/>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61" name="CuadroTexto 60">
                <a:extLst>
                  <a:ext uri="{FF2B5EF4-FFF2-40B4-BE49-F238E27FC236}">
                    <a16:creationId xmlns:a16="http://schemas.microsoft.com/office/drawing/2014/main" id="{B4A1109C-690F-D22B-1692-294C49D7EE65}"/>
                  </a:ext>
                </a:extLst>
              </p:cNvPr>
              <p:cNvSpPr txBox="1"/>
              <p:nvPr/>
            </p:nvSpPr>
            <p:spPr>
              <a:xfrm>
                <a:off x="1126840" y="335254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61" name="CuadroTexto 60">
                <a:extLst>
                  <a:ext uri="{FF2B5EF4-FFF2-40B4-BE49-F238E27FC236}">
                    <a16:creationId xmlns:a16="http://schemas.microsoft.com/office/drawing/2014/main" id="{B4A1109C-690F-D22B-1692-294C49D7EE65}"/>
                  </a:ext>
                </a:extLst>
              </p:cNvPr>
              <p:cNvSpPr txBox="1">
                <a:spLocks noRot="1" noChangeAspect="1" noMove="1" noResize="1" noEditPoints="1" noAdjustHandles="1" noChangeArrowheads="1" noChangeShapeType="1" noTextEdit="1"/>
              </p:cNvSpPr>
              <p:nvPr/>
            </p:nvSpPr>
            <p:spPr>
              <a:xfrm>
                <a:off x="1126840" y="3352542"/>
                <a:ext cx="184346" cy="215444"/>
              </a:xfrm>
              <a:prstGeom prst="rect">
                <a:avLst/>
              </a:prstGeom>
              <a:blipFill>
                <a:blip r:embed="rId11"/>
                <a:stretch>
                  <a:fillRect/>
                </a:stretch>
              </a:blipFill>
            </p:spPr>
            <p:txBody>
              <a:bodyPr/>
              <a:lstStyle/>
              <a:p>
                <a:r>
                  <a:rPr lang="es-MX">
                    <a:noFill/>
                  </a:rPr>
                  <a:t> </a:t>
                </a:r>
              </a:p>
            </p:txBody>
          </p:sp>
        </mc:Fallback>
      </mc:AlternateContent>
      <p:pic>
        <p:nvPicPr>
          <p:cNvPr id="62" name="Imagen 61">
            <a:extLst>
              <a:ext uri="{FF2B5EF4-FFF2-40B4-BE49-F238E27FC236}">
                <a16:creationId xmlns:a16="http://schemas.microsoft.com/office/drawing/2014/main" id="{FCEB3C16-A476-14B5-8928-3BBD1532013C}"/>
              </a:ext>
            </a:extLst>
          </p:cNvPr>
          <p:cNvPicPr>
            <a:picLocks noChangeAspect="1"/>
          </p:cNvPicPr>
          <p:nvPr/>
        </p:nvPicPr>
        <p:blipFill>
          <a:blip r:embed="rId8"/>
          <a:stretch>
            <a:fillRect/>
          </a:stretch>
        </p:blipFill>
        <p:spPr>
          <a:xfrm>
            <a:off x="1940712" y="1169182"/>
            <a:ext cx="588794" cy="611752"/>
          </a:xfrm>
          <a:prstGeom prst="rect">
            <a:avLst/>
          </a:prstGeom>
        </p:spPr>
      </p:pic>
      <p:pic>
        <p:nvPicPr>
          <p:cNvPr id="63" name="Imagen 62">
            <a:extLst>
              <a:ext uri="{FF2B5EF4-FFF2-40B4-BE49-F238E27FC236}">
                <a16:creationId xmlns:a16="http://schemas.microsoft.com/office/drawing/2014/main" id="{0972F805-F505-837C-5A0E-BE754094521C}"/>
              </a:ext>
            </a:extLst>
          </p:cNvPr>
          <p:cNvPicPr>
            <a:picLocks noChangeAspect="1"/>
          </p:cNvPicPr>
          <p:nvPr/>
        </p:nvPicPr>
        <p:blipFill>
          <a:blip r:embed="rId8"/>
          <a:stretch>
            <a:fillRect/>
          </a:stretch>
        </p:blipFill>
        <p:spPr>
          <a:xfrm>
            <a:off x="2093112" y="1321582"/>
            <a:ext cx="588794" cy="611752"/>
          </a:xfrm>
          <a:prstGeom prst="rect">
            <a:avLst/>
          </a:prstGeom>
        </p:spPr>
      </p:pic>
      <p:pic>
        <p:nvPicPr>
          <p:cNvPr id="65" name="Imagen 64">
            <a:extLst>
              <a:ext uri="{FF2B5EF4-FFF2-40B4-BE49-F238E27FC236}">
                <a16:creationId xmlns:a16="http://schemas.microsoft.com/office/drawing/2014/main" id="{36DC0673-6790-FA92-2B70-2073C53480BB}"/>
              </a:ext>
            </a:extLst>
          </p:cNvPr>
          <p:cNvPicPr>
            <a:picLocks noChangeAspect="1"/>
          </p:cNvPicPr>
          <p:nvPr/>
        </p:nvPicPr>
        <p:blipFill>
          <a:blip r:embed="rId8"/>
          <a:stretch>
            <a:fillRect/>
          </a:stretch>
        </p:blipFill>
        <p:spPr>
          <a:xfrm>
            <a:off x="2359384" y="1654765"/>
            <a:ext cx="588794" cy="611752"/>
          </a:xfrm>
          <a:prstGeom prst="rect">
            <a:avLst/>
          </a:prstGeom>
        </p:spPr>
      </p:pic>
      <p:pic>
        <p:nvPicPr>
          <p:cNvPr id="66" name="Imagen 65">
            <a:extLst>
              <a:ext uri="{FF2B5EF4-FFF2-40B4-BE49-F238E27FC236}">
                <a16:creationId xmlns:a16="http://schemas.microsoft.com/office/drawing/2014/main" id="{8C62F6A8-8A4E-6961-73A3-A440DD86E51C}"/>
              </a:ext>
            </a:extLst>
          </p:cNvPr>
          <p:cNvPicPr>
            <a:picLocks noChangeAspect="1"/>
          </p:cNvPicPr>
          <p:nvPr/>
        </p:nvPicPr>
        <p:blipFill>
          <a:blip r:embed="rId7"/>
          <a:stretch>
            <a:fillRect/>
          </a:stretch>
        </p:blipFill>
        <p:spPr>
          <a:xfrm>
            <a:off x="1919906" y="2679682"/>
            <a:ext cx="639622" cy="664561"/>
          </a:xfrm>
          <a:prstGeom prst="rect">
            <a:avLst/>
          </a:prstGeom>
        </p:spPr>
      </p:pic>
      <p:pic>
        <p:nvPicPr>
          <p:cNvPr id="67" name="Imagen 66">
            <a:extLst>
              <a:ext uri="{FF2B5EF4-FFF2-40B4-BE49-F238E27FC236}">
                <a16:creationId xmlns:a16="http://schemas.microsoft.com/office/drawing/2014/main" id="{96A5E2DE-96D9-66A3-FD48-FEABA99CD0AD}"/>
              </a:ext>
            </a:extLst>
          </p:cNvPr>
          <p:cNvPicPr>
            <a:picLocks noChangeAspect="1"/>
          </p:cNvPicPr>
          <p:nvPr/>
        </p:nvPicPr>
        <p:blipFill>
          <a:blip r:embed="rId7"/>
          <a:stretch>
            <a:fillRect/>
          </a:stretch>
        </p:blipFill>
        <p:spPr>
          <a:xfrm>
            <a:off x="2072306" y="2832082"/>
            <a:ext cx="639622" cy="664561"/>
          </a:xfrm>
          <a:prstGeom prst="rect">
            <a:avLst/>
          </a:prstGeom>
        </p:spPr>
      </p:pic>
      <p:pic>
        <p:nvPicPr>
          <p:cNvPr id="69" name="Imagen 68">
            <a:extLst>
              <a:ext uri="{FF2B5EF4-FFF2-40B4-BE49-F238E27FC236}">
                <a16:creationId xmlns:a16="http://schemas.microsoft.com/office/drawing/2014/main" id="{904C1B08-0D4C-D08E-0E88-9EF2A1B581A1}"/>
              </a:ext>
            </a:extLst>
          </p:cNvPr>
          <p:cNvPicPr>
            <a:picLocks noChangeAspect="1"/>
          </p:cNvPicPr>
          <p:nvPr/>
        </p:nvPicPr>
        <p:blipFill>
          <a:blip r:embed="rId7"/>
          <a:stretch>
            <a:fillRect/>
          </a:stretch>
        </p:blipFill>
        <p:spPr>
          <a:xfrm>
            <a:off x="2377106" y="3136882"/>
            <a:ext cx="639622" cy="664561"/>
          </a:xfrm>
          <a:prstGeom prst="rect">
            <a:avLst/>
          </a:prstGeom>
        </p:spPr>
      </p:pic>
      <p:grpSp>
        <p:nvGrpSpPr>
          <p:cNvPr id="15" name="Grupo 14">
            <a:extLst>
              <a:ext uri="{FF2B5EF4-FFF2-40B4-BE49-F238E27FC236}">
                <a16:creationId xmlns:a16="http://schemas.microsoft.com/office/drawing/2014/main" id="{18172A0B-C4F1-AC85-3967-D09779F4175F}"/>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EC63A9CB-7D21-09A4-4673-56F34F17925B}"/>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FC8EE712-E01F-4E86-3E72-0D1D23537CFA}"/>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33" name="Grupo 32">
            <a:extLst>
              <a:ext uri="{FF2B5EF4-FFF2-40B4-BE49-F238E27FC236}">
                <a16:creationId xmlns:a16="http://schemas.microsoft.com/office/drawing/2014/main" id="{EF12E101-46C8-274F-4386-7B5A9DCE7029}"/>
              </a:ext>
            </a:extLst>
          </p:cNvPr>
          <p:cNvGrpSpPr/>
          <p:nvPr/>
        </p:nvGrpSpPr>
        <p:grpSpPr>
          <a:xfrm>
            <a:off x="9792927" y="78657"/>
            <a:ext cx="2399073" cy="602062"/>
            <a:chOff x="304799" y="1799305"/>
            <a:chExt cx="2399073" cy="698090"/>
          </a:xfrm>
        </p:grpSpPr>
        <p:sp>
          <p:nvSpPr>
            <p:cNvPr id="38" name="Flecha: cheurón 37">
              <a:extLst>
                <a:ext uri="{FF2B5EF4-FFF2-40B4-BE49-F238E27FC236}">
                  <a16:creationId xmlns:a16="http://schemas.microsoft.com/office/drawing/2014/main" id="{9B31C7FA-0A78-77A3-E393-7971C5CDA44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1" name="Rectángulo 9">
              <a:extLst>
                <a:ext uri="{FF2B5EF4-FFF2-40B4-BE49-F238E27FC236}">
                  <a16:creationId xmlns:a16="http://schemas.microsoft.com/office/drawing/2014/main" id="{BCE967D6-4192-9249-4DAA-DD0AE58827E8}"/>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B6FB2C7-CD28-3012-1F7A-FBF43FF0DC41}"/>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64" name="CuadroTexto 63">
            <a:extLst>
              <a:ext uri="{FF2B5EF4-FFF2-40B4-BE49-F238E27FC236}">
                <a16:creationId xmlns:a16="http://schemas.microsoft.com/office/drawing/2014/main" id="{72FF0791-011C-C9D9-6651-419E1DFD9B2E}"/>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68" name="Flecha: cheurón 67">
            <a:extLst>
              <a:ext uri="{FF2B5EF4-FFF2-40B4-BE49-F238E27FC236}">
                <a16:creationId xmlns:a16="http://schemas.microsoft.com/office/drawing/2014/main" id="{CB32FC6D-7A00-4518-A8F3-DBFDA9C83023}"/>
              </a:ext>
            </a:extLst>
          </p:cNvPr>
          <p:cNvSpPr/>
          <p:nvPr/>
        </p:nvSpPr>
        <p:spPr>
          <a:xfrm>
            <a:off x="7242052" y="20809"/>
            <a:ext cx="4949947"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2" name="Imagen 1">
            <a:extLst>
              <a:ext uri="{FF2B5EF4-FFF2-40B4-BE49-F238E27FC236}">
                <a16:creationId xmlns:a16="http://schemas.microsoft.com/office/drawing/2014/main" id="{F3DCD336-A3D8-3BFD-CA13-6EA0DF671277}"/>
              </a:ext>
            </a:extLst>
          </p:cNvPr>
          <p:cNvPicPr>
            <a:picLocks noChangeAspect="1"/>
          </p:cNvPicPr>
          <p:nvPr/>
        </p:nvPicPr>
        <p:blipFill rotWithShape="1">
          <a:blip r:embed="rId2"/>
          <a:srcRect t="48499"/>
          <a:stretch/>
        </p:blipFill>
        <p:spPr>
          <a:xfrm>
            <a:off x="4135120" y="3150613"/>
            <a:ext cx="1177720" cy="605772"/>
          </a:xfrm>
          <a:prstGeom prst="rect">
            <a:avLst/>
          </a:prstGeom>
        </p:spPr>
      </p:pic>
      <p:pic>
        <p:nvPicPr>
          <p:cNvPr id="26" name="Imagen 25">
            <a:extLst>
              <a:ext uri="{FF2B5EF4-FFF2-40B4-BE49-F238E27FC236}">
                <a16:creationId xmlns:a16="http://schemas.microsoft.com/office/drawing/2014/main" id="{C1B1A802-A6B7-5A4F-0274-3EB2D3097DC4}"/>
              </a:ext>
            </a:extLst>
          </p:cNvPr>
          <p:cNvPicPr>
            <a:picLocks noChangeAspect="1"/>
          </p:cNvPicPr>
          <p:nvPr/>
        </p:nvPicPr>
        <p:blipFill rotWithShape="1">
          <a:blip r:embed="rId3"/>
          <a:srcRect t="48499"/>
          <a:stretch/>
        </p:blipFill>
        <p:spPr>
          <a:xfrm>
            <a:off x="4293276" y="1600010"/>
            <a:ext cx="1177720" cy="605772"/>
          </a:xfrm>
          <a:prstGeom prst="rect">
            <a:avLst/>
          </a:prstGeom>
        </p:spPr>
      </p:pic>
      <mc:AlternateContent xmlns:mc="http://schemas.openxmlformats.org/markup-compatibility/2006">
        <mc:Choice xmlns:a14="http://schemas.microsoft.com/office/drawing/2010/main" Requires="a14">
          <p:sp>
            <p:nvSpPr>
              <p:cNvPr id="27" name="CuadroTexto 26">
                <a:extLst>
                  <a:ext uri="{FF2B5EF4-FFF2-40B4-BE49-F238E27FC236}">
                    <a16:creationId xmlns:a16="http://schemas.microsoft.com/office/drawing/2014/main" id="{DA1B11AA-C3B8-0A02-42B6-E9C40D335110}"/>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14  </m:t>
                      </m:r>
                    </m:oMath>
                  </m:oMathPara>
                </a14:m>
                <a:endParaRPr lang="es-MX" dirty="0"/>
              </a:p>
            </p:txBody>
          </p:sp>
        </mc:Choice>
        <mc:Fallback>
          <p:sp>
            <p:nvSpPr>
              <p:cNvPr id="27" name="CuadroTexto 26">
                <a:extLst>
                  <a:ext uri="{FF2B5EF4-FFF2-40B4-BE49-F238E27FC236}">
                    <a16:creationId xmlns:a16="http://schemas.microsoft.com/office/drawing/2014/main" id="{DA1B11AA-C3B8-0A02-42B6-E9C40D335110}"/>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12"/>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1021376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 name="Imagen 91">
            <a:extLst>
              <a:ext uri="{FF2B5EF4-FFF2-40B4-BE49-F238E27FC236}">
                <a16:creationId xmlns:a16="http://schemas.microsoft.com/office/drawing/2014/main" id="{FF8408DD-90DB-BCE2-FC86-9C80393CEAC3}"/>
              </a:ext>
            </a:extLst>
          </p:cNvPr>
          <p:cNvPicPr>
            <a:picLocks noChangeAspect="1"/>
          </p:cNvPicPr>
          <p:nvPr/>
        </p:nvPicPr>
        <p:blipFill rotWithShape="1">
          <a:blip r:embed="rId2"/>
          <a:srcRect t="48499"/>
          <a:stretch/>
        </p:blipFill>
        <p:spPr>
          <a:xfrm>
            <a:off x="3657399" y="2594555"/>
            <a:ext cx="1177720" cy="605772"/>
          </a:xfrm>
          <a:prstGeom prst="rect">
            <a:avLst/>
          </a:prstGeom>
        </p:spPr>
      </p:pic>
      <p:pic>
        <p:nvPicPr>
          <p:cNvPr id="18" name="Imagen 17">
            <a:extLst>
              <a:ext uri="{FF2B5EF4-FFF2-40B4-BE49-F238E27FC236}">
                <a16:creationId xmlns:a16="http://schemas.microsoft.com/office/drawing/2014/main" id="{B517CEB1-59AE-64A5-36B6-59693D4FD7B4}"/>
              </a:ext>
            </a:extLst>
          </p:cNvPr>
          <p:cNvPicPr>
            <a:picLocks noChangeAspect="1"/>
          </p:cNvPicPr>
          <p:nvPr/>
        </p:nvPicPr>
        <p:blipFill rotWithShape="1">
          <a:blip r:embed="rId2"/>
          <a:srcRect t="48499"/>
          <a:stretch/>
        </p:blipFill>
        <p:spPr>
          <a:xfrm>
            <a:off x="3809799" y="2746955"/>
            <a:ext cx="1177720" cy="605772"/>
          </a:xfrm>
          <a:prstGeom prst="rect">
            <a:avLst/>
          </a:prstGeom>
        </p:spPr>
      </p:pic>
      <p:pic>
        <p:nvPicPr>
          <p:cNvPr id="19" name="Imagen 18">
            <a:extLst>
              <a:ext uri="{FF2B5EF4-FFF2-40B4-BE49-F238E27FC236}">
                <a16:creationId xmlns:a16="http://schemas.microsoft.com/office/drawing/2014/main" id="{CDC43E00-F713-1D25-F92F-FCFDE4740C57}"/>
              </a:ext>
            </a:extLst>
          </p:cNvPr>
          <p:cNvPicPr>
            <a:picLocks noChangeAspect="1"/>
          </p:cNvPicPr>
          <p:nvPr/>
        </p:nvPicPr>
        <p:blipFill rotWithShape="1">
          <a:blip r:embed="rId2"/>
          <a:srcRect t="48499"/>
          <a:stretch/>
        </p:blipFill>
        <p:spPr>
          <a:xfrm>
            <a:off x="3962199" y="2899355"/>
            <a:ext cx="1177720" cy="605772"/>
          </a:xfrm>
          <a:prstGeom prst="rect">
            <a:avLst/>
          </a:prstGeom>
        </p:spPr>
      </p:pic>
      <p:pic>
        <p:nvPicPr>
          <p:cNvPr id="91" name="Imagen 90">
            <a:extLst>
              <a:ext uri="{FF2B5EF4-FFF2-40B4-BE49-F238E27FC236}">
                <a16:creationId xmlns:a16="http://schemas.microsoft.com/office/drawing/2014/main" id="{43238F6F-6643-E7EF-E880-D189927D9BC9}"/>
              </a:ext>
            </a:extLst>
          </p:cNvPr>
          <p:cNvPicPr>
            <a:picLocks noChangeAspect="1"/>
          </p:cNvPicPr>
          <p:nvPr/>
        </p:nvPicPr>
        <p:blipFill rotWithShape="1">
          <a:blip r:embed="rId3"/>
          <a:srcRect t="48499"/>
          <a:stretch/>
        </p:blipFill>
        <p:spPr>
          <a:xfrm>
            <a:off x="3815555" y="1043952"/>
            <a:ext cx="1177720" cy="605772"/>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3" name="Imagen 2">
            <a:extLst>
              <a:ext uri="{FF2B5EF4-FFF2-40B4-BE49-F238E27FC236}">
                <a16:creationId xmlns:a16="http://schemas.microsoft.com/office/drawing/2014/main" id="{C10B2AF4-BA5E-C6DA-A83E-790A580E10F5}"/>
              </a:ext>
            </a:extLst>
          </p:cNvPr>
          <p:cNvPicPr>
            <a:picLocks noChangeAspect="1"/>
          </p:cNvPicPr>
          <p:nvPr/>
        </p:nvPicPr>
        <p:blipFill rotWithShape="1">
          <a:blip r:embed="rId3"/>
          <a:srcRect t="48499"/>
          <a:stretch/>
        </p:blipFill>
        <p:spPr>
          <a:xfrm>
            <a:off x="3967955" y="1196352"/>
            <a:ext cx="1177720" cy="605772"/>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F174BD0C-4393-9ECC-A11D-0CB2CD0AFCAF}"/>
              </a:ext>
            </a:extLst>
          </p:cNvPr>
          <p:cNvPicPr>
            <a:picLocks noChangeAspect="1"/>
          </p:cNvPicPr>
          <p:nvPr/>
        </p:nvPicPr>
        <p:blipFill rotWithShape="1">
          <a:blip r:embed="rId3"/>
          <a:srcRect t="48499"/>
          <a:stretch/>
        </p:blipFill>
        <p:spPr>
          <a:xfrm>
            <a:off x="5015092" y="1348752"/>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EA2BA3F5-8FA7-848D-F6BC-A033F3282BDE}"/>
              </a:ext>
            </a:extLst>
          </p:cNvPr>
          <p:cNvPicPr>
            <a:picLocks noChangeAspect="1"/>
          </p:cNvPicPr>
          <p:nvPr/>
        </p:nvPicPr>
        <p:blipFill>
          <a:blip r:embed="rId4"/>
          <a:stretch>
            <a:fillRect/>
          </a:stretch>
        </p:blipFill>
        <p:spPr>
          <a:xfrm>
            <a:off x="2751328" y="2598840"/>
            <a:ext cx="680710" cy="593003"/>
          </a:xfrm>
          <a:prstGeom prst="rect">
            <a:avLst/>
          </a:prstGeom>
        </p:spPr>
      </p:pic>
      <p:pic>
        <p:nvPicPr>
          <p:cNvPr id="71" name="Imagen 70">
            <a:extLst>
              <a:ext uri="{FF2B5EF4-FFF2-40B4-BE49-F238E27FC236}">
                <a16:creationId xmlns:a16="http://schemas.microsoft.com/office/drawing/2014/main" id="{E41EA7D8-7F41-3DD8-3616-FBB6DE6162DA}"/>
              </a:ext>
            </a:extLst>
          </p:cNvPr>
          <p:cNvPicPr>
            <a:picLocks noChangeAspect="1"/>
          </p:cNvPicPr>
          <p:nvPr/>
        </p:nvPicPr>
        <p:blipFill>
          <a:blip r:embed="rId4"/>
          <a:stretch>
            <a:fillRect/>
          </a:stretch>
        </p:blipFill>
        <p:spPr>
          <a:xfrm>
            <a:off x="2903728" y="2751240"/>
            <a:ext cx="680710" cy="593003"/>
          </a:xfrm>
          <a:prstGeom prst="rect">
            <a:avLst/>
          </a:prstGeom>
        </p:spPr>
      </p:pic>
      <p:pic>
        <p:nvPicPr>
          <p:cNvPr id="72" name="Imagen 71">
            <a:extLst>
              <a:ext uri="{FF2B5EF4-FFF2-40B4-BE49-F238E27FC236}">
                <a16:creationId xmlns:a16="http://schemas.microsoft.com/office/drawing/2014/main" id="{EE0119C2-FB63-452F-63F3-A0A16EA9F4A1}"/>
              </a:ext>
            </a:extLst>
          </p:cNvPr>
          <p:cNvPicPr>
            <a:picLocks noChangeAspect="1"/>
          </p:cNvPicPr>
          <p:nvPr/>
        </p:nvPicPr>
        <p:blipFill>
          <a:blip r:embed="rId4"/>
          <a:stretch>
            <a:fillRect/>
          </a:stretch>
        </p:blipFill>
        <p:spPr>
          <a:xfrm>
            <a:off x="3056128" y="2903640"/>
            <a:ext cx="680710" cy="593003"/>
          </a:xfrm>
          <a:prstGeom prst="rect">
            <a:avLst/>
          </a:prstGeom>
        </p:spPr>
      </p:pic>
      <p:pic>
        <p:nvPicPr>
          <p:cNvPr id="74" name="Imagen 73">
            <a:extLst>
              <a:ext uri="{FF2B5EF4-FFF2-40B4-BE49-F238E27FC236}">
                <a16:creationId xmlns:a16="http://schemas.microsoft.com/office/drawing/2014/main" id="{7BCDA60B-3EA9-AAB2-518F-43D76FB381EB}"/>
              </a:ext>
            </a:extLst>
          </p:cNvPr>
          <p:cNvPicPr>
            <a:picLocks noChangeAspect="1"/>
          </p:cNvPicPr>
          <p:nvPr/>
        </p:nvPicPr>
        <p:blipFill>
          <a:blip r:embed="rId4"/>
          <a:stretch>
            <a:fillRect/>
          </a:stretch>
        </p:blipFill>
        <p:spPr>
          <a:xfrm>
            <a:off x="3360928" y="3208440"/>
            <a:ext cx="680710" cy="593003"/>
          </a:xfrm>
          <a:prstGeom prst="rect">
            <a:avLst/>
          </a:prstGeom>
        </p:spPr>
      </p:pic>
      <p:pic>
        <p:nvPicPr>
          <p:cNvPr id="13" name="Imagen 12">
            <a:extLst>
              <a:ext uri="{FF2B5EF4-FFF2-40B4-BE49-F238E27FC236}">
                <a16:creationId xmlns:a16="http://schemas.microsoft.com/office/drawing/2014/main" id="{34202892-C484-5851-BEFB-506B230CABB0}"/>
              </a:ext>
            </a:extLst>
          </p:cNvPr>
          <p:cNvPicPr>
            <a:picLocks noChangeAspect="1"/>
          </p:cNvPicPr>
          <p:nvPr/>
        </p:nvPicPr>
        <p:blipFill>
          <a:blip r:embed="rId5"/>
          <a:stretch>
            <a:fillRect/>
          </a:stretch>
        </p:blipFill>
        <p:spPr>
          <a:xfrm>
            <a:off x="2678033" y="1018193"/>
            <a:ext cx="680710" cy="593003"/>
          </a:xfrm>
          <a:prstGeom prst="rect">
            <a:avLst/>
          </a:prstGeom>
        </p:spPr>
      </p:pic>
      <p:pic>
        <p:nvPicPr>
          <p:cNvPr id="52" name="Imagen 51">
            <a:extLst>
              <a:ext uri="{FF2B5EF4-FFF2-40B4-BE49-F238E27FC236}">
                <a16:creationId xmlns:a16="http://schemas.microsoft.com/office/drawing/2014/main" id="{19409ADE-BDBB-18AF-8C47-17EA6A3BFB47}"/>
              </a:ext>
            </a:extLst>
          </p:cNvPr>
          <p:cNvPicPr>
            <a:picLocks noChangeAspect="1"/>
          </p:cNvPicPr>
          <p:nvPr/>
        </p:nvPicPr>
        <p:blipFill>
          <a:blip r:embed="rId5"/>
          <a:stretch>
            <a:fillRect/>
          </a:stretch>
        </p:blipFill>
        <p:spPr>
          <a:xfrm>
            <a:off x="2830433" y="1170593"/>
            <a:ext cx="680710" cy="593003"/>
          </a:xfrm>
          <a:prstGeom prst="rect">
            <a:avLst/>
          </a:prstGeom>
        </p:spPr>
      </p:pic>
      <p:pic>
        <p:nvPicPr>
          <p:cNvPr id="53" name="Imagen 52">
            <a:extLst>
              <a:ext uri="{FF2B5EF4-FFF2-40B4-BE49-F238E27FC236}">
                <a16:creationId xmlns:a16="http://schemas.microsoft.com/office/drawing/2014/main" id="{43084DF0-ACDE-1BE9-72B5-CADB28CCDB72}"/>
              </a:ext>
            </a:extLst>
          </p:cNvPr>
          <p:cNvPicPr>
            <a:picLocks noChangeAspect="1"/>
          </p:cNvPicPr>
          <p:nvPr/>
        </p:nvPicPr>
        <p:blipFill>
          <a:blip r:embed="rId5"/>
          <a:stretch>
            <a:fillRect/>
          </a:stretch>
        </p:blipFill>
        <p:spPr>
          <a:xfrm>
            <a:off x="2982833" y="1322993"/>
            <a:ext cx="680710" cy="593003"/>
          </a:xfrm>
          <a:prstGeom prst="rect">
            <a:avLst/>
          </a:prstGeom>
        </p:spPr>
      </p:pic>
      <p:pic>
        <p:nvPicPr>
          <p:cNvPr id="55" name="Imagen 54">
            <a:extLst>
              <a:ext uri="{FF2B5EF4-FFF2-40B4-BE49-F238E27FC236}">
                <a16:creationId xmlns:a16="http://schemas.microsoft.com/office/drawing/2014/main" id="{A3F15ABE-6569-8DEF-ABED-B38E3DDDAADC}"/>
              </a:ext>
            </a:extLst>
          </p:cNvPr>
          <p:cNvPicPr>
            <a:picLocks noChangeAspect="1"/>
          </p:cNvPicPr>
          <p:nvPr/>
        </p:nvPicPr>
        <p:blipFill>
          <a:blip r:embed="rId5"/>
          <a:stretch>
            <a:fillRect/>
          </a:stretch>
        </p:blipFill>
        <p:spPr>
          <a:xfrm>
            <a:off x="3287633" y="1627793"/>
            <a:ext cx="680710" cy="593003"/>
          </a:xfrm>
          <a:prstGeom prst="rect">
            <a:avLst/>
          </a:prstGeom>
        </p:spPr>
      </p:pic>
      <p:sp>
        <p:nvSpPr>
          <p:cNvPr id="42" name="Rectángulo: esquinas redondeadas 41">
            <a:extLst>
              <a:ext uri="{FF2B5EF4-FFF2-40B4-BE49-F238E27FC236}">
                <a16:creationId xmlns:a16="http://schemas.microsoft.com/office/drawing/2014/main" id="{3815BE5C-D8DD-4105-EDCC-C7FF18DB895E}"/>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esquinas redondeadas 42">
            <a:extLst>
              <a:ext uri="{FF2B5EF4-FFF2-40B4-BE49-F238E27FC236}">
                <a16:creationId xmlns:a16="http://schemas.microsoft.com/office/drawing/2014/main" id="{51F2C3DE-C78F-2BB1-DC27-B08E80BEC067}"/>
              </a:ext>
            </a:extLst>
          </p:cNvPr>
          <p:cNvSpPr/>
          <p:nvPr/>
        </p:nvSpPr>
        <p:spPr>
          <a:xfrm>
            <a:off x="291796" y="2558832"/>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6">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pic>
        <p:nvPicPr>
          <p:cNvPr id="17" name="Imagen 16">
            <a:extLst>
              <a:ext uri="{FF2B5EF4-FFF2-40B4-BE49-F238E27FC236}">
                <a16:creationId xmlns:a16="http://schemas.microsoft.com/office/drawing/2014/main" id="{54643418-2011-8B6D-FB4C-5012B09B652A}"/>
              </a:ext>
            </a:extLst>
          </p:cNvPr>
          <p:cNvPicPr>
            <a:picLocks noChangeAspect="1"/>
          </p:cNvPicPr>
          <p:nvPr/>
        </p:nvPicPr>
        <p:blipFill>
          <a:blip r:embed="rId7"/>
          <a:stretch>
            <a:fillRect/>
          </a:stretch>
        </p:blipFill>
        <p:spPr>
          <a:xfrm>
            <a:off x="1767506" y="2527282"/>
            <a:ext cx="639622" cy="664561"/>
          </a:xfrm>
          <a:prstGeom prst="rect">
            <a:avLst/>
          </a:prstGeom>
        </p:spPr>
      </p:pic>
      <p:pic>
        <p:nvPicPr>
          <p:cNvPr id="35" name="Imagen 34">
            <a:extLst>
              <a:ext uri="{FF2B5EF4-FFF2-40B4-BE49-F238E27FC236}">
                <a16:creationId xmlns:a16="http://schemas.microsoft.com/office/drawing/2014/main" id="{80ED1FFB-5959-41BB-3CE7-F833CABEDFE2}"/>
              </a:ext>
            </a:extLst>
          </p:cNvPr>
          <p:cNvPicPr>
            <a:picLocks noChangeAspect="1"/>
          </p:cNvPicPr>
          <p:nvPr/>
        </p:nvPicPr>
        <p:blipFill>
          <a:blip r:embed="rId8"/>
          <a:stretch>
            <a:fillRect/>
          </a:stretch>
        </p:blipFill>
        <p:spPr>
          <a:xfrm>
            <a:off x="1788312" y="1016782"/>
            <a:ext cx="588794" cy="611752"/>
          </a:xfrm>
          <a:prstGeom prst="rect">
            <a:avLst/>
          </a:prstGeom>
        </p:spPr>
      </p:pic>
      <p:pic>
        <p:nvPicPr>
          <p:cNvPr id="8" name="Imagen 7">
            <a:extLst>
              <a:ext uri="{FF2B5EF4-FFF2-40B4-BE49-F238E27FC236}">
                <a16:creationId xmlns:a16="http://schemas.microsoft.com/office/drawing/2014/main" id="{1C6AECEA-D84A-683A-F144-915437079763}"/>
              </a:ext>
            </a:extLst>
          </p:cNvPr>
          <p:cNvPicPr>
            <a:picLocks noChangeAspect="1"/>
          </p:cNvPicPr>
          <p:nvPr/>
        </p:nvPicPr>
        <p:blipFill>
          <a:blip r:embed="rId9"/>
          <a:stretch>
            <a:fillRect/>
          </a:stretch>
        </p:blipFill>
        <p:spPr>
          <a:xfrm>
            <a:off x="1015969" y="1024219"/>
            <a:ext cx="494661" cy="513948"/>
          </a:xfrm>
          <a:prstGeom prst="rect">
            <a:avLst/>
          </a:prstGeom>
        </p:spPr>
      </p:pic>
      <p:pic>
        <p:nvPicPr>
          <p:cNvPr id="9" name="Imagen 8">
            <a:extLst>
              <a:ext uri="{FF2B5EF4-FFF2-40B4-BE49-F238E27FC236}">
                <a16:creationId xmlns:a16="http://schemas.microsoft.com/office/drawing/2014/main" id="{F868012B-48E4-9FBB-D6C0-7C5B2BF40810}"/>
              </a:ext>
            </a:extLst>
          </p:cNvPr>
          <p:cNvPicPr>
            <a:picLocks noChangeAspect="1"/>
          </p:cNvPicPr>
          <p:nvPr/>
        </p:nvPicPr>
        <p:blipFill rotWithShape="1">
          <a:blip r:embed="rId9"/>
          <a:srcRect t="5850"/>
          <a:stretch/>
        </p:blipFill>
        <p:spPr>
          <a:xfrm>
            <a:off x="1180946" y="1242685"/>
            <a:ext cx="494661" cy="483881"/>
          </a:xfrm>
          <a:prstGeom prst="rect">
            <a:avLst/>
          </a:prstGeom>
        </p:spPr>
      </p:pic>
      <p:pic>
        <p:nvPicPr>
          <p:cNvPr id="10" name="Imagen 9">
            <a:extLst>
              <a:ext uri="{FF2B5EF4-FFF2-40B4-BE49-F238E27FC236}">
                <a16:creationId xmlns:a16="http://schemas.microsoft.com/office/drawing/2014/main" id="{16D8E6A3-CF4B-CF73-51A9-D1C6A5A81A8C}"/>
              </a:ext>
            </a:extLst>
          </p:cNvPr>
          <p:cNvPicPr>
            <a:picLocks noChangeAspect="1"/>
          </p:cNvPicPr>
          <p:nvPr/>
        </p:nvPicPr>
        <p:blipFill rotWithShape="1">
          <a:blip r:embed="rId9"/>
          <a:srcRect t="5850"/>
          <a:stretch/>
        </p:blipFill>
        <p:spPr>
          <a:xfrm>
            <a:off x="1297524" y="1431083"/>
            <a:ext cx="494661" cy="483881"/>
          </a:xfrm>
          <a:prstGeom prst="rect">
            <a:avLst/>
          </a:prstGeom>
        </p:spPr>
      </p:pic>
      <p:pic>
        <p:nvPicPr>
          <p:cNvPr id="11" name="Imagen 10">
            <a:extLst>
              <a:ext uri="{FF2B5EF4-FFF2-40B4-BE49-F238E27FC236}">
                <a16:creationId xmlns:a16="http://schemas.microsoft.com/office/drawing/2014/main" id="{A30B1D3C-E84C-EFB7-29CE-FA756E63E4FC}"/>
              </a:ext>
            </a:extLst>
          </p:cNvPr>
          <p:cNvPicPr>
            <a:picLocks noChangeAspect="1"/>
          </p:cNvPicPr>
          <p:nvPr/>
        </p:nvPicPr>
        <p:blipFill rotWithShape="1">
          <a:blip r:embed="rId9"/>
          <a:srcRect t="5850"/>
          <a:stretch/>
        </p:blipFill>
        <p:spPr>
          <a:xfrm>
            <a:off x="1490886" y="1790457"/>
            <a:ext cx="494661" cy="483881"/>
          </a:xfrm>
          <a:prstGeom prst="rect">
            <a:avLst/>
          </a:prstGeom>
        </p:spPr>
      </p:pic>
      <p:sp>
        <p:nvSpPr>
          <p:cNvPr id="34" name="Rectángulo: esquinas redondeadas 33">
            <a:extLst>
              <a:ext uri="{FF2B5EF4-FFF2-40B4-BE49-F238E27FC236}">
                <a16:creationId xmlns:a16="http://schemas.microsoft.com/office/drawing/2014/main" id="{0230013C-4A98-DBFE-7998-2CC9400F8E70}"/>
              </a:ext>
            </a:extLst>
          </p:cNvPr>
          <p:cNvSpPr/>
          <p:nvPr/>
        </p:nvSpPr>
        <p:spPr>
          <a:xfrm>
            <a:off x="740665" y="1349768"/>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esquinas redondeadas 35">
            <a:extLst>
              <a:ext uri="{FF2B5EF4-FFF2-40B4-BE49-F238E27FC236}">
                <a16:creationId xmlns:a16="http://schemas.microsoft.com/office/drawing/2014/main" id="{232AD482-8DAD-BE56-47D3-504A4CE9F453}"/>
              </a:ext>
            </a:extLst>
          </p:cNvPr>
          <p:cNvSpPr/>
          <p:nvPr/>
        </p:nvSpPr>
        <p:spPr>
          <a:xfrm>
            <a:off x="878317" y="153816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esquinas redondeadas 36">
            <a:extLst>
              <a:ext uri="{FF2B5EF4-FFF2-40B4-BE49-F238E27FC236}">
                <a16:creationId xmlns:a16="http://schemas.microsoft.com/office/drawing/2014/main" id="{27DEEEB6-9F3C-1799-51C1-F942F6D0597E}"/>
              </a:ext>
            </a:extLst>
          </p:cNvPr>
          <p:cNvSpPr/>
          <p:nvPr/>
        </p:nvSpPr>
        <p:spPr>
          <a:xfrm>
            <a:off x="1015969" y="172656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esquinas redondeadas 38">
            <a:extLst>
              <a:ext uri="{FF2B5EF4-FFF2-40B4-BE49-F238E27FC236}">
                <a16:creationId xmlns:a16="http://schemas.microsoft.com/office/drawing/2014/main" id="{244681B6-71FB-96B1-8B5A-6B5413763986}"/>
              </a:ext>
            </a:extLst>
          </p:cNvPr>
          <p:cNvSpPr/>
          <p:nvPr/>
        </p:nvSpPr>
        <p:spPr>
          <a:xfrm>
            <a:off x="1291272" y="2103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55591800-21A8-6183-7052-C7EF9081F26F}"/>
                  </a:ext>
                </a:extLst>
              </p:cNvPr>
              <p:cNvSpPr txBox="1"/>
              <p:nvPr/>
            </p:nvSpPr>
            <p:spPr>
              <a:xfrm>
                <a:off x="1117686" y="1816953"/>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40" name="CuadroTexto 39">
                <a:extLst>
                  <a:ext uri="{FF2B5EF4-FFF2-40B4-BE49-F238E27FC236}">
                    <a16:creationId xmlns:a16="http://schemas.microsoft.com/office/drawing/2014/main" id="{55591800-21A8-6183-7052-C7EF9081F26F}"/>
                  </a:ext>
                </a:extLst>
              </p:cNvPr>
              <p:cNvSpPr txBox="1">
                <a:spLocks noRot="1" noChangeAspect="1" noMove="1" noResize="1" noEditPoints="1" noAdjustHandles="1" noChangeArrowheads="1" noChangeShapeType="1" noTextEdit="1"/>
              </p:cNvSpPr>
              <p:nvPr/>
            </p:nvSpPr>
            <p:spPr>
              <a:xfrm>
                <a:off x="1117686" y="1816953"/>
                <a:ext cx="184346" cy="215444"/>
              </a:xfrm>
              <a:prstGeom prst="rect">
                <a:avLst/>
              </a:prstGeom>
              <a:blipFill>
                <a:blip r:embed="rId10"/>
                <a:stretch>
                  <a:fillRect/>
                </a:stretch>
              </a:blipFill>
            </p:spPr>
            <p:txBody>
              <a:bodyPr/>
              <a:lstStyle/>
              <a:p>
                <a:r>
                  <a:rPr lang="es-MX">
                    <a:noFill/>
                  </a:rPr>
                  <a:t> </a:t>
                </a:r>
              </a:p>
            </p:txBody>
          </p:sp>
        </mc:Fallback>
      </mc:AlternateContent>
      <p:pic>
        <p:nvPicPr>
          <p:cNvPr id="49" name="Imagen 48">
            <a:extLst>
              <a:ext uri="{FF2B5EF4-FFF2-40B4-BE49-F238E27FC236}">
                <a16:creationId xmlns:a16="http://schemas.microsoft.com/office/drawing/2014/main" id="{C8993ED1-CBA0-4BDF-9E26-4E8878C3CBCC}"/>
              </a:ext>
            </a:extLst>
          </p:cNvPr>
          <p:cNvPicPr>
            <a:picLocks noChangeAspect="1"/>
          </p:cNvPicPr>
          <p:nvPr/>
        </p:nvPicPr>
        <p:blipFill>
          <a:blip r:embed="rId9"/>
          <a:stretch>
            <a:fillRect/>
          </a:stretch>
        </p:blipFill>
        <p:spPr>
          <a:xfrm>
            <a:off x="1025123" y="2559808"/>
            <a:ext cx="494661" cy="513948"/>
          </a:xfrm>
          <a:prstGeom prst="rect">
            <a:avLst/>
          </a:prstGeom>
        </p:spPr>
      </p:pic>
      <p:pic>
        <p:nvPicPr>
          <p:cNvPr id="50" name="Imagen 49">
            <a:extLst>
              <a:ext uri="{FF2B5EF4-FFF2-40B4-BE49-F238E27FC236}">
                <a16:creationId xmlns:a16="http://schemas.microsoft.com/office/drawing/2014/main" id="{E0B84096-6F64-8D21-CC8C-C43560E34360}"/>
              </a:ext>
            </a:extLst>
          </p:cNvPr>
          <p:cNvPicPr>
            <a:picLocks noChangeAspect="1"/>
          </p:cNvPicPr>
          <p:nvPr/>
        </p:nvPicPr>
        <p:blipFill rotWithShape="1">
          <a:blip r:embed="rId9"/>
          <a:srcRect t="5850"/>
          <a:stretch/>
        </p:blipFill>
        <p:spPr>
          <a:xfrm>
            <a:off x="1190100" y="2778274"/>
            <a:ext cx="494661" cy="483881"/>
          </a:xfrm>
          <a:prstGeom prst="rect">
            <a:avLst/>
          </a:prstGeom>
        </p:spPr>
      </p:pic>
      <p:pic>
        <p:nvPicPr>
          <p:cNvPr id="51" name="Imagen 50">
            <a:extLst>
              <a:ext uri="{FF2B5EF4-FFF2-40B4-BE49-F238E27FC236}">
                <a16:creationId xmlns:a16="http://schemas.microsoft.com/office/drawing/2014/main" id="{E29B960A-D7DD-CF5F-1A06-87BB28D41809}"/>
              </a:ext>
            </a:extLst>
          </p:cNvPr>
          <p:cNvPicPr>
            <a:picLocks noChangeAspect="1"/>
          </p:cNvPicPr>
          <p:nvPr/>
        </p:nvPicPr>
        <p:blipFill rotWithShape="1">
          <a:blip r:embed="rId9"/>
          <a:srcRect t="5850"/>
          <a:stretch/>
        </p:blipFill>
        <p:spPr>
          <a:xfrm>
            <a:off x="1306678" y="2966672"/>
            <a:ext cx="494661" cy="483881"/>
          </a:xfrm>
          <a:prstGeom prst="rect">
            <a:avLst/>
          </a:prstGeom>
        </p:spPr>
      </p:pic>
      <p:pic>
        <p:nvPicPr>
          <p:cNvPr id="56" name="Imagen 55">
            <a:extLst>
              <a:ext uri="{FF2B5EF4-FFF2-40B4-BE49-F238E27FC236}">
                <a16:creationId xmlns:a16="http://schemas.microsoft.com/office/drawing/2014/main" id="{772FBB36-AE9E-C97A-90D8-C0FBD6794F14}"/>
              </a:ext>
            </a:extLst>
          </p:cNvPr>
          <p:cNvPicPr>
            <a:picLocks noChangeAspect="1"/>
          </p:cNvPicPr>
          <p:nvPr/>
        </p:nvPicPr>
        <p:blipFill rotWithShape="1">
          <a:blip r:embed="rId9"/>
          <a:srcRect t="5850"/>
          <a:stretch/>
        </p:blipFill>
        <p:spPr>
          <a:xfrm>
            <a:off x="1500040" y="3326046"/>
            <a:ext cx="494661" cy="483881"/>
          </a:xfrm>
          <a:prstGeom prst="rect">
            <a:avLst/>
          </a:prstGeom>
        </p:spPr>
      </p:pic>
      <p:sp>
        <p:nvSpPr>
          <p:cNvPr id="57" name="Rectángulo: esquinas redondeadas 56">
            <a:extLst>
              <a:ext uri="{FF2B5EF4-FFF2-40B4-BE49-F238E27FC236}">
                <a16:creationId xmlns:a16="http://schemas.microsoft.com/office/drawing/2014/main" id="{61F7DF50-A234-9EEC-DE1F-692BA2E107E1}"/>
              </a:ext>
            </a:extLst>
          </p:cNvPr>
          <p:cNvSpPr/>
          <p:nvPr/>
        </p:nvSpPr>
        <p:spPr>
          <a:xfrm>
            <a:off x="749819" y="288535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Rectángulo: esquinas redondeadas 57">
            <a:extLst>
              <a:ext uri="{FF2B5EF4-FFF2-40B4-BE49-F238E27FC236}">
                <a16:creationId xmlns:a16="http://schemas.microsoft.com/office/drawing/2014/main" id="{11EB158E-DE93-44F3-946C-B2DC7D1D8436}"/>
              </a:ext>
            </a:extLst>
          </p:cNvPr>
          <p:cNvSpPr/>
          <p:nvPr/>
        </p:nvSpPr>
        <p:spPr>
          <a:xfrm>
            <a:off x="887471" y="307375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Rectángulo: esquinas redondeadas 58">
            <a:extLst>
              <a:ext uri="{FF2B5EF4-FFF2-40B4-BE49-F238E27FC236}">
                <a16:creationId xmlns:a16="http://schemas.microsoft.com/office/drawing/2014/main" id="{69251DB8-A5E0-5E2D-5D96-F858ADFE9521}"/>
              </a:ext>
            </a:extLst>
          </p:cNvPr>
          <p:cNvSpPr/>
          <p:nvPr/>
        </p:nvSpPr>
        <p:spPr>
          <a:xfrm>
            <a:off x="1025123" y="326215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Rectángulo: esquinas redondeadas 59">
            <a:extLst>
              <a:ext uri="{FF2B5EF4-FFF2-40B4-BE49-F238E27FC236}">
                <a16:creationId xmlns:a16="http://schemas.microsoft.com/office/drawing/2014/main" id="{DD4DEA56-85B4-CAF0-1048-49E1ACB24987}"/>
              </a:ext>
            </a:extLst>
          </p:cNvPr>
          <p:cNvSpPr/>
          <p:nvPr/>
        </p:nvSpPr>
        <p:spPr>
          <a:xfrm>
            <a:off x="1300426" y="3638952"/>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61" name="CuadroTexto 60">
                <a:extLst>
                  <a:ext uri="{FF2B5EF4-FFF2-40B4-BE49-F238E27FC236}">
                    <a16:creationId xmlns:a16="http://schemas.microsoft.com/office/drawing/2014/main" id="{B4A1109C-690F-D22B-1692-294C49D7EE65}"/>
                  </a:ext>
                </a:extLst>
              </p:cNvPr>
              <p:cNvSpPr txBox="1"/>
              <p:nvPr/>
            </p:nvSpPr>
            <p:spPr>
              <a:xfrm>
                <a:off x="1126840" y="335254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61" name="CuadroTexto 60">
                <a:extLst>
                  <a:ext uri="{FF2B5EF4-FFF2-40B4-BE49-F238E27FC236}">
                    <a16:creationId xmlns:a16="http://schemas.microsoft.com/office/drawing/2014/main" id="{B4A1109C-690F-D22B-1692-294C49D7EE65}"/>
                  </a:ext>
                </a:extLst>
              </p:cNvPr>
              <p:cNvSpPr txBox="1">
                <a:spLocks noRot="1" noChangeAspect="1" noMove="1" noResize="1" noEditPoints="1" noAdjustHandles="1" noChangeArrowheads="1" noChangeShapeType="1" noTextEdit="1"/>
              </p:cNvSpPr>
              <p:nvPr/>
            </p:nvSpPr>
            <p:spPr>
              <a:xfrm>
                <a:off x="1126840" y="3352542"/>
                <a:ext cx="184346" cy="215444"/>
              </a:xfrm>
              <a:prstGeom prst="rect">
                <a:avLst/>
              </a:prstGeom>
              <a:blipFill>
                <a:blip r:embed="rId11"/>
                <a:stretch>
                  <a:fillRect/>
                </a:stretch>
              </a:blipFill>
            </p:spPr>
            <p:txBody>
              <a:bodyPr/>
              <a:lstStyle/>
              <a:p>
                <a:r>
                  <a:rPr lang="es-MX">
                    <a:noFill/>
                  </a:rPr>
                  <a:t> </a:t>
                </a:r>
              </a:p>
            </p:txBody>
          </p:sp>
        </mc:Fallback>
      </mc:AlternateContent>
      <p:pic>
        <p:nvPicPr>
          <p:cNvPr id="62" name="Imagen 61">
            <a:extLst>
              <a:ext uri="{FF2B5EF4-FFF2-40B4-BE49-F238E27FC236}">
                <a16:creationId xmlns:a16="http://schemas.microsoft.com/office/drawing/2014/main" id="{FCEB3C16-A476-14B5-8928-3BBD1532013C}"/>
              </a:ext>
            </a:extLst>
          </p:cNvPr>
          <p:cNvPicPr>
            <a:picLocks noChangeAspect="1"/>
          </p:cNvPicPr>
          <p:nvPr/>
        </p:nvPicPr>
        <p:blipFill>
          <a:blip r:embed="rId8"/>
          <a:stretch>
            <a:fillRect/>
          </a:stretch>
        </p:blipFill>
        <p:spPr>
          <a:xfrm>
            <a:off x="1940712" y="1169182"/>
            <a:ext cx="588794" cy="611752"/>
          </a:xfrm>
          <a:prstGeom prst="rect">
            <a:avLst/>
          </a:prstGeom>
        </p:spPr>
      </p:pic>
      <p:pic>
        <p:nvPicPr>
          <p:cNvPr id="63" name="Imagen 62">
            <a:extLst>
              <a:ext uri="{FF2B5EF4-FFF2-40B4-BE49-F238E27FC236}">
                <a16:creationId xmlns:a16="http://schemas.microsoft.com/office/drawing/2014/main" id="{0972F805-F505-837C-5A0E-BE754094521C}"/>
              </a:ext>
            </a:extLst>
          </p:cNvPr>
          <p:cNvPicPr>
            <a:picLocks noChangeAspect="1"/>
          </p:cNvPicPr>
          <p:nvPr/>
        </p:nvPicPr>
        <p:blipFill>
          <a:blip r:embed="rId8"/>
          <a:stretch>
            <a:fillRect/>
          </a:stretch>
        </p:blipFill>
        <p:spPr>
          <a:xfrm>
            <a:off x="2093112" y="1321582"/>
            <a:ext cx="588794" cy="611752"/>
          </a:xfrm>
          <a:prstGeom prst="rect">
            <a:avLst/>
          </a:prstGeom>
        </p:spPr>
      </p:pic>
      <p:pic>
        <p:nvPicPr>
          <p:cNvPr id="65" name="Imagen 64">
            <a:extLst>
              <a:ext uri="{FF2B5EF4-FFF2-40B4-BE49-F238E27FC236}">
                <a16:creationId xmlns:a16="http://schemas.microsoft.com/office/drawing/2014/main" id="{36DC0673-6790-FA92-2B70-2073C53480BB}"/>
              </a:ext>
            </a:extLst>
          </p:cNvPr>
          <p:cNvPicPr>
            <a:picLocks noChangeAspect="1"/>
          </p:cNvPicPr>
          <p:nvPr/>
        </p:nvPicPr>
        <p:blipFill>
          <a:blip r:embed="rId8"/>
          <a:stretch>
            <a:fillRect/>
          </a:stretch>
        </p:blipFill>
        <p:spPr>
          <a:xfrm>
            <a:off x="2359384" y="1654765"/>
            <a:ext cx="588794" cy="611752"/>
          </a:xfrm>
          <a:prstGeom prst="rect">
            <a:avLst/>
          </a:prstGeom>
        </p:spPr>
      </p:pic>
      <p:pic>
        <p:nvPicPr>
          <p:cNvPr id="66" name="Imagen 65">
            <a:extLst>
              <a:ext uri="{FF2B5EF4-FFF2-40B4-BE49-F238E27FC236}">
                <a16:creationId xmlns:a16="http://schemas.microsoft.com/office/drawing/2014/main" id="{8C62F6A8-8A4E-6961-73A3-A440DD86E51C}"/>
              </a:ext>
            </a:extLst>
          </p:cNvPr>
          <p:cNvPicPr>
            <a:picLocks noChangeAspect="1"/>
          </p:cNvPicPr>
          <p:nvPr/>
        </p:nvPicPr>
        <p:blipFill>
          <a:blip r:embed="rId7"/>
          <a:stretch>
            <a:fillRect/>
          </a:stretch>
        </p:blipFill>
        <p:spPr>
          <a:xfrm>
            <a:off x="1919906" y="2679682"/>
            <a:ext cx="639622" cy="664561"/>
          </a:xfrm>
          <a:prstGeom prst="rect">
            <a:avLst/>
          </a:prstGeom>
        </p:spPr>
      </p:pic>
      <p:pic>
        <p:nvPicPr>
          <p:cNvPr id="67" name="Imagen 66">
            <a:extLst>
              <a:ext uri="{FF2B5EF4-FFF2-40B4-BE49-F238E27FC236}">
                <a16:creationId xmlns:a16="http://schemas.microsoft.com/office/drawing/2014/main" id="{96A5E2DE-96D9-66A3-FD48-FEABA99CD0AD}"/>
              </a:ext>
            </a:extLst>
          </p:cNvPr>
          <p:cNvPicPr>
            <a:picLocks noChangeAspect="1"/>
          </p:cNvPicPr>
          <p:nvPr/>
        </p:nvPicPr>
        <p:blipFill>
          <a:blip r:embed="rId7"/>
          <a:stretch>
            <a:fillRect/>
          </a:stretch>
        </p:blipFill>
        <p:spPr>
          <a:xfrm>
            <a:off x="2072306" y="2832082"/>
            <a:ext cx="639622" cy="664561"/>
          </a:xfrm>
          <a:prstGeom prst="rect">
            <a:avLst/>
          </a:prstGeom>
        </p:spPr>
      </p:pic>
      <p:pic>
        <p:nvPicPr>
          <p:cNvPr id="69" name="Imagen 68">
            <a:extLst>
              <a:ext uri="{FF2B5EF4-FFF2-40B4-BE49-F238E27FC236}">
                <a16:creationId xmlns:a16="http://schemas.microsoft.com/office/drawing/2014/main" id="{904C1B08-0D4C-D08E-0E88-9EF2A1B581A1}"/>
              </a:ext>
            </a:extLst>
          </p:cNvPr>
          <p:cNvPicPr>
            <a:picLocks noChangeAspect="1"/>
          </p:cNvPicPr>
          <p:nvPr/>
        </p:nvPicPr>
        <p:blipFill>
          <a:blip r:embed="rId7"/>
          <a:stretch>
            <a:fillRect/>
          </a:stretch>
        </p:blipFill>
        <p:spPr>
          <a:xfrm>
            <a:off x="2377106" y="3136882"/>
            <a:ext cx="639622" cy="664561"/>
          </a:xfrm>
          <a:prstGeom prst="rect">
            <a:avLst/>
          </a:prstGeom>
        </p:spPr>
      </p:pic>
      <p:grpSp>
        <p:nvGrpSpPr>
          <p:cNvPr id="15" name="Grupo 14">
            <a:extLst>
              <a:ext uri="{FF2B5EF4-FFF2-40B4-BE49-F238E27FC236}">
                <a16:creationId xmlns:a16="http://schemas.microsoft.com/office/drawing/2014/main" id="{4F506853-0404-9615-325D-2936CC9F45F4}"/>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E1C044E7-C3B6-4C13-65EC-23D97418F8D8}"/>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71B5DA3-9B1D-12D3-6AAA-1E3F33A4C54E}"/>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33" name="Grupo 32">
            <a:extLst>
              <a:ext uri="{FF2B5EF4-FFF2-40B4-BE49-F238E27FC236}">
                <a16:creationId xmlns:a16="http://schemas.microsoft.com/office/drawing/2014/main" id="{187D61E6-9E3B-5643-03E2-819EB1A8BD2F}"/>
              </a:ext>
            </a:extLst>
          </p:cNvPr>
          <p:cNvGrpSpPr/>
          <p:nvPr/>
        </p:nvGrpSpPr>
        <p:grpSpPr>
          <a:xfrm>
            <a:off x="9792927" y="78657"/>
            <a:ext cx="2399073" cy="602062"/>
            <a:chOff x="304799" y="1799305"/>
            <a:chExt cx="2399073" cy="698090"/>
          </a:xfrm>
        </p:grpSpPr>
        <p:sp>
          <p:nvSpPr>
            <p:cNvPr id="38" name="Flecha: cheurón 37">
              <a:extLst>
                <a:ext uri="{FF2B5EF4-FFF2-40B4-BE49-F238E27FC236}">
                  <a16:creationId xmlns:a16="http://schemas.microsoft.com/office/drawing/2014/main" id="{0FB357F0-F5A4-EEEB-7131-12E2BF992001}"/>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1" name="Rectángulo 9">
              <a:extLst>
                <a:ext uri="{FF2B5EF4-FFF2-40B4-BE49-F238E27FC236}">
                  <a16:creationId xmlns:a16="http://schemas.microsoft.com/office/drawing/2014/main" id="{1918287D-1823-5284-DF24-249BF894C12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69DA1E02-D9B3-8AA0-8001-55C8BC650D86}"/>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64" name="CuadroTexto 63">
            <a:extLst>
              <a:ext uri="{FF2B5EF4-FFF2-40B4-BE49-F238E27FC236}">
                <a16:creationId xmlns:a16="http://schemas.microsoft.com/office/drawing/2014/main" id="{B23242B1-FC11-9EBA-8F6F-E58CCFA5F71C}"/>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68" name="Flecha: cheurón 67">
            <a:extLst>
              <a:ext uri="{FF2B5EF4-FFF2-40B4-BE49-F238E27FC236}">
                <a16:creationId xmlns:a16="http://schemas.microsoft.com/office/drawing/2014/main" id="{381B6C91-D5AC-DB2C-7ED5-09B20962C8CB}"/>
              </a:ext>
            </a:extLst>
          </p:cNvPr>
          <p:cNvSpPr/>
          <p:nvPr/>
        </p:nvSpPr>
        <p:spPr>
          <a:xfrm>
            <a:off x="7242052" y="20809"/>
            <a:ext cx="4949947"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70" name="Imagen 69">
            <a:extLst>
              <a:ext uri="{FF2B5EF4-FFF2-40B4-BE49-F238E27FC236}">
                <a16:creationId xmlns:a16="http://schemas.microsoft.com/office/drawing/2014/main" id="{FBD3B4AD-B035-36CE-A59D-111609FE80DD}"/>
              </a:ext>
            </a:extLst>
          </p:cNvPr>
          <p:cNvPicPr>
            <a:picLocks noChangeAspect="1"/>
          </p:cNvPicPr>
          <p:nvPr/>
        </p:nvPicPr>
        <p:blipFill>
          <a:blip r:embed="rId12"/>
          <a:stretch>
            <a:fillRect/>
          </a:stretch>
        </p:blipFill>
        <p:spPr>
          <a:xfrm>
            <a:off x="6423751" y="970969"/>
            <a:ext cx="5570831" cy="5570831"/>
          </a:xfrm>
          <a:prstGeom prst="rect">
            <a:avLst/>
          </a:prstGeom>
        </p:spPr>
      </p:pic>
      <p:pic>
        <p:nvPicPr>
          <p:cNvPr id="73" name="Imagen 72">
            <a:extLst>
              <a:ext uri="{FF2B5EF4-FFF2-40B4-BE49-F238E27FC236}">
                <a16:creationId xmlns:a16="http://schemas.microsoft.com/office/drawing/2014/main" id="{F40FA982-C457-C558-7180-80E083E33F3D}"/>
              </a:ext>
            </a:extLst>
          </p:cNvPr>
          <p:cNvPicPr>
            <a:picLocks noChangeAspect="1"/>
          </p:cNvPicPr>
          <p:nvPr/>
        </p:nvPicPr>
        <p:blipFill>
          <a:blip r:embed="rId13"/>
          <a:stretch>
            <a:fillRect/>
          </a:stretch>
        </p:blipFill>
        <p:spPr>
          <a:xfrm>
            <a:off x="3432038" y="4317765"/>
            <a:ext cx="2337970" cy="2317684"/>
          </a:xfrm>
          <a:prstGeom prst="rect">
            <a:avLst/>
          </a:prstGeom>
        </p:spPr>
      </p:pic>
      <p:sp>
        <p:nvSpPr>
          <p:cNvPr id="2" name="CuadroTexto 1">
            <a:extLst>
              <a:ext uri="{FF2B5EF4-FFF2-40B4-BE49-F238E27FC236}">
                <a16:creationId xmlns:a16="http://schemas.microsoft.com/office/drawing/2014/main" id="{EBA4086F-C5A3-F47D-595B-CDA025A0D88D}"/>
              </a:ext>
            </a:extLst>
          </p:cNvPr>
          <p:cNvSpPr txBox="1"/>
          <p:nvPr/>
        </p:nvSpPr>
        <p:spPr>
          <a:xfrm>
            <a:off x="7570557" y="777998"/>
            <a:ext cx="3605474" cy="246221"/>
          </a:xfrm>
          <a:prstGeom prst="rect">
            <a:avLst/>
          </a:prstGeom>
          <a:noFill/>
        </p:spPr>
        <p:txBody>
          <a:bodyPr wrap="none" rtlCol="0">
            <a:spAutoFit/>
          </a:bodyPr>
          <a:lstStyle/>
          <a:p>
            <a:r>
              <a:rPr lang="es-MX" sz="1000" dirty="0"/>
              <a:t>2D </a:t>
            </a:r>
            <a:r>
              <a:rPr lang="es-MX" sz="1000" dirty="0" err="1"/>
              <a:t>Spatial</a:t>
            </a:r>
            <a:r>
              <a:rPr lang="es-MX" sz="1000" dirty="0"/>
              <a:t> </a:t>
            </a:r>
            <a:r>
              <a:rPr lang="es-MX" sz="1000" dirty="0" err="1"/>
              <a:t>Distribution</a:t>
            </a:r>
            <a:r>
              <a:rPr lang="es-MX" sz="1000" dirty="0"/>
              <a:t> </a:t>
            </a:r>
            <a:r>
              <a:rPr lang="es-MX" sz="1000" dirty="0" err="1"/>
              <a:t>of</a:t>
            </a:r>
            <a:r>
              <a:rPr lang="es-MX" sz="1000" dirty="0"/>
              <a:t> </a:t>
            </a:r>
            <a:r>
              <a:rPr lang="es-MX" sz="1000" dirty="0" err="1"/>
              <a:t>the</a:t>
            </a:r>
            <a:r>
              <a:rPr lang="es-MX" sz="1000" dirty="0"/>
              <a:t> </a:t>
            </a:r>
            <a:r>
              <a:rPr lang="es-MX" sz="1000" dirty="0" err="1"/>
              <a:t>Embedding</a:t>
            </a:r>
            <a:r>
              <a:rPr lang="es-MX" sz="1000" dirty="0"/>
              <a:t> in </a:t>
            </a:r>
            <a:r>
              <a:rPr lang="es-MX" sz="1000" dirty="0" err="1"/>
              <a:t>Euclidean</a:t>
            </a:r>
            <a:r>
              <a:rPr lang="es-MX" sz="1000" dirty="0"/>
              <a:t> </a:t>
            </a:r>
            <a:r>
              <a:rPr lang="es-MX" sz="1000" dirty="0" err="1"/>
              <a:t>Space</a:t>
            </a:r>
            <a:endParaRPr lang="es-MX" sz="1000" dirty="0"/>
          </a:p>
        </p:txBody>
      </p:sp>
      <p:sp>
        <p:nvSpPr>
          <p:cNvPr id="26" name="CuadroTexto 25">
            <a:extLst>
              <a:ext uri="{FF2B5EF4-FFF2-40B4-BE49-F238E27FC236}">
                <a16:creationId xmlns:a16="http://schemas.microsoft.com/office/drawing/2014/main" id="{A0370A94-8D5D-C9CB-796D-2B8BBD06C2FE}"/>
              </a:ext>
            </a:extLst>
          </p:cNvPr>
          <p:cNvSpPr txBox="1"/>
          <p:nvPr/>
        </p:nvSpPr>
        <p:spPr>
          <a:xfrm>
            <a:off x="3454834" y="4071544"/>
            <a:ext cx="2433680" cy="246221"/>
          </a:xfrm>
          <a:prstGeom prst="rect">
            <a:avLst/>
          </a:prstGeom>
          <a:noFill/>
        </p:spPr>
        <p:txBody>
          <a:bodyPr wrap="none" rtlCol="0">
            <a:spAutoFit/>
          </a:bodyPr>
          <a:lstStyle/>
          <a:p>
            <a:r>
              <a:rPr lang="es-MX" sz="1000" dirty="0"/>
              <a:t>Final </a:t>
            </a:r>
            <a:r>
              <a:rPr lang="es-MX" sz="1000" dirty="0" err="1"/>
              <a:t>aligment’s</a:t>
            </a:r>
            <a:r>
              <a:rPr lang="es-MX" sz="1000" dirty="0"/>
              <a:t> RMS </a:t>
            </a:r>
            <a:r>
              <a:rPr lang="es-MX" sz="1000" dirty="0" err="1"/>
              <a:t>values</a:t>
            </a:r>
            <a:r>
              <a:rPr lang="es-MX" sz="1000" dirty="0"/>
              <a:t> </a:t>
            </a:r>
            <a:r>
              <a:rPr lang="es-MX" sz="1000" dirty="0" err="1"/>
              <a:t>on</a:t>
            </a:r>
            <a:r>
              <a:rPr lang="es-MX" sz="1000" dirty="0"/>
              <a:t> </a:t>
            </a:r>
            <a:r>
              <a:rPr lang="es-MX" sz="1000" dirty="0" err="1"/>
              <a:t>rotation</a:t>
            </a:r>
            <a:endParaRPr lang="es-MX" sz="1000" dirty="0"/>
          </a:p>
        </p:txBody>
      </p:sp>
      <p:pic>
        <p:nvPicPr>
          <p:cNvPr id="27" name="Imagen 26">
            <a:extLst>
              <a:ext uri="{FF2B5EF4-FFF2-40B4-BE49-F238E27FC236}">
                <a16:creationId xmlns:a16="http://schemas.microsoft.com/office/drawing/2014/main" id="{3E42FC02-DADB-090C-6625-42E997C57F9B}"/>
              </a:ext>
            </a:extLst>
          </p:cNvPr>
          <p:cNvPicPr>
            <a:picLocks noChangeAspect="1"/>
          </p:cNvPicPr>
          <p:nvPr/>
        </p:nvPicPr>
        <p:blipFill rotWithShape="1">
          <a:blip r:embed="rId2"/>
          <a:srcRect t="48499"/>
          <a:stretch/>
        </p:blipFill>
        <p:spPr>
          <a:xfrm>
            <a:off x="4135120" y="3150613"/>
            <a:ext cx="1177720" cy="605772"/>
          </a:xfrm>
          <a:prstGeom prst="rect">
            <a:avLst/>
          </a:prstGeom>
        </p:spPr>
      </p:pic>
      <p:pic>
        <p:nvPicPr>
          <p:cNvPr id="28" name="Imagen 27">
            <a:extLst>
              <a:ext uri="{FF2B5EF4-FFF2-40B4-BE49-F238E27FC236}">
                <a16:creationId xmlns:a16="http://schemas.microsoft.com/office/drawing/2014/main" id="{9A92C0A5-E8BA-1819-5A8B-888CEA26FD53}"/>
              </a:ext>
            </a:extLst>
          </p:cNvPr>
          <p:cNvPicPr>
            <a:picLocks noChangeAspect="1"/>
          </p:cNvPicPr>
          <p:nvPr/>
        </p:nvPicPr>
        <p:blipFill rotWithShape="1">
          <a:blip r:embed="rId3"/>
          <a:srcRect t="48499"/>
          <a:stretch/>
        </p:blipFill>
        <p:spPr>
          <a:xfrm>
            <a:off x="4293276" y="1600010"/>
            <a:ext cx="1177720" cy="605772"/>
          </a:xfrm>
          <a:prstGeom prst="rect">
            <a:avLst/>
          </a:prstGeom>
          <a:ln w="38100" cap="sq">
            <a:solidFill>
              <a:srgbClr val="7030A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mc:Choice xmlns:a14="http://schemas.microsoft.com/office/drawing/2010/main" Requires="a14">
          <p:sp>
            <p:nvSpPr>
              <p:cNvPr id="29" name="CuadroTexto 28">
                <a:extLst>
                  <a:ext uri="{FF2B5EF4-FFF2-40B4-BE49-F238E27FC236}">
                    <a16:creationId xmlns:a16="http://schemas.microsoft.com/office/drawing/2014/main" id="{9BD775C8-6F57-D90E-F0A9-C4D035845E2A}"/>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15  </m:t>
                      </m:r>
                    </m:oMath>
                  </m:oMathPara>
                </a14:m>
                <a:endParaRPr lang="es-MX" dirty="0"/>
              </a:p>
            </p:txBody>
          </p:sp>
        </mc:Choice>
        <mc:Fallback>
          <p:sp>
            <p:nvSpPr>
              <p:cNvPr id="29" name="CuadroTexto 28">
                <a:extLst>
                  <a:ext uri="{FF2B5EF4-FFF2-40B4-BE49-F238E27FC236}">
                    <a16:creationId xmlns:a16="http://schemas.microsoft.com/office/drawing/2014/main" id="{9BD775C8-6F57-D90E-F0A9-C4D035845E2A}"/>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14"/>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812605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Imagen 25">
            <a:extLst>
              <a:ext uri="{FF2B5EF4-FFF2-40B4-BE49-F238E27FC236}">
                <a16:creationId xmlns:a16="http://schemas.microsoft.com/office/drawing/2014/main" id="{B1178381-FC4E-276E-3A08-C605825E317F}"/>
              </a:ext>
            </a:extLst>
          </p:cNvPr>
          <p:cNvPicPr>
            <a:picLocks noChangeAspect="1"/>
          </p:cNvPicPr>
          <p:nvPr/>
        </p:nvPicPr>
        <p:blipFill>
          <a:blip r:embed="rId2"/>
          <a:stretch>
            <a:fillRect/>
          </a:stretch>
        </p:blipFill>
        <p:spPr>
          <a:xfrm>
            <a:off x="3422721" y="4366153"/>
            <a:ext cx="2343421" cy="2323087"/>
          </a:xfrm>
          <a:prstGeom prst="rect">
            <a:avLst/>
          </a:prstGeom>
        </p:spPr>
      </p:pic>
      <p:pic>
        <p:nvPicPr>
          <p:cNvPr id="2" name="Imagen 1">
            <a:extLst>
              <a:ext uri="{FF2B5EF4-FFF2-40B4-BE49-F238E27FC236}">
                <a16:creationId xmlns:a16="http://schemas.microsoft.com/office/drawing/2014/main" id="{D98859D7-5FFB-018D-3AC0-1715BC7725A8}"/>
              </a:ext>
            </a:extLst>
          </p:cNvPr>
          <p:cNvPicPr>
            <a:picLocks noChangeAspect="1"/>
          </p:cNvPicPr>
          <p:nvPr/>
        </p:nvPicPr>
        <p:blipFill>
          <a:blip r:embed="rId3"/>
          <a:stretch>
            <a:fillRect/>
          </a:stretch>
        </p:blipFill>
        <p:spPr>
          <a:xfrm>
            <a:off x="6425859" y="970968"/>
            <a:ext cx="5570831" cy="5570831"/>
          </a:xfrm>
          <a:prstGeom prst="rect">
            <a:avLst/>
          </a:prstGeom>
        </p:spPr>
      </p:pic>
      <p:pic>
        <p:nvPicPr>
          <p:cNvPr id="92" name="Imagen 91">
            <a:extLst>
              <a:ext uri="{FF2B5EF4-FFF2-40B4-BE49-F238E27FC236}">
                <a16:creationId xmlns:a16="http://schemas.microsoft.com/office/drawing/2014/main" id="{FF8408DD-90DB-BCE2-FC86-9C80393CEAC3}"/>
              </a:ext>
            </a:extLst>
          </p:cNvPr>
          <p:cNvPicPr>
            <a:picLocks noChangeAspect="1"/>
          </p:cNvPicPr>
          <p:nvPr/>
        </p:nvPicPr>
        <p:blipFill rotWithShape="1">
          <a:blip r:embed="rId4"/>
          <a:srcRect t="48499"/>
          <a:stretch/>
        </p:blipFill>
        <p:spPr>
          <a:xfrm>
            <a:off x="3657399" y="2594555"/>
            <a:ext cx="1177720" cy="605772"/>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18" name="Imagen 17">
            <a:extLst>
              <a:ext uri="{FF2B5EF4-FFF2-40B4-BE49-F238E27FC236}">
                <a16:creationId xmlns:a16="http://schemas.microsoft.com/office/drawing/2014/main" id="{B517CEB1-59AE-64A5-36B6-59693D4FD7B4}"/>
              </a:ext>
            </a:extLst>
          </p:cNvPr>
          <p:cNvPicPr>
            <a:picLocks noChangeAspect="1"/>
          </p:cNvPicPr>
          <p:nvPr/>
        </p:nvPicPr>
        <p:blipFill rotWithShape="1">
          <a:blip r:embed="rId4"/>
          <a:srcRect t="48499"/>
          <a:stretch/>
        </p:blipFill>
        <p:spPr>
          <a:xfrm>
            <a:off x="3809799" y="2746955"/>
            <a:ext cx="1177720" cy="605772"/>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CDC43E00-F713-1D25-F92F-FCFDE4740C57}"/>
              </a:ext>
            </a:extLst>
          </p:cNvPr>
          <p:cNvPicPr>
            <a:picLocks noChangeAspect="1"/>
          </p:cNvPicPr>
          <p:nvPr/>
        </p:nvPicPr>
        <p:blipFill rotWithShape="1">
          <a:blip r:embed="rId4"/>
          <a:srcRect t="48499"/>
          <a:stretch/>
        </p:blipFill>
        <p:spPr>
          <a:xfrm>
            <a:off x="3962199" y="2899355"/>
            <a:ext cx="1177720" cy="605772"/>
          </a:xfrm>
          <a:prstGeom prst="rect">
            <a:avLst/>
          </a:prstGeom>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pic>
        <p:nvPicPr>
          <p:cNvPr id="91" name="Imagen 90">
            <a:extLst>
              <a:ext uri="{FF2B5EF4-FFF2-40B4-BE49-F238E27FC236}">
                <a16:creationId xmlns:a16="http://schemas.microsoft.com/office/drawing/2014/main" id="{43238F6F-6643-E7EF-E880-D189927D9BC9}"/>
              </a:ext>
            </a:extLst>
          </p:cNvPr>
          <p:cNvPicPr>
            <a:picLocks noChangeAspect="1"/>
          </p:cNvPicPr>
          <p:nvPr/>
        </p:nvPicPr>
        <p:blipFill rotWithShape="1">
          <a:blip r:embed="rId5"/>
          <a:srcRect t="48499"/>
          <a:stretch/>
        </p:blipFill>
        <p:spPr>
          <a:xfrm>
            <a:off x="3815555" y="1043952"/>
            <a:ext cx="1177720" cy="605772"/>
          </a:xfrm>
          <a:prstGeom prst="rect">
            <a:avLst/>
          </a:prstGeom>
        </p:spPr>
      </p:pic>
      <p:pic>
        <p:nvPicPr>
          <p:cNvPr id="3" name="Imagen 2">
            <a:extLst>
              <a:ext uri="{FF2B5EF4-FFF2-40B4-BE49-F238E27FC236}">
                <a16:creationId xmlns:a16="http://schemas.microsoft.com/office/drawing/2014/main" id="{C10B2AF4-BA5E-C6DA-A83E-790A580E10F5}"/>
              </a:ext>
            </a:extLst>
          </p:cNvPr>
          <p:cNvPicPr>
            <a:picLocks noChangeAspect="1"/>
          </p:cNvPicPr>
          <p:nvPr/>
        </p:nvPicPr>
        <p:blipFill rotWithShape="1">
          <a:blip r:embed="rId5"/>
          <a:srcRect t="48499"/>
          <a:stretch/>
        </p:blipFill>
        <p:spPr>
          <a:xfrm>
            <a:off x="3967955" y="1196352"/>
            <a:ext cx="1177720" cy="605772"/>
          </a:xfrm>
          <a:prstGeom prst="rect">
            <a:avLst/>
          </a:prstGeom>
        </p:spPr>
      </p:pic>
      <p:pic>
        <p:nvPicPr>
          <p:cNvPr id="12" name="Imagen 11">
            <a:extLst>
              <a:ext uri="{FF2B5EF4-FFF2-40B4-BE49-F238E27FC236}">
                <a16:creationId xmlns:a16="http://schemas.microsoft.com/office/drawing/2014/main" id="{F174BD0C-4393-9ECC-A11D-0CB2CD0AFCAF}"/>
              </a:ext>
            </a:extLst>
          </p:cNvPr>
          <p:cNvPicPr>
            <a:picLocks noChangeAspect="1"/>
          </p:cNvPicPr>
          <p:nvPr/>
        </p:nvPicPr>
        <p:blipFill rotWithShape="1">
          <a:blip r:embed="rId5"/>
          <a:srcRect t="48499"/>
          <a:stretch/>
        </p:blipFill>
        <p:spPr>
          <a:xfrm>
            <a:off x="5015092" y="1348752"/>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EA2BA3F5-8FA7-848D-F6BC-A033F3282BDE}"/>
              </a:ext>
            </a:extLst>
          </p:cNvPr>
          <p:cNvPicPr>
            <a:picLocks noChangeAspect="1"/>
          </p:cNvPicPr>
          <p:nvPr/>
        </p:nvPicPr>
        <p:blipFill>
          <a:blip r:embed="rId6"/>
          <a:stretch>
            <a:fillRect/>
          </a:stretch>
        </p:blipFill>
        <p:spPr>
          <a:xfrm>
            <a:off x="2751328" y="2598840"/>
            <a:ext cx="680710" cy="593003"/>
          </a:xfrm>
          <a:prstGeom prst="rect">
            <a:avLst/>
          </a:prstGeom>
        </p:spPr>
      </p:pic>
      <p:pic>
        <p:nvPicPr>
          <p:cNvPr id="71" name="Imagen 70">
            <a:extLst>
              <a:ext uri="{FF2B5EF4-FFF2-40B4-BE49-F238E27FC236}">
                <a16:creationId xmlns:a16="http://schemas.microsoft.com/office/drawing/2014/main" id="{E41EA7D8-7F41-3DD8-3616-FBB6DE6162DA}"/>
              </a:ext>
            </a:extLst>
          </p:cNvPr>
          <p:cNvPicPr>
            <a:picLocks noChangeAspect="1"/>
          </p:cNvPicPr>
          <p:nvPr/>
        </p:nvPicPr>
        <p:blipFill>
          <a:blip r:embed="rId6"/>
          <a:stretch>
            <a:fillRect/>
          </a:stretch>
        </p:blipFill>
        <p:spPr>
          <a:xfrm>
            <a:off x="2903728" y="2751240"/>
            <a:ext cx="680710" cy="593003"/>
          </a:xfrm>
          <a:prstGeom prst="rect">
            <a:avLst/>
          </a:prstGeom>
        </p:spPr>
      </p:pic>
      <p:pic>
        <p:nvPicPr>
          <p:cNvPr id="72" name="Imagen 71">
            <a:extLst>
              <a:ext uri="{FF2B5EF4-FFF2-40B4-BE49-F238E27FC236}">
                <a16:creationId xmlns:a16="http://schemas.microsoft.com/office/drawing/2014/main" id="{EE0119C2-FB63-452F-63F3-A0A16EA9F4A1}"/>
              </a:ext>
            </a:extLst>
          </p:cNvPr>
          <p:cNvPicPr>
            <a:picLocks noChangeAspect="1"/>
          </p:cNvPicPr>
          <p:nvPr/>
        </p:nvPicPr>
        <p:blipFill>
          <a:blip r:embed="rId6"/>
          <a:stretch>
            <a:fillRect/>
          </a:stretch>
        </p:blipFill>
        <p:spPr>
          <a:xfrm>
            <a:off x="3056128" y="2903640"/>
            <a:ext cx="680710" cy="593003"/>
          </a:xfrm>
          <a:prstGeom prst="rect">
            <a:avLst/>
          </a:prstGeom>
        </p:spPr>
      </p:pic>
      <p:pic>
        <p:nvPicPr>
          <p:cNvPr id="74" name="Imagen 73">
            <a:extLst>
              <a:ext uri="{FF2B5EF4-FFF2-40B4-BE49-F238E27FC236}">
                <a16:creationId xmlns:a16="http://schemas.microsoft.com/office/drawing/2014/main" id="{7BCDA60B-3EA9-AAB2-518F-43D76FB381EB}"/>
              </a:ext>
            </a:extLst>
          </p:cNvPr>
          <p:cNvPicPr>
            <a:picLocks noChangeAspect="1"/>
          </p:cNvPicPr>
          <p:nvPr/>
        </p:nvPicPr>
        <p:blipFill>
          <a:blip r:embed="rId6"/>
          <a:stretch>
            <a:fillRect/>
          </a:stretch>
        </p:blipFill>
        <p:spPr>
          <a:xfrm>
            <a:off x="3360928" y="3208440"/>
            <a:ext cx="680710" cy="593003"/>
          </a:xfrm>
          <a:prstGeom prst="rect">
            <a:avLst/>
          </a:prstGeom>
        </p:spPr>
      </p:pic>
      <p:pic>
        <p:nvPicPr>
          <p:cNvPr id="13" name="Imagen 12">
            <a:extLst>
              <a:ext uri="{FF2B5EF4-FFF2-40B4-BE49-F238E27FC236}">
                <a16:creationId xmlns:a16="http://schemas.microsoft.com/office/drawing/2014/main" id="{34202892-C484-5851-BEFB-506B230CABB0}"/>
              </a:ext>
            </a:extLst>
          </p:cNvPr>
          <p:cNvPicPr>
            <a:picLocks noChangeAspect="1"/>
          </p:cNvPicPr>
          <p:nvPr/>
        </p:nvPicPr>
        <p:blipFill>
          <a:blip r:embed="rId7"/>
          <a:stretch>
            <a:fillRect/>
          </a:stretch>
        </p:blipFill>
        <p:spPr>
          <a:xfrm>
            <a:off x="2678033" y="1018193"/>
            <a:ext cx="680710" cy="593003"/>
          </a:xfrm>
          <a:prstGeom prst="rect">
            <a:avLst/>
          </a:prstGeom>
        </p:spPr>
      </p:pic>
      <p:pic>
        <p:nvPicPr>
          <p:cNvPr id="52" name="Imagen 51">
            <a:extLst>
              <a:ext uri="{FF2B5EF4-FFF2-40B4-BE49-F238E27FC236}">
                <a16:creationId xmlns:a16="http://schemas.microsoft.com/office/drawing/2014/main" id="{19409ADE-BDBB-18AF-8C47-17EA6A3BFB47}"/>
              </a:ext>
            </a:extLst>
          </p:cNvPr>
          <p:cNvPicPr>
            <a:picLocks noChangeAspect="1"/>
          </p:cNvPicPr>
          <p:nvPr/>
        </p:nvPicPr>
        <p:blipFill>
          <a:blip r:embed="rId7"/>
          <a:stretch>
            <a:fillRect/>
          </a:stretch>
        </p:blipFill>
        <p:spPr>
          <a:xfrm>
            <a:off x="2830433" y="1170593"/>
            <a:ext cx="680710" cy="593003"/>
          </a:xfrm>
          <a:prstGeom prst="rect">
            <a:avLst/>
          </a:prstGeom>
        </p:spPr>
      </p:pic>
      <p:pic>
        <p:nvPicPr>
          <p:cNvPr id="53" name="Imagen 52">
            <a:extLst>
              <a:ext uri="{FF2B5EF4-FFF2-40B4-BE49-F238E27FC236}">
                <a16:creationId xmlns:a16="http://schemas.microsoft.com/office/drawing/2014/main" id="{43084DF0-ACDE-1BE9-72B5-CADB28CCDB72}"/>
              </a:ext>
            </a:extLst>
          </p:cNvPr>
          <p:cNvPicPr>
            <a:picLocks noChangeAspect="1"/>
          </p:cNvPicPr>
          <p:nvPr/>
        </p:nvPicPr>
        <p:blipFill>
          <a:blip r:embed="rId7"/>
          <a:stretch>
            <a:fillRect/>
          </a:stretch>
        </p:blipFill>
        <p:spPr>
          <a:xfrm>
            <a:off x="2982833" y="1322993"/>
            <a:ext cx="680710" cy="593003"/>
          </a:xfrm>
          <a:prstGeom prst="rect">
            <a:avLst/>
          </a:prstGeom>
        </p:spPr>
      </p:pic>
      <p:pic>
        <p:nvPicPr>
          <p:cNvPr id="55" name="Imagen 54">
            <a:extLst>
              <a:ext uri="{FF2B5EF4-FFF2-40B4-BE49-F238E27FC236}">
                <a16:creationId xmlns:a16="http://schemas.microsoft.com/office/drawing/2014/main" id="{A3F15ABE-6569-8DEF-ABED-B38E3DDDAADC}"/>
              </a:ext>
            </a:extLst>
          </p:cNvPr>
          <p:cNvPicPr>
            <a:picLocks noChangeAspect="1"/>
          </p:cNvPicPr>
          <p:nvPr/>
        </p:nvPicPr>
        <p:blipFill>
          <a:blip r:embed="rId7"/>
          <a:stretch>
            <a:fillRect/>
          </a:stretch>
        </p:blipFill>
        <p:spPr>
          <a:xfrm>
            <a:off x="3287633" y="1627793"/>
            <a:ext cx="680710" cy="593003"/>
          </a:xfrm>
          <a:prstGeom prst="rect">
            <a:avLst/>
          </a:prstGeom>
        </p:spPr>
      </p:pic>
      <p:sp>
        <p:nvSpPr>
          <p:cNvPr id="42" name="Rectángulo: esquinas redondeadas 41">
            <a:extLst>
              <a:ext uri="{FF2B5EF4-FFF2-40B4-BE49-F238E27FC236}">
                <a16:creationId xmlns:a16="http://schemas.microsoft.com/office/drawing/2014/main" id="{3815BE5C-D8DD-4105-EDCC-C7FF18DB895E}"/>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Rectángulo: esquinas redondeadas 42">
            <a:extLst>
              <a:ext uri="{FF2B5EF4-FFF2-40B4-BE49-F238E27FC236}">
                <a16:creationId xmlns:a16="http://schemas.microsoft.com/office/drawing/2014/main" id="{51F2C3DE-C78F-2BB1-DC27-B08E80BEC067}"/>
              </a:ext>
            </a:extLst>
          </p:cNvPr>
          <p:cNvSpPr/>
          <p:nvPr/>
        </p:nvSpPr>
        <p:spPr>
          <a:xfrm>
            <a:off x="291796" y="2558832"/>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8">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pic>
        <p:nvPicPr>
          <p:cNvPr id="17" name="Imagen 16">
            <a:extLst>
              <a:ext uri="{FF2B5EF4-FFF2-40B4-BE49-F238E27FC236}">
                <a16:creationId xmlns:a16="http://schemas.microsoft.com/office/drawing/2014/main" id="{54643418-2011-8B6D-FB4C-5012B09B652A}"/>
              </a:ext>
            </a:extLst>
          </p:cNvPr>
          <p:cNvPicPr>
            <a:picLocks noChangeAspect="1"/>
          </p:cNvPicPr>
          <p:nvPr/>
        </p:nvPicPr>
        <p:blipFill>
          <a:blip r:embed="rId9"/>
          <a:stretch>
            <a:fillRect/>
          </a:stretch>
        </p:blipFill>
        <p:spPr>
          <a:xfrm>
            <a:off x="1767506" y="2527282"/>
            <a:ext cx="639622" cy="664561"/>
          </a:xfrm>
          <a:prstGeom prst="rect">
            <a:avLst/>
          </a:prstGeom>
        </p:spPr>
      </p:pic>
      <p:pic>
        <p:nvPicPr>
          <p:cNvPr id="35" name="Imagen 34">
            <a:extLst>
              <a:ext uri="{FF2B5EF4-FFF2-40B4-BE49-F238E27FC236}">
                <a16:creationId xmlns:a16="http://schemas.microsoft.com/office/drawing/2014/main" id="{80ED1FFB-5959-41BB-3CE7-F833CABEDFE2}"/>
              </a:ext>
            </a:extLst>
          </p:cNvPr>
          <p:cNvPicPr>
            <a:picLocks noChangeAspect="1"/>
          </p:cNvPicPr>
          <p:nvPr/>
        </p:nvPicPr>
        <p:blipFill>
          <a:blip r:embed="rId10"/>
          <a:stretch>
            <a:fillRect/>
          </a:stretch>
        </p:blipFill>
        <p:spPr>
          <a:xfrm>
            <a:off x="1788312" y="1016782"/>
            <a:ext cx="588794" cy="611752"/>
          </a:xfrm>
          <a:prstGeom prst="rect">
            <a:avLst/>
          </a:prstGeom>
        </p:spPr>
      </p:pic>
      <p:pic>
        <p:nvPicPr>
          <p:cNvPr id="8" name="Imagen 7">
            <a:extLst>
              <a:ext uri="{FF2B5EF4-FFF2-40B4-BE49-F238E27FC236}">
                <a16:creationId xmlns:a16="http://schemas.microsoft.com/office/drawing/2014/main" id="{1C6AECEA-D84A-683A-F144-915437079763}"/>
              </a:ext>
            </a:extLst>
          </p:cNvPr>
          <p:cNvPicPr>
            <a:picLocks noChangeAspect="1"/>
          </p:cNvPicPr>
          <p:nvPr/>
        </p:nvPicPr>
        <p:blipFill>
          <a:blip r:embed="rId11"/>
          <a:stretch>
            <a:fillRect/>
          </a:stretch>
        </p:blipFill>
        <p:spPr>
          <a:xfrm>
            <a:off x="1015969" y="1024219"/>
            <a:ext cx="494661" cy="513948"/>
          </a:xfrm>
          <a:prstGeom prst="rect">
            <a:avLst/>
          </a:prstGeom>
        </p:spPr>
      </p:pic>
      <p:pic>
        <p:nvPicPr>
          <p:cNvPr id="9" name="Imagen 8">
            <a:extLst>
              <a:ext uri="{FF2B5EF4-FFF2-40B4-BE49-F238E27FC236}">
                <a16:creationId xmlns:a16="http://schemas.microsoft.com/office/drawing/2014/main" id="{F868012B-48E4-9FBB-D6C0-7C5B2BF40810}"/>
              </a:ext>
            </a:extLst>
          </p:cNvPr>
          <p:cNvPicPr>
            <a:picLocks noChangeAspect="1"/>
          </p:cNvPicPr>
          <p:nvPr/>
        </p:nvPicPr>
        <p:blipFill rotWithShape="1">
          <a:blip r:embed="rId11"/>
          <a:srcRect t="5850"/>
          <a:stretch/>
        </p:blipFill>
        <p:spPr>
          <a:xfrm>
            <a:off x="1180946" y="1242685"/>
            <a:ext cx="494661" cy="483881"/>
          </a:xfrm>
          <a:prstGeom prst="rect">
            <a:avLst/>
          </a:prstGeom>
        </p:spPr>
      </p:pic>
      <p:pic>
        <p:nvPicPr>
          <p:cNvPr id="10" name="Imagen 9">
            <a:extLst>
              <a:ext uri="{FF2B5EF4-FFF2-40B4-BE49-F238E27FC236}">
                <a16:creationId xmlns:a16="http://schemas.microsoft.com/office/drawing/2014/main" id="{16D8E6A3-CF4B-CF73-51A9-D1C6A5A81A8C}"/>
              </a:ext>
            </a:extLst>
          </p:cNvPr>
          <p:cNvPicPr>
            <a:picLocks noChangeAspect="1"/>
          </p:cNvPicPr>
          <p:nvPr/>
        </p:nvPicPr>
        <p:blipFill rotWithShape="1">
          <a:blip r:embed="rId11"/>
          <a:srcRect t="5850"/>
          <a:stretch/>
        </p:blipFill>
        <p:spPr>
          <a:xfrm>
            <a:off x="1297524" y="1431083"/>
            <a:ext cx="494661" cy="483881"/>
          </a:xfrm>
          <a:prstGeom prst="rect">
            <a:avLst/>
          </a:prstGeom>
        </p:spPr>
      </p:pic>
      <p:pic>
        <p:nvPicPr>
          <p:cNvPr id="11" name="Imagen 10">
            <a:extLst>
              <a:ext uri="{FF2B5EF4-FFF2-40B4-BE49-F238E27FC236}">
                <a16:creationId xmlns:a16="http://schemas.microsoft.com/office/drawing/2014/main" id="{A30B1D3C-E84C-EFB7-29CE-FA756E63E4FC}"/>
              </a:ext>
            </a:extLst>
          </p:cNvPr>
          <p:cNvPicPr>
            <a:picLocks noChangeAspect="1"/>
          </p:cNvPicPr>
          <p:nvPr/>
        </p:nvPicPr>
        <p:blipFill rotWithShape="1">
          <a:blip r:embed="rId11"/>
          <a:srcRect t="5850"/>
          <a:stretch/>
        </p:blipFill>
        <p:spPr>
          <a:xfrm>
            <a:off x="1490886" y="1790457"/>
            <a:ext cx="494661" cy="483881"/>
          </a:xfrm>
          <a:prstGeom prst="rect">
            <a:avLst/>
          </a:prstGeom>
        </p:spPr>
      </p:pic>
      <p:sp>
        <p:nvSpPr>
          <p:cNvPr id="34" name="Rectángulo: esquinas redondeadas 33">
            <a:extLst>
              <a:ext uri="{FF2B5EF4-FFF2-40B4-BE49-F238E27FC236}">
                <a16:creationId xmlns:a16="http://schemas.microsoft.com/office/drawing/2014/main" id="{0230013C-4A98-DBFE-7998-2CC9400F8E70}"/>
              </a:ext>
            </a:extLst>
          </p:cNvPr>
          <p:cNvSpPr/>
          <p:nvPr/>
        </p:nvSpPr>
        <p:spPr>
          <a:xfrm>
            <a:off x="740665" y="1349768"/>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6" name="Rectángulo: esquinas redondeadas 35">
            <a:extLst>
              <a:ext uri="{FF2B5EF4-FFF2-40B4-BE49-F238E27FC236}">
                <a16:creationId xmlns:a16="http://schemas.microsoft.com/office/drawing/2014/main" id="{232AD482-8DAD-BE56-47D3-504A4CE9F453}"/>
              </a:ext>
            </a:extLst>
          </p:cNvPr>
          <p:cNvSpPr/>
          <p:nvPr/>
        </p:nvSpPr>
        <p:spPr>
          <a:xfrm>
            <a:off x="878317" y="153816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7" name="Rectángulo: esquinas redondeadas 36">
            <a:extLst>
              <a:ext uri="{FF2B5EF4-FFF2-40B4-BE49-F238E27FC236}">
                <a16:creationId xmlns:a16="http://schemas.microsoft.com/office/drawing/2014/main" id="{27DEEEB6-9F3C-1799-51C1-F942F6D0597E}"/>
              </a:ext>
            </a:extLst>
          </p:cNvPr>
          <p:cNvSpPr/>
          <p:nvPr/>
        </p:nvSpPr>
        <p:spPr>
          <a:xfrm>
            <a:off x="1015969" y="172656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9" name="Rectángulo: esquinas redondeadas 38">
            <a:extLst>
              <a:ext uri="{FF2B5EF4-FFF2-40B4-BE49-F238E27FC236}">
                <a16:creationId xmlns:a16="http://schemas.microsoft.com/office/drawing/2014/main" id="{244681B6-71FB-96B1-8B5A-6B5413763986}"/>
              </a:ext>
            </a:extLst>
          </p:cNvPr>
          <p:cNvSpPr/>
          <p:nvPr/>
        </p:nvSpPr>
        <p:spPr>
          <a:xfrm>
            <a:off x="1291272" y="2103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40" name="CuadroTexto 39">
                <a:extLst>
                  <a:ext uri="{FF2B5EF4-FFF2-40B4-BE49-F238E27FC236}">
                    <a16:creationId xmlns:a16="http://schemas.microsoft.com/office/drawing/2014/main" id="{55591800-21A8-6183-7052-C7EF9081F26F}"/>
                  </a:ext>
                </a:extLst>
              </p:cNvPr>
              <p:cNvSpPr txBox="1"/>
              <p:nvPr/>
            </p:nvSpPr>
            <p:spPr>
              <a:xfrm>
                <a:off x="1117686" y="1816953"/>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40" name="CuadroTexto 39">
                <a:extLst>
                  <a:ext uri="{FF2B5EF4-FFF2-40B4-BE49-F238E27FC236}">
                    <a16:creationId xmlns:a16="http://schemas.microsoft.com/office/drawing/2014/main" id="{55591800-21A8-6183-7052-C7EF9081F26F}"/>
                  </a:ext>
                </a:extLst>
              </p:cNvPr>
              <p:cNvSpPr txBox="1">
                <a:spLocks noRot="1" noChangeAspect="1" noMove="1" noResize="1" noEditPoints="1" noAdjustHandles="1" noChangeArrowheads="1" noChangeShapeType="1" noTextEdit="1"/>
              </p:cNvSpPr>
              <p:nvPr/>
            </p:nvSpPr>
            <p:spPr>
              <a:xfrm>
                <a:off x="1117686" y="1816953"/>
                <a:ext cx="184346" cy="215444"/>
              </a:xfrm>
              <a:prstGeom prst="rect">
                <a:avLst/>
              </a:prstGeom>
              <a:blipFill>
                <a:blip r:embed="rId12"/>
                <a:stretch>
                  <a:fillRect/>
                </a:stretch>
              </a:blipFill>
            </p:spPr>
            <p:txBody>
              <a:bodyPr/>
              <a:lstStyle/>
              <a:p>
                <a:r>
                  <a:rPr lang="es-MX">
                    <a:noFill/>
                  </a:rPr>
                  <a:t> </a:t>
                </a:r>
              </a:p>
            </p:txBody>
          </p:sp>
        </mc:Fallback>
      </mc:AlternateContent>
      <p:pic>
        <p:nvPicPr>
          <p:cNvPr id="49" name="Imagen 48">
            <a:extLst>
              <a:ext uri="{FF2B5EF4-FFF2-40B4-BE49-F238E27FC236}">
                <a16:creationId xmlns:a16="http://schemas.microsoft.com/office/drawing/2014/main" id="{C8993ED1-CBA0-4BDF-9E26-4E8878C3CBCC}"/>
              </a:ext>
            </a:extLst>
          </p:cNvPr>
          <p:cNvPicPr>
            <a:picLocks noChangeAspect="1"/>
          </p:cNvPicPr>
          <p:nvPr/>
        </p:nvPicPr>
        <p:blipFill>
          <a:blip r:embed="rId11"/>
          <a:stretch>
            <a:fillRect/>
          </a:stretch>
        </p:blipFill>
        <p:spPr>
          <a:xfrm>
            <a:off x="1025123" y="2559808"/>
            <a:ext cx="494661" cy="513948"/>
          </a:xfrm>
          <a:prstGeom prst="rect">
            <a:avLst/>
          </a:prstGeom>
        </p:spPr>
      </p:pic>
      <p:pic>
        <p:nvPicPr>
          <p:cNvPr id="50" name="Imagen 49">
            <a:extLst>
              <a:ext uri="{FF2B5EF4-FFF2-40B4-BE49-F238E27FC236}">
                <a16:creationId xmlns:a16="http://schemas.microsoft.com/office/drawing/2014/main" id="{E0B84096-6F64-8D21-CC8C-C43560E34360}"/>
              </a:ext>
            </a:extLst>
          </p:cNvPr>
          <p:cNvPicPr>
            <a:picLocks noChangeAspect="1"/>
          </p:cNvPicPr>
          <p:nvPr/>
        </p:nvPicPr>
        <p:blipFill rotWithShape="1">
          <a:blip r:embed="rId11"/>
          <a:srcRect t="5850"/>
          <a:stretch/>
        </p:blipFill>
        <p:spPr>
          <a:xfrm>
            <a:off x="1190100" y="2778274"/>
            <a:ext cx="494661" cy="483881"/>
          </a:xfrm>
          <a:prstGeom prst="rect">
            <a:avLst/>
          </a:prstGeom>
        </p:spPr>
      </p:pic>
      <p:pic>
        <p:nvPicPr>
          <p:cNvPr id="51" name="Imagen 50">
            <a:extLst>
              <a:ext uri="{FF2B5EF4-FFF2-40B4-BE49-F238E27FC236}">
                <a16:creationId xmlns:a16="http://schemas.microsoft.com/office/drawing/2014/main" id="{E29B960A-D7DD-CF5F-1A06-87BB28D41809}"/>
              </a:ext>
            </a:extLst>
          </p:cNvPr>
          <p:cNvPicPr>
            <a:picLocks noChangeAspect="1"/>
          </p:cNvPicPr>
          <p:nvPr/>
        </p:nvPicPr>
        <p:blipFill rotWithShape="1">
          <a:blip r:embed="rId11"/>
          <a:srcRect t="5850"/>
          <a:stretch/>
        </p:blipFill>
        <p:spPr>
          <a:xfrm>
            <a:off x="1306678" y="2966672"/>
            <a:ext cx="494661" cy="483881"/>
          </a:xfrm>
          <a:prstGeom prst="rect">
            <a:avLst/>
          </a:prstGeom>
        </p:spPr>
      </p:pic>
      <p:pic>
        <p:nvPicPr>
          <p:cNvPr id="56" name="Imagen 55">
            <a:extLst>
              <a:ext uri="{FF2B5EF4-FFF2-40B4-BE49-F238E27FC236}">
                <a16:creationId xmlns:a16="http://schemas.microsoft.com/office/drawing/2014/main" id="{772FBB36-AE9E-C97A-90D8-C0FBD6794F14}"/>
              </a:ext>
            </a:extLst>
          </p:cNvPr>
          <p:cNvPicPr>
            <a:picLocks noChangeAspect="1"/>
          </p:cNvPicPr>
          <p:nvPr/>
        </p:nvPicPr>
        <p:blipFill rotWithShape="1">
          <a:blip r:embed="rId11"/>
          <a:srcRect t="5850"/>
          <a:stretch/>
        </p:blipFill>
        <p:spPr>
          <a:xfrm>
            <a:off x="1500040" y="3326046"/>
            <a:ext cx="494661" cy="483881"/>
          </a:xfrm>
          <a:prstGeom prst="rect">
            <a:avLst/>
          </a:prstGeom>
        </p:spPr>
      </p:pic>
      <p:sp>
        <p:nvSpPr>
          <p:cNvPr id="57" name="Rectángulo: esquinas redondeadas 56">
            <a:extLst>
              <a:ext uri="{FF2B5EF4-FFF2-40B4-BE49-F238E27FC236}">
                <a16:creationId xmlns:a16="http://schemas.microsoft.com/office/drawing/2014/main" id="{61F7DF50-A234-9EEC-DE1F-692BA2E107E1}"/>
              </a:ext>
            </a:extLst>
          </p:cNvPr>
          <p:cNvSpPr/>
          <p:nvPr/>
        </p:nvSpPr>
        <p:spPr>
          <a:xfrm>
            <a:off x="749819" y="288535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8" name="Rectángulo: esquinas redondeadas 57">
            <a:extLst>
              <a:ext uri="{FF2B5EF4-FFF2-40B4-BE49-F238E27FC236}">
                <a16:creationId xmlns:a16="http://schemas.microsoft.com/office/drawing/2014/main" id="{11EB158E-DE93-44F3-946C-B2DC7D1D8436}"/>
              </a:ext>
            </a:extLst>
          </p:cNvPr>
          <p:cNvSpPr/>
          <p:nvPr/>
        </p:nvSpPr>
        <p:spPr>
          <a:xfrm>
            <a:off x="887471" y="307375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9" name="Rectángulo: esquinas redondeadas 58">
            <a:extLst>
              <a:ext uri="{FF2B5EF4-FFF2-40B4-BE49-F238E27FC236}">
                <a16:creationId xmlns:a16="http://schemas.microsoft.com/office/drawing/2014/main" id="{69251DB8-A5E0-5E2D-5D96-F858ADFE9521}"/>
              </a:ext>
            </a:extLst>
          </p:cNvPr>
          <p:cNvSpPr/>
          <p:nvPr/>
        </p:nvSpPr>
        <p:spPr>
          <a:xfrm>
            <a:off x="1025123" y="326215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Rectángulo: esquinas redondeadas 59">
            <a:extLst>
              <a:ext uri="{FF2B5EF4-FFF2-40B4-BE49-F238E27FC236}">
                <a16:creationId xmlns:a16="http://schemas.microsoft.com/office/drawing/2014/main" id="{DD4DEA56-85B4-CAF0-1048-49E1ACB24987}"/>
              </a:ext>
            </a:extLst>
          </p:cNvPr>
          <p:cNvSpPr/>
          <p:nvPr/>
        </p:nvSpPr>
        <p:spPr>
          <a:xfrm>
            <a:off x="1300426" y="3638952"/>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61" name="CuadroTexto 60">
                <a:extLst>
                  <a:ext uri="{FF2B5EF4-FFF2-40B4-BE49-F238E27FC236}">
                    <a16:creationId xmlns:a16="http://schemas.microsoft.com/office/drawing/2014/main" id="{B4A1109C-690F-D22B-1692-294C49D7EE65}"/>
                  </a:ext>
                </a:extLst>
              </p:cNvPr>
              <p:cNvSpPr txBox="1"/>
              <p:nvPr/>
            </p:nvSpPr>
            <p:spPr>
              <a:xfrm>
                <a:off x="1126840" y="335254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61" name="CuadroTexto 60">
                <a:extLst>
                  <a:ext uri="{FF2B5EF4-FFF2-40B4-BE49-F238E27FC236}">
                    <a16:creationId xmlns:a16="http://schemas.microsoft.com/office/drawing/2014/main" id="{B4A1109C-690F-D22B-1692-294C49D7EE65}"/>
                  </a:ext>
                </a:extLst>
              </p:cNvPr>
              <p:cNvSpPr txBox="1">
                <a:spLocks noRot="1" noChangeAspect="1" noMove="1" noResize="1" noEditPoints="1" noAdjustHandles="1" noChangeArrowheads="1" noChangeShapeType="1" noTextEdit="1"/>
              </p:cNvSpPr>
              <p:nvPr/>
            </p:nvSpPr>
            <p:spPr>
              <a:xfrm>
                <a:off x="1126840" y="3352542"/>
                <a:ext cx="184346" cy="215444"/>
              </a:xfrm>
              <a:prstGeom prst="rect">
                <a:avLst/>
              </a:prstGeom>
              <a:blipFill>
                <a:blip r:embed="rId13"/>
                <a:stretch>
                  <a:fillRect/>
                </a:stretch>
              </a:blipFill>
            </p:spPr>
            <p:txBody>
              <a:bodyPr/>
              <a:lstStyle/>
              <a:p>
                <a:r>
                  <a:rPr lang="es-MX">
                    <a:noFill/>
                  </a:rPr>
                  <a:t> </a:t>
                </a:r>
              </a:p>
            </p:txBody>
          </p:sp>
        </mc:Fallback>
      </mc:AlternateContent>
      <p:pic>
        <p:nvPicPr>
          <p:cNvPr id="62" name="Imagen 61">
            <a:extLst>
              <a:ext uri="{FF2B5EF4-FFF2-40B4-BE49-F238E27FC236}">
                <a16:creationId xmlns:a16="http://schemas.microsoft.com/office/drawing/2014/main" id="{FCEB3C16-A476-14B5-8928-3BBD1532013C}"/>
              </a:ext>
            </a:extLst>
          </p:cNvPr>
          <p:cNvPicPr>
            <a:picLocks noChangeAspect="1"/>
          </p:cNvPicPr>
          <p:nvPr/>
        </p:nvPicPr>
        <p:blipFill>
          <a:blip r:embed="rId10"/>
          <a:stretch>
            <a:fillRect/>
          </a:stretch>
        </p:blipFill>
        <p:spPr>
          <a:xfrm>
            <a:off x="1940712" y="1169182"/>
            <a:ext cx="588794" cy="611752"/>
          </a:xfrm>
          <a:prstGeom prst="rect">
            <a:avLst/>
          </a:prstGeom>
        </p:spPr>
      </p:pic>
      <p:pic>
        <p:nvPicPr>
          <p:cNvPr id="63" name="Imagen 62">
            <a:extLst>
              <a:ext uri="{FF2B5EF4-FFF2-40B4-BE49-F238E27FC236}">
                <a16:creationId xmlns:a16="http://schemas.microsoft.com/office/drawing/2014/main" id="{0972F805-F505-837C-5A0E-BE754094521C}"/>
              </a:ext>
            </a:extLst>
          </p:cNvPr>
          <p:cNvPicPr>
            <a:picLocks noChangeAspect="1"/>
          </p:cNvPicPr>
          <p:nvPr/>
        </p:nvPicPr>
        <p:blipFill>
          <a:blip r:embed="rId10"/>
          <a:stretch>
            <a:fillRect/>
          </a:stretch>
        </p:blipFill>
        <p:spPr>
          <a:xfrm>
            <a:off x="2093112" y="1321582"/>
            <a:ext cx="588794" cy="611752"/>
          </a:xfrm>
          <a:prstGeom prst="rect">
            <a:avLst/>
          </a:prstGeom>
        </p:spPr>
      </p:pic>
      <p:pic>
        <p:nvPicPr>
          <p:cNvPr id="65" name="Imagen 64">
            <a:extLst>
              <a:ext uri="{FF2B5EF4-FFF2-40B4-BE49-F238E27FC236}">
                <a16:creationId xmlns:a16="http://schemas.microsoft.com/office/drawing/2014/main" id="{36DC0673-6790-FA92-2B70-2073C53480BB}"/>
              </a:ext>
            </a:extLst>
          </p:cNvPr>
          <p:cNvPicPr>
            <a:picLocks noChangeAspect="1"/>
          </p:cNvPicPr>
          <p:nvPr/>
        </p:nvPicPr>
        <p:blipFill>
          <a:blip r:embed="rId10"/>
          <a:stretch>
            <a:fillRect/>
          </a:stretch>
        </p:blipFill>
        <p:spPr>
          <a:xfrm>
            <a:off x="2359384" y="1654765"/>
            <a:ext cx="588794" cy="611752"/>
          </a:xfrm>
          <a:prstGeom prst="rect">
            <a:avLst/>
          </a:prstGeom>
        </p:spPr>
      </p:pic>
      <p:pic>
        <p:nvPicPr>
          <p:cNvPr id="66" name="Imagen 65">
            <a:extLst>
              <a:ext uri="{FF2B5EF4-FFF2-40B4-BE49-F238E27FC236}">
                <a16:creationId xmlns:a16="http://schemas.microsoft.com/office/drawing/2014/main" id="{8C62F6A8-8A4E-6961-73A3-A440DD86E51C}"/>
              </a:ext>
            </a:extLst>
          </p:cNvPr>
          <p:cNvPicPr>
            <a:picLocks noChangeAspect="1"/>
          </p:cNvPicPr>
          <p:nvPr/>
        </p:nvPicPr>
        <p:blipFill>
          <a:blip r:embed="rId9"/>
          <a:stretch>
            <a:fillRect/>
          </a:stretch>
        </p:blipFill>
        <p:spPr>
          <a:xfrm>
            <a:off x="1919906" y="2679682"/>
            <a:ext cx="639622" cy="664561"/>
          </a:xfrm>
          <a:prstGeom prst="rect">
            <a:avLst/>
          </a:prstGeom>
        </p:spPr>
      </p:pic>
      <p:pic>
        <p:nvPicPr>
          <p:cNvPr id="67" name="Imagen 66">
            <a:extLst>
              <a:ext uri="{FF2B5EF4-FFF2-40B4-BE49-F238E27FC236}">
                <a16:creationId xmlns:a16="http://schemas.microsoft.com/office/drawing/2014/main" id="{96A5E2DE-96D9-66A3-FD48-FEABA99CD0AD}"/>
              </a:ext>
            </a:extLst>
          </p:cNvPr>
          <p:cNvPicPr>
            <a:picLocks noChangeAspect="1"/>
          </p:cNvPicPr>
          <p:nvPr/>
        </p:nvPicPr>
        <p:blipFill>
          <a:blip r:embed="rId9"/>
          <a:stretch>
            <a:fillRect/>
          </a:stretch>
        </p:blipFill>
        <p:spPr>
          <a:xfrm>
            <a:off x="2072306" y="2832082"/>
            <a:ext cx="639622" cy="664561"/>
          </a:xfrm>
          <a:prstGeom prst="rect">
            <a:avLst/>
          </a:prstGeom>
        </p:spPr>
      </p:pic>
      <p:pic>
        <p:nvPicPr>
          <p:cNvPr id="69" name="Imagen 68">
            <a:extLst>
              <a:ext uri="{FF2B5EF4-FFF2-40B4-BE49-F238E27FC236}">
                <a16:creationId xmlns:a16="http://schemas.microsoft.com/office/drawing/2014/main" id="{904C1B08-0D4C-D08E-0E88-9EF2A1B581A1}"/>
              </a:ext>
            </a:extLst>
          </p:cNvPr>
          <p:cNvPicPr>
            <a:picLocks noChangeAspect="1"/>
          </p:cNvPicPr>
          <p:nvPr/>
        </p:nvPicPr>
        <p:blipFill>
          <a:blip r:embed="rId9"/>
          <a:stretch>
            <a:fillRect/>
          </a:stretch>
        </p:blipFill>
        <p:spPr>
          <a:xfrm>
            <a:off x="2377106" y="3136882"/>
            <a:ext cx="639622" cy="664561"/>
          </a:xfrm>
          <a:prstGeom prst="rect">
            <a:avLst/>
          </a:prstGeom>
        </p:spPr>
      </p:pic>
      <p:grpSp>
        <p:nvGrpSpPr>
          <p:cNvPr id="15" name="Grupo 14">
            <a:extLst>
              <a:ext uri="{FF2B5EF4-FFF2-40B4-BE49-F238E27FC236}">
                <a16:creationId xmlns:a16="http://schemas.microsoft.com/office/drawing/2014/main" id="{4F506853-0404-9615-325D-2936CC9F45F4}"/>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E1C044E7-C3B6-4C13-65EC-23D97418F8D8}"/>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71B5DA3-9B1D-12D3-6AAA-1E3F33A4C54E}"/>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33" name="Grupo 32">
            <a:extLst>
              <a:ext uri="{FF2B5EF4-FFF2-40B4-BE49-F238E27FC236}">
                <a16:creationId xmlns:a16="http://schemas.microsoft.com/office/drawing/2014/main" id="{187D61E6-9E3B-5643-03E2-819EB1A8BD2F}"/>
              </a:ext>
            </a:extLst>
          </p:cNvPr>
          <p:cNvGrpSpPr/>
          <p:nvPr/>
        </p:nvGrpSpPr>
        <p:grpSpPr>
          <a:xfrm>
            <a:off x="9792927" y="78657"/>
            <a:ext cx="2399073" cy="602062"/>
            <a:chOff x="304799" y="1799305"/>
            <a:chExt cx="2399073" cy="698090"/>
          </a:xfrm>
        </p:grpSpPr>
        <p:sp>
          <p:nvSpPr>
            <p:cNvPr id="38" name="Flecha: cheurón 37">
              <a:extLst>
                <a:ext uri="{FF2B5EF4-FFF2-40B4-BE49-F238E27FC236}">
                  <a16:creationId xmlns:a16="http://schemas.microsoft.com/office/drawing/2014/main" id="{0FB357F0-F5A4-EEEB-7131-12E2BF992001}"/>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1" name="Rectángulo 9">
              <a:extLst>
                <a:ext uri="{FF2B5EF4-FFF2-40B4-BE49-F238E27FC236}">
                  <a16:creationId xmlns:a16="http://schemas.microsoft.com/office/drawing/2014/main" id="{1918287D-1823-5284-DF24-249BF894C12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69DA1E02-D9B3-8AA0-8001-55C8BC650D86}"/>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64" name="CuadroTexto 63">
            <a:extLst>
              <a:ext uri="{FF2B5EF4-FFF2-40B4-BE49-F238E27FC236}">
                <a16:creationId xmlns:a16="http://schemas.microsoft.com/office/drawing/2014/main" id="{B23242B1-FC11-9EBA-8F6F-E58CCFA5F71C}"/>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68" name="Flecha: cheurón 67">
            <a:extLst>
              <a:ext uri="{FF2B5EF4-FFF2-40B4-BE49-F238E27FC236}">
                <a16:creationId xmlns:a16="http://schemas.microsoft.com/office/drawing/2014/main" id="{381B6C91-D5AC-DB2C-7ED5-09B20962C8CB}"/>
              </a:ext>
            </a:extLst>
          </p:cNvPr>
          <p:cNvSpPr/>
          <p:nvPr/>
        </p:nvSpPr>
        <p:spPr>
          <a:xfrm>
            <a:off x="7242052" y="20809"/>
            <a:ext cx="4949947"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7" name="CuadroTexto 26">
            <a:extLst>
              <a:ext uri="{FF2B5EF4-FFF2-40B4-BE49-F238E27FC236}">
                <a16:creationId xmlns:a16="http://schemas.microsoft.com/office/drawing/2014/main" id="{72D71BFC-770D-8B88-1C9B-5C89269A9793}"/>
              </a:ext>
            </a:extLst>
          </p:cNvPr>
          <p:cNvSpPr txBox="1"/>
          <p:nvPr/>
        </p:nvSpPr>
        <p:spPr>
          <a:xfrm>
            <a:off x="7570557" y="777998"/>
            <a:ext cx="3605474" cy="246221"/>
          </a:xfrm>
          <a:prstGeom prst="rect">
            <a:avLst/>
          </a:prstGeom>
          <a:noFill/>
        </p:spPr>
        <p:txBody>
          <a:bodyPr wrap="none" rtlCol="0">
            <a:spAutoFit/>
          </a:bodyPr>
          <a:lstStyle/>
          <a:p>
            <a:r>
              <a:rPr lang="es-MX" sz="1000" dirty="0"/>
              <a:t>2D </a:t>
            </a:r>
            <a:r>
              <a:rPr lang="es-MX" sz="1000" dirty="0" err="1"/>
              <a:t>Spatial</a:t>
            </a:r>
            <a:r>
              <a:rPr lang="es-MX" sz="1000" dirty="0"/>
              <a:t> </a:t>
            </a:r>
            <a:r>
              <a:rPr lang="es-MX" sz="1000" dirty="0" err="1"/>
              <a:t>Distribution</a:t>
            </a:r>
            <a:r>
              <a:rPr lang="es-MX" sz="1000" dirty="0"/>
              <a:t> </a:t>
            </a:r>
            <a:r>
              <a:rPr lang="es-MX" sz="1000" dirty="0" err="1"/>
              <a:t>of</a:t>
            </a:r>
            <a:r>
              <a:rPr lang="es-MX" sz="1000" dirty="0"/>
              <a:t> </a:t>
            </a:r>
            <a:r>
              <a:rPr lang="es-MX" sz="1000" dirty="0" err="1"/>
              <a:t>the</a:t>
            </a:r>
            <a:r>
              <a:rPr lang="es-MX" sz="1000" dirty="0"/>
              <a:t> </a:t>
            </a:r>
            <a:r>
              <a:rPr lang="es-MX" sz="1000" dirty="0" err="1"/>
              <a:t>Embedding</a:t>
            </a:r>
            <a:r>
              <a:rPr lang="es-MX" sz="1000" dirty="0"/>
              <a:t> in </a:t>
            </a:r>
            <a:r>
              <a:rPr lang="es-MX" sz="1000" dirty="0" err="1"/>
              <a:t>Euclidean</a:t>
            </a:r>
            <a:r>
              <a:rPr lang="es-MX" sz="1000" dirty="0"/>
              <a:t> </a:t>
            </a:r>
            <a:r>
              <a:rPr lang="es-MX" sz="1000" dirty="0" err="1"/>
              <a:t>Space</a:t>
            </a:r>
            <a:endParaRPr lang="es-MX" sz="1000" dirty="0"/>
          </a:p>
        </p:txBody>
      </p:sp>
      <p:sp>
        <p:nvSpPr>
          <p:cNvPr id="28" name="CuadroTexto 27">
            <a:extLst>
              <a:ext uri="{FF2B5EF4-FFF2-40B4-BE49-F238E27FC236}">
                <a16:creationId xmlns:a16="http://schemas.microsoft.com/office/drawing/2014/main" id="{F05A43A7-D8B7-9CC9-FCE3-CA9A78046D5A}"/>
              </a:ext>
            </a:extLst>
          </p:cNvPr>
          <p:cNvSpPr txBox="1"/>
          <p:nvPr/>
        </p:nvSpPr>
        <p:spPr>
          <a:xfrm>
            <a:off x="3454834" y="4071544"/>
            <a:ext cx="2433680" cy="246221"/>
          </a:xfrm>
          <a:prstGeom prst="rect">
            <a:avLst/>
          </a:prstGeom>
          <a:noFill/>
        </p:spPr>
        <p:txBody>
          <a:bodyPr wrap="none" rtlCol="0">
            <a:spAutoFit/>
          </a:bodyPr>
          <a:lstStyle/>
          <a:p>
            <a:r>
              <a:rPr lang="es-MX" sz="1000" dirty="0"/>
              <a:t>Final </a:t>
            </a:r>
            <a:r>
              <a:rPr lang="es-MX" sz="1000" dirty="0" err="1"/>
              <a:t>aligment’s</a:t>
            </a:r>
            <a:r>
              <a:rPr lang="es-MX" sz="1000" dirty="0"/>
              <a:t> RMS </a:t>
            </a:r>
            <a:r>
              <a:rPr lang="es-MX" sz="1000" dirty="0" err="1"/>
              <a:t>values</a:t>
            </a:r>
            <a:r>
              <a:rPr lang="es-MX" sz="1000" dirty="0"/>
              <a:t> </a:t>
            </a:r>
            <a:r>
              <a:rPr lang="es-MX" sz="1000" dirty="0" err="1"/>
              <a:t>on</a:t>
            </a:r>
            <a:r>
              <a:rPr lang="es-MX" sz="1000" dirty="0"/>
              <a:t> </a:t>
            </a:r>
            <a:r>
              <a:rPr lang="es-MX" sz="1000" dirty="0" err="1"/>
              <a:t>rotation</a:t>
            </a:r>
            <a:endParaRPr lang="es-MX" sz="1000" dirty="0"/>
          </a:p>
        </p:txBody>
      </p:sp>
      <p:pic>
        <p:nvPicPr>
          <p:cNvPr id="29" name="Imagen 28">
            <a:extLst>
              <a:ext uri="{FF2B5EF4-FFF2-40B4-BE49-F238E27FC236}">
                <a16:creationId xmlns:a16="http://schemas.microsoft.com/office/drawing/2014/main" id="{9AB62DD1-1190-0E06-98EC-5E5510617082}"/>
              </a:ext>
            </a:extLst>
          </p:cNvPr>
          <p:cNvPicPr>
            <a:picLocks noChangeAspect="1"/>
          </p:cNvPicPr>
          <p:nvPr/>
        </p:nvPicPr>
        <p:blipFill rotWithShape="1">
          <a:blip r:embed="rId4"/>
          <a:srcRect t="48499"/>
          <a:stretch/>
        </p:blipFill>
        <p:spPr>
          <a:xfrm>
            <a:off x="4135120" y="3150613"/>
            <a:ext cx="1177720" cy="605772"/>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30" name="Imagen 29">
            <a:extLst>
              <a:ext uri="{FF2B5EF4-FFF2-40B4-BE49-F238E27FC236}">
                <a16:creationId xmlns:a16="http://schemas.microsoft.com/office/drawing/2014/main" id="{98D7EA99-ED0F-2915-63F2-6A499EA1A604}"/>
              </a:ext>
            </a:extLst>
          </p:cNvPr>
          <p:cNvPicPr>
            <a:picLocks noChangeAspect="1"/>
          </p:cNvPicPr>
          <p:nvPr/>
        </p:nvPicPr>
        <p:blipFill rotWithShape="1">
          <a:blip r:embed="rId5"/>
          <a:srcRect t="48499"/>
          <a:stretch/>
        </p:blipFill>
        <p:spPr>
          <a:xfrm>
            <a:off x="4293276" y="1600010"/>
            <a:ext cx="1177720" cy="605772"/>
          </a:xfrm>
          <a:prstGeom prst="rect">
            <a:avLst/>
          </a:prstGeom>
        </p:spPr>
      </p:pic>
      <mc:AlternateContent xmlns:mc="http://schemas.openxmlformats.org/markup-compatibility/2006">
        <mc:Choice xmlns:a14="http://schemas.microsoft.com/office/drawing/2010/main" Requires="a14">
          <p:sp>
            <p:nvSpPr>
              <p:cNvPr id="31" name="CuadroTexto 30">
                <a:extLst>
                  <a:ext uri="{FF2B5EF4-FFF2-40B4-BE49-F238E27FC236}">
                    <a16:creationId xmlns:a16="http://schemas.microsoft.com/office/drawing/2014/main" id="{E8BFB477-F051-A621-B05D-AC6368BFB4F5}"/>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16  </m:t>
                      </m:r>
                    </m:oMath>
                  </m:oMathPara>
                </a14:m>
                <a:endParaRPr lang="es-MX" dirty="0"/>
              </a:p>
            </p:txBody>
          </p:sp>
        </mc:Choice>
        <mc:Fallback>
          <p:sp>
            <p:nvSpPr>
              <p:cNvPr id="31" name="CuadroTexto 30">
                <a:extLst>
                  <a:ext uri="{FF2B5EF4-FFF2-40B4-BE49-F238E27FC236}">
                    <a16:creationId xmlns:a16="http://schemas.microsoft.com/office/drawing/2014/main" id="{E8BFB477-F051-A621-B05D-AC6368BFB4F5}"/>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14"/>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1581512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Imagen 72">
            <a:extLst>
              <a:ext uri="{FF2B5EF4-FFF2-40B4-BE49-F238E27FC236}">
                <a16:creationId xmlns:a16="http://schemas.microsoft.com/office/drawing/2014/main" id="{CA2693BF-AD2D-5B12-CFCC-80AF43E2F9A3}"/>
              </a:ext>
            </a:extLst>
          </p:cNvPr>
          <p:cNvPicPr>
            <a:picLocks noChangeAspect="1"/>
          </p:cNvPicPr>
          <p:nvPr/>
        </p:nvPicPr>
        <p:blipFill>
          <a:blip r:embed="rId3"/>
          <a:stretch>
            <a:fillRect/>
          </a:stretch>
        </p:blipFill>
        <p:spPr>
          <a:xfrm>
            <a:off x="6252163" y="1530390"/>
            <a:ext cx="5423532" cy="4440414"/>
          </a:xfrm>
          <a:prstGeom prst="rect">
            <a:avLst/>
          </a:prstGeom>
        </p:spPr>
      </p:pic>
      <p:pic>
        <p:nvPicPr>
          <p:cNvPr id="75" name="Imagen 74">
            <a:extLst>
              <a:ext uri="{FF2B5EF4-FFF2-40B4-BE49-F238E27FC236}">
                <a16:creationId xmlns:a16="http://schemas.microsoft.com/office/drawing/2014/main" id="{1623DBAB-9F5B-7756-B8EF-DC99D81D5D52}"/>
              </a:ext>
            </a:extLst>
          </p:cNvPr>
          <p:cNvPicPr>
            <a:picLocks noChangeAspect="1"/>
          </p:cNvPicPr>
          <p:nvPr/>
        </p:nvPicPr>
        <p:blipFill>
          <a:blip r:embed="rId4"/>
          <a:stretch>
            <a:fillRect/>
          </a:stretch>
        </p:blipFill>
        <p:spPr>
          <a:xfrm>
            <a:off x="517235" y="1530389"/>
            <a:ext cx="5423532" cy="4440415"/>
          </a:xfrm>
          <a:prstGeom prst="rect">
            <a:avLst/>
          </a:prstGeom>
        </p:spPr>
      </p:pic>
      <p:pic>
        <p:nvPicPr>
          <p:cNvPr id="76" name="Imagen 75">
            <a:extLst>
              <a:ext uri="{FF2B5EF4-FFF2-40B4-BE49-F238E27FC236}">
                <a16:creationId xmlns:a16="http://schemas.microsoft.com/office/drawing/2014/main" id="{2E9F5630-6932-1ACF-12F3-E9681EE5C692}"/>
              </a:ext>
            </a:extLst>
          </p:cNvPr>
          <p:cNvPicPr>
            <a:picLocks noChangeAspect="1"/>
          </p:cNvPicPr>
          <p:nvPr/>
        </p:nvPicPr>
        <p:blipFill>
          <a:blip r:embed="rId5"/>
          <a:stretch>
            <a:fillRect/>
          </a:stretch>
        </p:blipFill>
        <p:spPr>
          <a:xfrm>
            <a:off x="6251236" y="1530389"/>
            <a:ext cx="5423530" cy="4440413"/>
          </a:xfrm>
          <a:prstGeom prst="rect">
            <a:avLst/>
          </a:prstGeom>
        </p:spPr>
      </p:pic>
      <p:pic>
        <p:nvPicPr>
          <p:cNvPr id="77" name="Imagen 76">
            <a:extLst>
              <a:ext uri="{FF2B5EF4-FFF2-40B4-BE49-F238E27FC236}">
                <a16:creationId xmlns:a16="http://schemas.microsoft.com/office/drawing/2014/main" id="{0C345096-F34B-0EAC-6899-40CF8BA03BE9}"/>
              </a:ext>
            </a:extLst>
          </p:cNvPr>
          <p:cNvPicPr>
            <a:picLocks noChangeAspect="1"/>
          </p:cNvPicPr>
          <p:nvPr/>
        </p:nvPicPr>
        <p:blipFill>
          <a:blip r:embed="rId6"/>
          <a:stretch>
            <a:fillRect/>
          </a:stretch>
        </p:blipFill>
        <p:spPr>
          <a:xfrm>
            <a:off x="516305" y="1530388"/>
            <a:ext cx="5423530" cy="4440413"/>
          </a:xfrm>
          <a:prstGeom prst="rect">
            <a:avLst/>
          </a:prstGeom>
        </p:spPr>
      </p:pic>
      <p:pic>
        <p:nvPicPr>
          <p:cNvPr id="78" name="Imagen 77">
            <a:extLst>
              <a:ext uri="{FF2B5EF4-FFF2-40B4-BE49-F238E27FC236}">
                <a16:creationId xmlns:a16="http://schemas.microsoft.com/office/drawing/2014/main" id="{0D82F18A-7819-EF97-A299-8809030BE7E3}"/>
              </a:ext>
            </a:extLst>
          </p:cNvPr>
          <p:cNvPicPr>
            <a:picLocks noChangeAspect="1"/>
          </p:cNvPicPr>
          <p:nvPr/>
        </p:nvPicPr>
        <p:blipFill>
          <a:blip r:embed="rId7"/>
          <a:stretch>
            <a:fillRect/>
          </a:stretch>
        </p:blipFill>
        <p:spPr>
          <a:xfrm>
            <a:off x="6235032" y="1530387"/>
            <a:ext cx="5423530" cy="4440413"/>
          </a:xfrm>
          <a:prstGeom prst="rect">
            <a:avLst/>
          </a:prstGeom>
        </p:spPr>
      </p:pic>
      <p:pic>
        <p:nvPicPr>
          <p:cNvPr id="79" name="Imagen 78">
            <a:extLst>
              <a:ext uri="{FF2B5EF4-FFF2-40B4-BE49-F238E27FC236}">
                <a16:creationId xmlns:a16="http://schemas.microsoft.com/office/drawing/2014/main" id="{9C40363C-6F6D-B989-859B-636D3FFC885A}"/>
              </a:ext>
            </a:extLst>
          </p:cNvPr>
          <p:cNvPicPr>
            <a:picLocks noChangeAspect="1"/>
          </p:cNvPicPr>
          <p:nvPr/>
        </p:nvPicPr>
        <p:blipFill>
          <a:blip r:embed="rId8"/>
          <a:stretch>
            <a:fillRect/>
          </a:stretch>
        </p:blipFill>
        <p:spPr>
          <a:xfrm>
            <a:off x="533438" y="1530385"/>
            <a:ext cx="5423530" cy="4440413"/>
          </a:xfrm>
          <a:prstGeom prst="rect">
            <a:avLst/>
          </a:prstGeom>
        </p:spPr>
      </p:pic>
      <p:pic>
        <p:nvPicPr>
          <p:cNvPr id="80" name="Imagen 79">
            <a:extLst>
              <a:ext uri="{FF2B5EF4-FFF2-40B4-BE49-F238E27FC236}">
                <a16:creationId xmlns:a16="http://schemas.microsoft.com/office/drawing/2014/main" id="{C373450A-5BC4-4865-60CB-AE38C2572279}"/>
              </a:ext>
            </a:extLst>
          </p:cNvPr>
          <p:cNvPicPr>
            <a:picLocks noChangeAspect="1"/>
          </p:cNvPicPr>
          <p:nvPr/>
        </p:nvPicPr>
        <p:blipFill>
          <a:blip r:embed="rId9"/>
          <a:stretch>
            <a:fillRect/>
          </a:stretch>
        </p:blipFill>
        <p:spPr>
          <a:xfrm>
            <a:off x="532509" y="1530379"/>
            <a:ext cx="5423530" cy="4440413"/>
          </a:xfrm>
          <a:prstGeom prst="rect">
            <a:avLst/>
          </a:prstGeom>
        </p:spPr>
      </p:pic>
      <p:pic>
        <p:nvPicPr>
          <p:cNvPr id="81" name="Imagen 80">
            <a:extLst>
              <a:ext uri="{FF2B5EF4-FFF2-40B4-BE49-F238E27FC236}">
                <a16:creationId xmlns:a16="http://schemas.microsoft.com/office/drawing/2014/main" id="{9A08D12A-E07A-8733-24A2-44F42FCADE6D}"/>
              </a:ext>
            </a:extLst>
          </p:cNvPr>
          <p:cNvPicPr>
            <a:picLocks noChangeAspect="1"/>
          </p:cNvPicPr>
          <p:nvPr/>
        </p:nvPicPr>
        <p:blipFill>
          <a:blip r:embed="rId10"/>
          <a:stretch>
            <a:fillRect/>
          </a:stretch>
        </p:blipFill>
        <p:spPr>
          <a:xfrm>
            <a:off x="6250513" y="1530379"/>
            <a:ext cx="5423530" cy="4440413"/>
          </a:xfrm>
          <a:prstGeom prst="rect">
            <a:avLst/>
          </a:prstGeom>
        </p:spPr>
      </p:pic>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11">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33" name="Grupo 32">
            <a:extLst>
              <a:ext uri="{FF2B5EF4-FFF2-40B4-BE49-F238E27FC236}">
                <a16:creationId xmlns:a16="http://schemas.microsoft.com/office/drawing/2014/main" id="{B8286458-7D14-6B4A-8BD1-C2D277397DEA}"/>
              </a:ext>
            </a:extLst>
          </p:cNvPr>
          <p:cNvGrpSpPr/>
          <p:nvPr/>
        </p:nvGrpSpPr>
        <p:grpSpPr>
          <a:xfrm>
            <a:off x="9792927" y="78657"/>
            <a:ext cx="2399073" cy="602062"/>
            <a:chOff x="304799" y="1799305"/>
            <a:chExt cx="2399073" cy="698090"/>
          </a:xfrm>
        </p:grpSpPr>
        <p:sp>
          <p:nvSpPr>
            <p:cNvPr id="38" name="Flecha: cheurón 37">
              <a:extLst>
                <a:ext uri="{FF2B5EF4-FFF2-40B4-BE49-F238E27FC236}">
                  <a16:creationId xmlns:a16="http://schemas.microsoft.com/office/drawing/2014/main" id="{97323F50-2090-1C04-F4F6-0DBCCDF6641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1" name="Rectángulo 9">
              <a:extLst>
                <a:ext uri="{FF2B5EF4-FFF2-40B4-BE49-F238E27FC236}">
                  <a16:creationId xmlns:a16="http://schemas.microsoft.com/office/drawing/2014/main" id="{D9F337B3-F4CC-AD55-C609-FBE9C0982758}"/>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64" name="CuadroTexto 63">
            <a:extLst>
              <a:ext uri="{FF2B5EF4-FFF2-40B4-BE49-F238E27FC236}">
                <a16:creationId xmlns:a16="http://schemas.microsoft.com/office/drawing/2014/main" id="{2355720F-8007-ECD4-B688-18E5A0794441}"/>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70" name="Flecha: cheurón 69">
            <a:extLst>
              <a:ext uri="{FF2B5EF4-FFF2-40B4-BE49-F238E27FC236}">
                <a16:creationId xmlns:a16="http://schemas.microsoft.com/office/drawing/2014/main" id="{5BDE5855-F485-6657-20C7-7D9B3E8C6C20}"/>
              </a:ext>
            </a:extLst>
          </p:cNvPr>
          <p:cNvSpPr/>
          <p:nvPr/>
        </p:nvSpPr>
        <p:spPr>
          <a:xfrm>
            <a:off x="7242052" y="20809"/>
            <a:ext cx="4949947"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2" name="CuadroTexto 1">
            <a:extLst>
              <a:ext uri="{FF2B5EF4-FFF2-40B4-BE49-F238E27FC236}">
                <a16:creationId xmlns:a16="http://schemas.microsoft.com/office/drawing/2014/main" id="{3465B8F8-B486-C78C-A500-7F055EFFC30C}"/>
              </a:ext>
            </a:extLst>
          </p:cNvPr>
          <p:cNvSpPr txBox="1"/>
          <p:nvPr/>
        </p:nvSpPr>
        <p:spPr>
          <a:xfrm>
            <a:off x="7554154" y="1171796"/>
            <a:ext cx="3145413" cy="246221"/>
          </a:xfrm>
          <a:prstGeom prst="rect">
            <a:avLst/>
          </a:prstGeom>
          <a:noFill/>
        </p:spPr>
        <p:txBody>
          <a:bodyPr wrap="none" rtlCol="0">
            <a:spAutoFit/>
          </a:bodyPr>
          <a:lstStyle/>
          <a:p>
            <a:r>
              <a:rPr lang="es-MX" sz="1000" dirty="0" err="1"/>
              <a:t>Spatial</a:t>
            </a:r>
            <a:r>
              <a:rPr lang="es-MX" sz="1000" dirty="0"/>
              <a:t> </a:t>
            </a:r>
            <a:r>
              <a:rPr lang="es-MX" sz="1000" dirty="0" err="1"/>
              <a:t>Distribution</a:t>
            </a:r>
            <a:r>
              <a:rPr lang="es-MX" sz="1000" dirty="0"/>
              <a:t> </a:t>
            </a:r>
            <a:r>
              <a:rPr lang="es-MX" sz="1000" dirty="0" err="1"/>
              <a:t>of</a:t>
            </a:r>
            <a:r>
              <a:rPr lang="es-MX" sz="1000" dirty="0"/>
              <a:t> </a:t>
            </a:r>
            <a:r>
              <a:rPr lang="es-MX" sz="1000" dirty="0" err="1"/>
              <a:t>the</a:t>
            </a:r>
            <a:r>
              <a:rPr lang="es-MX" sz="1000" dirty="0"/>
              <a:t> Complete data </a:t>
            </a:r>
            <a:r>
              <a:rPr lang="es-MX" sz="1000" dirty="0" err="1"/>
              <a:t>Embedding</a:t>
            </a:r>
            <a:endParaRPr lang="es-MX" sz="1000" dirty="0"/>
          </a:p>
        </p:txBody>
      </p:sp>
      <p:sp>
        <p:nvSpPr>
          <p:cNvPr id="3" name="CuadroTexto 2">
            <a:extLst>
              <a:ext uri="{FF2B5EF4-FFF2-40B4-BE49-F238E27FC236}">
                <a16:creationId xmlns:a16="http://schemas.microsoft.com/office/drawing/2014/main" id="{019DED66-80CD-98D2-4A19-5F2E7341449E}"/>
              </a:ext>
            </a:extLst>
          </p:cNvPr>
          <p:cNvSpPr txBox="1"/>
          <p:nvPr/>
        </p:nvSpPr>
        <p:spPr>
          <a:xfrm>
            <a:off x="1663506" y="1171795"/>
            <a:ext cx="3145413" cy="246221"/>
          </a:xfrm>
          <a:prstGeom prst="rect">
            <a:avLst/>
          </a:prstGeom>
          <a:noFill/>
        </p:spPr>
        <p:txBody>
          <a:bodyPr wrap="none" rtlCol="0">
            <a:spAutoFit/>
          </a:bodyPr>
          <a:lstStyle/>
          <a:p>
            <a:r>
              <a:rPr lang="es-MX" sz="1000" dirty="0" err="1"/>
              <a:t>Spatial</a:t>
            </a:r>
            <a:r>
              <a:rPr lang="es-MX" sz="1000" dirty="0"/>
              <a:t> </a:t>
            </a:r>
            <a:r>
              <a:rPr lang="es-MX" sz="1000" dirty="0" err="1"/>
              <a:t>Distribution</a:t>
            </a:r>
            <a:r>
              <a:rPr lang="es-MX" sz="1000" dirty="0"/>
              <a:t> </a:t>
            </a:r>
            <a:r>
              <a:rPr lang="es-MX" sz="1000" dirty="0" err="1"/>
              <a:t>of</a:t>
            </a:r>
            <a:r>
              <a:rPr lang="es-MX" sz="1000" dirty="0"/>
              <a:t> </a:t>
            </a:r>
            <a:r>
              <a:rPr lang="es-MX" sz="1000" dirty="0" err="1"/>
              <a:t>the</a:t>
            </a:r>
            <a:r>
              <a:rPr lang="es-MX" sz="1000" dirty="0"/>
              <a:t> Complete data </a:t>
            </a:r>
            <a:r>
              <a:rPr lang="es-MX" sz="1000" dirty="0" err="1"/>
              <a:t>Embedding</a:t>
            </a:r>
            <a:endParaRPr lang="es-MX" sz="1000" dirty="0"/>
          </a:p>
        </p:txBody>
      </p:sp>
      <p:pic>
        <p:nvPicPr>
          <p:cNvPr id="9" name="Imagen 8">
            <a:extLst>
              <a:ext uri="{FF2B5EF4-FFF2-40B4-BE49-F238E27FC236}">
                <a16:creationId xmlns:a16="http://schemas.microsoft.com/office/drawing/2014/main" id="{B4CA67A9-7AB2-59DF-BFD5-6CE17821E81C}"/>
              </a:ext>
            </a:extLst>
          </p:cNvPr>
          <p:cNvPicPr>
            <a:picLocks noChangeAspect="1"/>
          </p:cNvPicPr>
          <p:nvPr/>
        </p:nvPicPr>
        <p:blipFill rotWithShape="1">
          <a:blip r:embed="rId12"/>
          <a:srcRect r="22514" b="26973"/>
          <a:stretch/>
        </p:blipFill>
        <p:spPr>
          <a:xfrm>
            <a:off x="11074140" y="1748209"/>
            <a:ext cx="441818" cy="124919"/>
          </a:xfrm>
          <a:prstGeom prst="rect">
            <a:avLst/>
          </a:prstGeom>
        </p:spPr>
      </p:pic>
      <p:pic>
        <p:nvPicPr>
          <p:cNvPr id="11" name="Imagen 10">
            <a:extLst>
              <a:ext uri="{FF2B5EF4-FFF2-40B4-BE49-F238E27FC236}">
                <a16:creationId xmlns:a16="http://schemas.microsoft.com/office/drawing/2014/main" id="{2266229A-3B54-97FE-2536-590D547FA535}"/>
              </a:ext>
            </a:extLst>
          </p:cNvPr>
          <p:cNvPicPr>
            <a:picLocks noChangeAspect="1"/>
          </p:cNvPicPr>
          <p:nvPr/>
        </p:nvPicPr>
        <p:blipFill>
          <a:blip r:embed="rId13"/>
          <a:stretch>
            <a:fillRect/>
          </a:stretch>
        </p:blipFill>
        <p:spPr>
          <a:xfrm>
            <a:off x="5340095" y="1748209"/>
            <a:ext cx="504671" cy="124919"/>
          </a:xfrm>
          <a:prstGeom prst="rect">
            <a:avLst/>
          </a:prstGeom>
        </p:spPr>
      </p:pic>
      <mc:AlternateContent xmlns:mc="http://schemas.openxmlformats.org/markup-compatibility/2006">
        <mc:Choice xmlns:a14="http://schemas.microsoft.com/office/drawing/2010/main" Requires="a14">
          <p:sp>
            <p:nvSpPr>
              <p:cNvPr id="8" name="CuadroTexto 7">
                <a:extLst>
                  <a:ext uri="{FF2B5EF4-FFF2-40B4-BE49-F238E27FC236}">
                    <a16:creationId xmlns:a16="http://schemas.microsoft.com/office/drawing/2014/main" id="{B04228B7-82C3-EFC4-1734-C011A8DDCA6D}"/>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17  </m:t>
                      </m:r>
                    </m:oMath>
                  </m:oMathPara>
                </a14:m>
                <a:endParaRPr lang="es-MX" dirty="0"/>
              </a:p>
            </p:txBody>
          </p:sp>
        </mc:Choice>
        <mc:Fallback>
          <p:sp>
            <p:nvSpPr>
              <p:cNvPr id="8" name="CuadroTexto 7">
                <a:extLst>
                  <a:ext uri="{FF2B5EF4-FFF2-40B4-BE49-F238E27FC236}">
                    <a16:creationId xmlns:a16="http://schemas.microsoft.com/office/drawing/2014/main" id="{B04228B7-82C3-EFC4-1734-C011A8DDCA6D}"/>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14"/>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1634781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fade">
                                      <p:cBhvr>
                                        <p:cTn id="7" dur="500"/>
                                        <p:tgtEl>
                                          <p:spTgt spid="76"/>
                                        </p:tgtEl>
                                      </p:cBhvr>
                                    </p:animEffect>
                                  </p:childTnLst>
                                </p:cTn>
                              </p:par>
                              <p:par>
                                <p:cTn id="8" presetID="10"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500"/>
                                        <p:tgtEl>
                                          <p:spTgt spid="79"/>
                                        </p:tgtEl>
                                      </p:cBhvr>
                                    </p:animEffect>
                                  </p:childTnLst>
                                </p:cTn>
                              </p:par>
                              <p:par>
                                <p:cTn id="16" presetID="10" presetClass="entr" presetSubtype="0" fill="hold" nodeType="withEffect">
                                  <p:stCondLst>
                                    <p:cond delay="0"/>
                                  </p:stCondLst>
                                  <p:childTnLst>
                                    <p:set>
                                      <p:cBhvr>
                                        <p:cTn id="17" dur="1" fill="hold">
                                          <p:stCondLst>
                                            <p:cond delay="0"/>
                                          </p:stCondLst>
                                        </p:cTn>
                                        <p:tgtEl>
                                          <p:spTgt spid="78"/>
                                        </p:tgtEl>
                                        <p:attrNameLst>
                                          <p:attrName>style.visibility</p:attrName>
                                        </p:attrNameLst>
                                      </p:cBhvr>
                                      <p:to>
                                        <p:strVal val="visible"/>
                                      </p:to>
                                    </p:set>
                                    <p:animEffect transition="in" filter="fade">
                                      <p:cBhvr>
                                        <p:cTn id="18" dur="500"/>
                                        <p:tgtEl>
                                          <p:spTgt spid="7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1"/>
                                        </p:tgtEl>
                                        <p:attrNameLst>
                                          <p:attrName>style.visibility</p:attrName>
                                        </p:attrNameLst>
                                      </p:cBhvr>
                                      <p:to>
                                        <p:strVal val="visible"/>
                                      </p:to>
                                    </p:set>
                                    <p:animEffect transition="in" filter="fade">
                                      <p:cBhvr>
                                        <p:cTn id="23" dur="500"/>
                                        <p:tgtEl>
                                          <p:spTgt spid="81"/>
                                        </p:tgtEl>
                                      </p:cBhvr>
                                    </p:animEffect>
                                  </p:childTnLst>
                                </p:cTn>
                              </p:par>
                              <p:par>
                                <p:cTn id="24" presetID="10" presetClass="entr" presetSubtype="0" fill="hold" nodeType="with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33" name="Grupo 32">
            <a:extLst>
              <a:ext uri="{FF2B5EF4-FFF2-40B4-BE49-F238E27FC236}">
                <a16:creationId xmlns:a16="http://schemas.microsoft.com/office/drawing/2014/main" id="{B8286458-7D14-6B4A-8BD1-C2D277397DEA}"/>
              </a:ext>
            </a:extLst>
          </p:cNvPr>
          <p:cNvGrpSpPr/>
          <p:nvPr/>
        </p:nvGrpSpPr>
        <p:grpSpPr>
          <a:xfrm>
            <a:off x="9792927" y="78657"/>
            <a:ext cx="2399073" cy="602062"/>
            <a:chOff x="304799" y="1799305"/>
            <a:chExt cx="2399073" cy="698090"/>
          </a:xfrm>
        </p:grpSpPr>
        <p:sp>
          <p:nvSpPr>
            <p:cNvPr id="38" name="Flecha: cheurón 37">
              <a:extLst>
                <a:ext uri="{FF2B5EF4-FFF2-40B4-BE49-F238E27FC236}">
                  <a16:creationId xmlns:a16="http://schemas.microsoft.com/office/drawing/2014/main" id="{97323F50-2090-1C04-F4F6-0DBCCDF6641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1" name="Rectángulo 9">
              <a:extLst>
                <a:ext uri="{FF2B5EF4-FFF2-40B4-BE49-F238E27FC236}">
                  <a16:creationId xmlns:a16="http://schemas.microsoft.com/office/drawing/2014/main" id="{D9F337B3-F4CC-AD55-C609-FBE9C0982758}"/>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64" name="CuadroTexto 63">
            <a:extLst>
              <a:ext uri="{FF2B5EF4-FFF2-40B4-BE49-F238E27FC236}">
                <a16:creationId xmlns:a16="http://schemas.microsoft.com/office/drawing/2014/main" id="{2355720F-8007-ECD4-B688-18E5A0794441}"/>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70" name="Flecha: cheurón 69">
            <a:extLst>
              <a:ext uri="{FF2B5EF4-FFF2-40B4-BE49-F238E27FC236}">
                <a16:creationId xmlns:a16="http://schemas.microsoft.com/office/drawing/2014/main" id="{5BDE5855-F485-6657-20C7-7D9B3E8C6C20}"/>
              </a:ext>
            </a:extLst>
          </p:cNvPr>
          <p:cNvSpPr/>
          <p:nvPr/>
        </p:nvSpPr>
        <p:spPr>
          <a:xfrm>
            <a:off x="7242052" y="20809"/>
            <a:ext cx="4949947"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2" name="Imagen 1">
            <a:extLst>
              <a:ext uri="{FF2B5EF4-FFF2-40B4-BE49-F238E27FC236}">
                <a16:creationId xmlns:a16="http://schemas.microsoft.com/office/drawing/2014/main" id="{BA1DC0B9-90D4-C6F2-C799-DCE51E0177E0}"/>
              </a:ext>
            </a:extLst>
          </p:cNvPr>
          <p:cNvPicPr>
            <a:picLocks noChangeAspect="1"/>
          </p:cNvPicPr>
          <p:nvPr/>
        </p:nvPicPr>
        <p:blipFill rotWithShape="1">
          <a:blip r:embed="rId4"/>
          <a:srcRect t="4892"/>
          <a:stretch/>
        </p:blipFill>
        <p:spPr>
          <a:xfrm>
            <a:off x="1746962" y="1294907"/>
            <a:ext cx="8698076" cy="5489562"/>
          </a:xfrm>
          <a:prstGeom prst="rect">
            <a:avLst/>
          </a:prstGeom>
        </p:spPr>
      </p:pic>
      <p:sp>
        <p:nvSpPr>
          <p:cNvPr id="3" name="CuadroTexto 2">
            <a:extLst>
              <a:ext uri="{FF2B5EF4-FFF2-40B4-BE49-F238E27FC236}">
                <a16:creationId xmlns:a16="http://schemas.microsoft.com/office/drawing/2014/main" id="{FDD3D79B-B4ED-4399-B2D5-789DDFE18862}"/>
              </a:ext>
            </a:extLst>
          </p:cNvPr>
          <p:cNvSpPr txBox="1"/>
          <p:nvPr/>
        </p:nvSpPr>
        <p:spPr>
          <a:xfrm>
            <a:off x="4348566" y="990841"/>
            <a:ext cx="3575018" cy="246221"/>
          </a:xfrm>
          <a:prstGeom prst="rect">
            <a:avLst/>
          </a:prstGeom>
          <a:noFill/>
        </p:spPr>
        <p:txBody>
          <a:bodyPr wrap="none" rtlCol="0">
            <a:spAutoFit/>
          </a:bodyPr>
          <a:lstStyle/>
          <a:p>
            <a:r>
              <a:rPr lang="es-MX" sz="1000" dirty="0" err="1"/>
              <a:t>Distribution</a:t>
            </a:r>
            <a:r>
              <a:rPr lang="es-MX" sz="1000" dirty="0"/>
              <a:t> </a:t>
            </a:r>
            <a:r>
              <a:rPr lang="es-MX" sz="1000" dirty="0" err="1"/>
              <a:t>of</a:t>
            </a:r>
            <a:r>
              <a:rPr lang="es-MX" sz="1000" dirty="0"/>
              <a:t> </a:t>
            </a:r>
            <a:r>
              <a:rPr lang="es-MX" sz="1000" dirty="0" err="1"/>
              <a:t>the</a:t>
            </a:r>
            <a:r>
              <a:rPr lang="es-MX" sz="1000" dirty="0"/>
              <a:t> </a:t>
            </a:r>
            <a:r>
              <a:rPr lang="es-MX" sz="1000" dirty="0" err="1"/>
              <a:t>Spatial</a:t>
            </a:r>
            <a:r>
              <a:rPr lang="es-MX" sz="1000" dirty="0"/>
              <a:t> Position </a:t>
            </a:r>
            <a:r>
              <a:rPr lang="es-MX" sz="1000" dirty="0" err="1"/>
              <a:t>of</a:t>
            </a:r>
            <a:r>
              <a:rPr lang="es-MX" sz="1000" dirty="0"/>
              <a:t> </a:t>
            </a:r>
            <a:r>
              <a:rPr lang="es-MX" sz="1000" dirty="0" err="1"/>
              <a:t>the</a:t>
            </a:r>
            <a:r>
              <a:rPr lang="es-MX" sz="1000" dirty="0"/>
              <a:t> Data </a:t>
            </a:r>
            <a:r>
              <a:rPr lang="es-MX" sz="1000" dirty="0" err="1"/>
              <a:t>Node</a:t>
            </a:r>
            <a:r>
              <a:rPr lang="es-MX" sz="1000" dirty="0"/>
              <a:t> </a:t>
            </a:r>
            <a:r>
              <a:rPr lang="es-MX" sz="1000" dirty="0" err="1"/>
              <a:t>by</a:t>
            </a:r>
            <a:r>
              <a:rPr lang="es-MX" sz="1000" dirty="0"/>
              <a:t> </a:t>
            </a:r>
            <a:r>
              <a:rPr lang="es-MX" sz="1000" dirty="0" err="1"/>
              <a:t>Node</a:t>
            </a:r>
            <a:endParaRPr lang="es-MX" sz="1000" dirty="0"/>
          </a:p>
        </p:txBody>
      </p:sp>
      <mc:AlternateContent xmlns:mc="http://schemas.openxmlformats.org/markup-compatibility/2006">
        <mc:Choice xmlns:a14="http://schemas.microsoft.com/office/drawing/2010/main" Requires="a14">
          <p:sp>
            <p:nvSpPr>
              <p:cNvPr id="8" name="CuadroTexto 7">
                <a:extLst>
                  <a:ext uri="{FF2B5EF4-FFF2-40B4-BE49-F238E27FC236}">
                    <a16:creationId xmlns:a16="http://schemas.microsoft.com/office/drawing/2014/main" id="{00350FAD-790B-FC96-EE81-4AD2BA05080E}"/>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18  </m:t>
                      </m:r>
                    </m:oMath>
                  </m:oMathPara>
                </a14:m>
                <a:endParaRPr lang="es-MX" dirty="0"/>
              </a:p>
            </p:txBody>
          </p:sp>
        </mc:Choice>
        <mc:Fallback>
          <p:sp>
            <p:nvSpPr>
              <p:cNvPr id="8" name="CuadroTexto 7">
                <a:extLst>
                  <a:ext uri="{FF2B5EF4-FFF2-40B4-BE49-F238E27FC236}">
                    <a16:creationId xmlns:a16="http://schemas.microsoft.com/office/drawing/2014/main" id="{00350FAD-790B-FC96-EE81-4AD2BA05080E}"/>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5"/>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8376077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a:grpSpLocks noGrp="1" noUngrp="1" noRot="1" noMove="1" noResize="1"/>
          </p:cNvGrpSpPr>
          <p:nvPr/>
        </p:nvGrpSpPr>
        <p:grpSpPr>
          <a:xfrm>
            <a:off x="338550" y="1082449"/>
            <a:ext cx="11594616" cy="5587999"/>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a:spLocks noGrp="1" noRot="1" noMove="1" noResize="1" noEditPoints="1" noAdjustHandles="1" noChangeArrowheads="1" noChangeShapeType="1"/>
            </p:cNvSpPr>
            <p:nvPr/>
          </p:nvSpPr>
          <p:spPr>
            <a:xfrm>
              <a:off x="304799" y="2478449"/>
              <a:ext cx="2399072" cy="18946"/>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33" name="Grupo 32">
            <a:extLst>
              <a:ext uri="{FF2B5EF4-FFF2-40B4-BE49-F238E27FC236}">
                <a16:creationId xmlns:a16="http://schemas.microsoft.com/office/drawing/2014/main" id="{B8286458-7D14-6B4A-8BD1-C2D277397DEA}"/>
              </a:ext>
            </a:extLst>
          </p:cNvPr>
          <p:cNvGrpSpPr/>
          <p:nvPr/>
        </p:nvGrpSpPr>
        <p:grpSpPr>
          <a:xfrm>
            <a:off x="9792927" y="78657"/>
            <a:ext cx="2399073" cy="602062"/>
            <a:chOff x="304799" y="1799305"/>
            <a:chExt cx="2399073" cy="698090"/>
          </a:xfrm>
        </p:grpSpPr>
        <p:sp>
          <p:nvSpPr>
            <p:cNvPr id="38" name="Flecha: cheurón 37">
              <a:extLst>
                <a:ext uri="{FF2B5EF4-FFF2-40B4-BE49-F238E27FC236}">
                  <a16:creationId xmlns:a16="http://schemas.microsoft.com/office/drawing/2014/main" id="{97323F50-2090-1C04-F4F6-0DBCCDF6641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1" name="Rectángulo 9">
              <a:extLst>
                <a:ext uri="{FF2B5EF4-FFF2-40B4-BE49-F238E27FC236}">
                  <a16:creationId xmlns:a16="http://schemas.microsoft.com/office/drawing/2014/main" id="{D9F337B3-F4CC-AD55-C609-FBE9C0982758}"/>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554154" y="1237062"/>
            <a:ext cx="2238772"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Distances</a:t>
            </a:r>
            <a:endParaRPr lang="es-MX" sz="3200" dirty="0">
              <a:solidFill>
                <a:schemeClr val="bg1"/>
              </a:solidFill>
            </a:endParaRPr>
          </a:p>
        </p:txBody>
      </p:sp>
      <p:sp>
        <p:nvSpPr>
          <p:cNvPr id="64" name="CuadroTexto 63">
            <a:extLst>
              <a:ext uri="{FF2B5EF4-FFF2-40B4-BE49-F238E27FC236}">
                <a16:creationId xmlns:a16="http://schemas.microsoft.com/office/drawing/2014/main" id="{2355720F-8007-ECD4-B688-18E5A0794441}"/>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70" name="Flecha: cheurón 69">
            <a:extLst>
              <a:ext uri="{FF2B5EF4-FFF2-40B4-BE49-F238E27FC236}">
                <a16:creationId xmlns:a16="http://schemas.microsoft.com/office/drawing/2014/main" id="{5BDE5855-F485-6657-20C7-7D9B3E8C6C20}"/>
              </a:ext>
            </a:extLst>
          </p:cNvPr>
          <p:cNvSpPr/>
          <p:nvPr/>
        </p:nvSpPr>
        <p:spPr>
          <a:xfrm>
            <a:off x="9739662" y="20809"/>
            <a:ext cx="2452337"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8" name="CuadroTexto 7">
            <a:extLst>
              <a:ext uri="{FF2B5EF4-FFF2-40B4-BE49-F238E27FC236}">
                <a16:creationId xmlns:a16="http://schemas.microsoft.com/office/drawing/2014/main" id="{3A9A378E-E88A-C83B-78BD-A526B46082A3}"/>
              </a:ext>
            </a:extLst>
          </p:cNvPr>
          <p:cNvSpPr txBox="1"/>
          <p:nvPr/>
        </p:nvSpPr>
        <p:spPr>
          <a:xfrm>
            <a:off x="1777701" y="2268467"/>
            <a:ext cx="3008886" cy="400110"/>
          </a:xfrm>
          <a:prstGeom prst="rect">
            <a:avLst/>
          </a:prstGeom>
          <a:noFill/>
        </p:spPr>
        <p:txBody>
          <a:bodyPr wrap="square">
            <a:spAutoFit/>
          </a:bodyPr>
          <a:lstStyle/>
          <a:p>
            <a:pPr algn="ctr"/>
            <a:r>
              <a:rPr lang="es-MX" sz="2000" b="1" dirty="0" err="1">
                <a:solidFill>
                  <a:schemeClr val="bg1"/>
                </a:solidFill>
                <a:latin typeface="Montserrat Light" panose="00000400000000000000" pitchFamily="2" charset="0"/>
              </a:rPr>
              <a:t>Bhattacharyya</a:t>
            </a:r>
            <a:endParaRPr lang="es-MX" sz="2000" b="1" dirty="0">
              <a:solidFill>
                <a:schemeClr val="bg1"/>
              </a:solidFill>
              <a:latin typeface="Montserrat Light" panose="00000400000000000000" pitchFamily="2" charset="0"/>
            </a:endParaRPr>
          </a:p>
        </p:txBody>
      </p:sp>
      <p:sp>
        <p:nvSpPr>
          <p:cNvPr id="10" name="CuadroTexto 9">
            <a:extLst>
              <a:ext uri="{FF2B5EF4-FFF2-40B4-BE49-F238E27FC236}">
                <a16:creationId xmlns:a16="http://schemas.microsoft.com/office/drawing/2014/main" id="{DCACE9C7-CEF1-F176-425C-C81B9E62C44B}"/>
              </a:ext>
            </a:extLst>
          </p:cNvPr>
          <p:cNvSpPr txBox="1"/>
          <p:nvPr/>
        </p:nvSpPr>
        <p:spPr>
          <a:xfrm>
            <a:off x="7917796" y="2268467"/>
            <a:ext cx="1875130" cy="400110"/>
          </a:xfrm>
          <a:prstGeom prst="rect">
            <a:avLst/>
          </a:prstGeom>
          <a:noFill/>
        </p:spPr>
        <p:txBody>
          <a:bodyPr wrap="square">
            <a:spAutoFit/>
          </a:bodyPr>
          <a:lstStyle/>
          <a:p>
            <a:r>
              <a:rPr lang="es-MX" sz="2000" b="1" dirty="0" err="1">
                <a:solidFill>
                  <a:schemeClr val="bg1"/>
                </a:solidFill>
                <a:latin typeface="Montserrat Light" panose="00000400000000000000" pitchFamily="2" charset="0"/>
              </a:rPr>
              <a:t>Wasserstein</a:t>
            </a:r>
            <a:endParaRPr lang="es-MX" sz="2000" b="1" dirty="0">
              <a:solidFill>
                <a:schemeClr val="bg1"/>
              </a:solidFill>
              <a:latin typeface="Montserrat Light" panose="00000400000000000000" pitchFamily="2" charset="0"/>
            </a:endParaRPr>
          </a:p>
        </p:txBody>
      </p:sp>
      <p:pic>
        <p:nvPicPr>
          <p:cNvPr id="12" name="Imagen 11" descr="Forma&#10;&#10;Descripción generada automáticamente">
            <a:extLst>
              <a:ext uri="{FF2B5EF4-FFF2-40B4-BE49-F238E27FC236}">
                <a16:creationId xmlns:a16="http://schemas.microsoft.com/office/drawing/2014/main" id="{1430420E-5313-C92B-0731-712B90473DBB}"/>
              </a:ext>
            </a:extLst>
          </p:cNvPr>
          <p:cNvPicPr>
            <a:picLocks noChangeAspect="1"/>
          </p:cNvPicPr>
          <p:nvPr/>
        </p:nvPicPr>
        <p:blipFill rotWithShape="1">
          <a:blip r:embed="rId4"/>
          <a:srcRect t="25937"/>
          <a:stretch/>
        </p:blipFill>
        <p:spPr>
          <a:xfrm>
            <a:off x="2125024" y="3686428"/>
            <a:ext cx="2515270" cy="2233988"/>
          </a:xfrm>
          <a:prstGeom prst="rect">
            <a:avLst/>
          </a:prstGeom>
        </p:spPr>
      </p:pic>
      <p:pic>
        <p:nvPicPr>
          <p:cNvPr id="14" name="Imagen 13" descr="Un dibujo de una persona&#10;&#10;Descripción generada automáticamente con confianza baja">
            <a:extLst>
              <a:ext uri="{FF2B5EF4-FFF2-40B4-BE49-F238E27FC236}">
                <a16:creationId xmlns:a16="http://schemas.microsoft.com/office/drawing/2014/main" id="{AF34DBF4-715E-93CF-9DBF-48401FDDD56E}"/>
              </a:ext>
            </a:extLst>
          </p:cNvPr>
          <p:cNvPicPr>
            <a:picLocks noChangeAspect="1"/>
          </p:cNvPicPr>
          <p:nvPr/>
        </p:nvPicPr>
        <p:blipFill>
          <a:blip r:embed="rId5"/>
          <a:stretch>
            <a:fillRect/>
          </a:stretch>
        </p:blipFill>
        <p:spPr>
          <a:xfrm>
            <a:off x="6195703" y="3679803"/>
            <a:ext cx="5257800" cy="1781175"/>
          </a:xfrm>
          <a:prstGeom prst="rect">
            <a:avLst/>
          </a:prstGeom>
        </p:spPr>
      </p:pic>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858F092E-E3DE-890C-8B55-3D3023478A52}"/>
                  </a:ext>
                </a:extLst>
              </p:cNvPr>
              <p:cNvSpPr txBox="1"/>
              <p:nvPr/>
            </p:nvSpPr>
            <p:spPr>
              <a:xfrm>
                <a:off x="1110498" y="2727879"/>
                <a:ext cx="4544321" cy="5568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i="1" smtClean="0">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𝐷</m:t>
                          </m:r>
                        </m:e>
                        <m:sub>
                          <m:r>
                            <a:rPr lang="es-MX" i="1">
                              <a:solidFill>
                                <a:schemeClr val="bg1"/>
                              </a:solidFill>
                              <a:latin typeface="Cambria Math" panose="02040503050406030204" pitchFamily="18" charset="0"/>
                            </a:rPr>
                            <m:t>𝐵</m:t>
                          </m:r>
                        </m:sub>
                      </m:sSub>
                      <m:d>
                        <m:dPr>
                          <m:ctrlPr>
                            <a:rPr lang="es-MX" i="1">
                              <a:solidFill>
                                <a:schemeClr val="bg1"/>
                              </a:solidFill>
                              <a:latin typeface="Cambria Math" panose="02040503050406030204" pitchFamily="18" charset="0"/>
                            </a:rPr>
                          </m:ctrlPr>
                        </m:dPr>
                        <m:e>
                          <m:sSub>
                            <m:sSubPr>
                              <m:ctrlPr>
                                <a:rPr lang="es-MX" i="1">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𝑝</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 </m:t>
                          </m:r>
                          <m:sSub>
                            <m:sSubPr>
                              <m:ctrlPr>
                                <a:rPr lang="es-MX" i="1">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𝑝</m:t>
                              </m:r>
                            </m:e>
                            <m:sub>
                              <m:r>
                                <a:rPr lang="es-MX" i="1">
                                  <a:solidFill>
                                    <a:schemeClr val="bg1"/>
                                  </a:solidFill>
                                  <a:latin typeface="Cambria Math" panose="02040503050406030204" pitchFamily="18" charset="0"/>
                                </a:rPr>
                                <m:t>2</m:t>
                              </m:r>
                            </m:sub>
                          </m:sSub>
                        </m:e>
                      </m:d>
                      <m:r>
                        <a:rPr lang="es-MX" i="1">
                          <a:solidFill>
                            <a:schemeClr val="bg1"/>
                          </a:solidFill>
                          <a:latin typeface="Cambria Math" panose="02040503050406030204" pitchFamily="18" charset="0"/>
                        </a:rPr>
                        <m:t>=</m:t>
                      </m:r>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8</m:t>
                          </m:r>
                        </m:den>
                      </m:f>
                      <m:sSup>
                        <m:sSupPr>
                          <m:ctrlPr>
                            <a:rPr lang="es-MX" b="0" i="1" smtClean="0">
                              <a:solidFill>
                                <a:schemeClr val="bg1"/>
                              </a:solidFill>
                              <a:latin typeface="Cambria Math" panose="02040503050406030204" pitchFamily="18" charset="0"/>
                            </a:rPr>
                          </m:ctrlPr>
                        </m:sSupPr>
                        <m:e>
                          <m:d>
                            <m:dPr>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m:t>
                              </m:r>
                              <m:sSub>
                                <m:sSubPr>
                                  <m:ctrlPr>
                                    <a:rPr lang="es-MX" i="1">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2</m:t>
                                  </m:r>
                                </m:sub>
                              </m:sSub>
                            </m:e>
                          </m:d>
                        </m:e>
                        <m:sup>
                          <m:r>
                            <a:rPr lang="es-MX" i="1">
                              <a:solidFill>
                                <a:schemeClr val="bg1"/>
                              </a:solidFill>
                              <a:latin typeface="Cambria Math" panose="02040503050406030204" pitchFamily="18" charset="0"/>
                            </a:rPr>
                            <m:t>𝑇</m:t>
                          </m:r>
                        </m:sup>
                      </m:sSup>
                      <m:sSup>
                        <m:sSupPr>
                          <m:ctrlPr>
                            <a:rPr lang="es-MX" i="1">
                              <a:solidFill>
                                <a:schemeClr val="bg1"/>
                              </a:solidFill>
                              <a:latin typeface="Cambria Math" panose="02040503050406030204" pitchFamily="18" charset="0"/>
                            </a:rPr>
                          </m:ctrlPr>
                        </m:sSupPr>
                        <m:e>
                          <m:r>
                            <m:rPr>
                              <m:sty m:val="p"/>
                            </m:rPr>
                            <a:rPr lang="es-MX" i="0" smtClean="0">
                              <a:solidFill>
                                <a:schemeClr val="bg1"/>
                              </a:solidFill>
                              <a:latin typeface="Cambria Math" panose="02040503050406030204" pitchFamily="18" charset="0"/>
                            </a:rPr>
                            <m:t>Σ</m:t>
                          </m:r>
                        </m:e>
                        <m:sup>
                          <m:r>
                            <a:rPr lang="es-MX" b="0" i="1" smtClean="0">
                              <a:solidFill>
                                <a:schemeClr val="bg1"/>
                              </a:solidFill>
                              <a:latin typeface="Cambria Math" panose="02040503050406030204" pitchFamily="18" charset="0"/>
                            </a:rPr>
                            <m:t>−1</m:t>
                          </m:r>
                        </m:sup>
                      </m:sSup>
                      <m:d>
                        <m:dPr>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m:t>
                          </m:r>
                          <m:sSub>
                            <m:sSubPr>
                              <m:ctrlPr>
                                <a:rPr lang="es-MX"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2</m:t>
                              </m:r>
                            </m:sub>
                          </m:sSub>
                        </m:e>
                      </m:d>
                      <m:r>
                        <a:rPr lang="es-MX" i="1">
                          <a:solidFill>
                            <a:schemeClr val="bg1"/>
                          </a:solidFill>
                          <a:latin typeface="Cambria Math" panose="02040503050406030204" pitchFamily="18" charset="0"/>
                        </a:rPr>
                        <m:t>+</m:t>
                      </m:r>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func>
                        <m:funcPr>
                          <m:ctrlPr>
                            <a:rPr lang="es-MX" b="0" i="1" smtClean="0">
                              <a:solidFill>
                                <a:schemeClr val="bg1"/>
                              </a:solidFill>
                              <a:latin typeface="Cambria Math" panose="02040503050406030204" pitchFamily="18" charset="0"/>
                            </a:rPr>
                          </m:ctrlPr>
                        </m:funcPr>
                        <m:fName>
                          <m:r>
                            <m:rPr>
                              <m:sty m:val="p"/>
                            </m:rPr>
                            <a:rPr lang="es-MX" b="0" i="0" smtClean="0">
                              <a:solidFill>
                                <a:schemeClr val="bg1"/>
                              </a:solidFill>
                              <a:latin typeface="Cambria Math" panose="02040503050406030204" pitchFamily="18" charset="0"/>
                            </a:rPr>
                            <m:t>ln</m:t>
                          </m:r>
                        </m:fName>
                        <m:e>
                          <m:d>
                            <m:dPr>
                              <m:ctrlPr>
                                <a:rPr lang="es-MX" b="0" i="1" smtClean="0">
                                  <a:solidFill>
                                    <a:schemeClr val="bg1"/>
                                  </a:solidFill>
                                  <a:latin typeface="Cambria Math" panose="02040503050406030204" pitchFamily="18" charset="0"/>
                                </a:rPr>
                              </m:ctrlPr>
                            </m:dPr>
                            <m:e>
                              <m:r>
                                <a:rPr lang="es-MX" b="0" i="1" smtClean="0">
                                  <a:solidFill>
                                    <a:schemeClr val="bg1"/>
                                  </a:solidFill>
                                  <a:latin typeface="Cambria Math" panose="02040503050406030204" pitchFamily="18" charset="0"/>
                                </a:rPr>
                                <m:t> </m:t>
                              </m:r>
                              <m:f>
                                <m:fPr>
                                  <m:ctrlPr>
                                    <a:rPr lang="es-MX" b="0" i="1" smtClean="0">
                                      <a:solidFill>
                                        <a:schemeClr val="bg1"/>
                                      </a:solidFill>
                                      <a:latin typeface="Cambria Math" panose="02040503050406030204" pitchFamily="18" charset="0"/>
                                    </a:rPr>
                                  </m:ctrlPr>
                                </m:fPr>
                                <m:num>
                                  <m:r>
                                    <a:rPr lang="es-MX" i="1">
                                      <a:solidFill>
                                        <a:schemeClr val="bg1"/>
                                      </a:solidFill>
                                      <a:latin typeface="Cambria Math" panose="02040503050406030204" pitchFamily="18" charset="0"/>
                                    </a:rPr>
                                    <m:t>𝑑𝑒𝑡</m:t>
                                  </m:r>
                                  <m:r>
                                    <m:rPr>
                                      <m:sty m:val="p"/>
                                    </m:rPr>
                                    <a:rPr lang="es-MX" i="0" smtClean="0">
                                      <a:solidFill>
                                        <a:schemeClr val="bg1"/>
                                      </a:solidFill>
                                      <a:latin typeface="Cambria Math" panose="02040503050406030204" pitchFamily="18" charset="0"/>
                                    </a:rPr>
                                    <m:t>Σ</m:t>
                                  </m:r>
                                </m:num>
                                <m:den>
                                  <m:rad>
                                    <m:radPr>
                                      <m:degHide m:val="on"/>
                                      <m:ctrlPr>
                                        <a:rPr lang="es-MX" b="0" i="1" smtClean="0">
                                          <a:solidFill>
                                            <a:schemeClr val="bg1"/>
                                          </a:solidFill>
                                          <a:latin typeface="Cambria Math" panose="02040503050406030204" pitchFamily="18" charset="0"/>
                                        </a:rPr>
                                      </m:ctrlPr>
                                    </m:radPr>
                                    <m:deg/>
                                    <m:e>
                                      <m:r>
                                        <a:rPr lang="es-MX" i="1">
                                          <a:solidFill>
                                            <a:schemeClr val="bg1"/>
                                          </a:solidFill>
                                          <a:latin typeface="Cambria Math" panose="02040503050406030204" pitchFamily="18" charset="0"/>
                                        </a:rPr>
                                        <m:t>𝑑𝑒𝑡</m:t>
                                      </m:r>
                                      <m:sSub>
                                        <m:sSubPr>
                                          <m:ctrlPr>
                                            <a:rPr lang="es-MX" i="1">
                                              <a:solidFill>
                                                <a:schemeClr val="bg1"/>
                                              </a:solidFill>
                                              <a:latin typeface="Cambria Math" panose="02040503050406030204" pitchFamily="18" charset="0"/>
                                            </a:rPr>
                                          </m:ctrlPr>
                                        </m:sSubPr>
                                        <m:e>
                                          <m:r>
                                            <m:rPr>
                                              <m:sty m:val="p"/>
                                            </m:rPr>
                                            <a:rPr lang="es-MX">
                                              <a:solidFill>
                                                <a:schemeClr val="bg1"/>
                                              </a:solidFill>
                                              <a:latin typeface="Cambria Math" panose="02040503050406030204" pitchFamily="18" charset="0"/>
                                            </a:rPr>
                                            <m:t>Σ</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𝑑𝑒𝑡</m:t>
                                      </m:r>
                                      <m:sSub>
                                        <m:sSubPr>
                                          <m:ctrlPr>
                                            <a:rPr lang="es-MX" i="1">
                                              <a:solidFill>
                                                <a:schemeClr val="bg1"/>
                                              </a:solidFill>
                                              <a:latin typeface="Cambria Math" panose="02040503050406030204" pitchFamily="18" charset="0"/>
                                            </a:rPr>
                                          </m:ctrlPr>
                                        </m:sSubPr>
                                        <m:e>
                                          <m:r>
                                            <m:rPr>
                                              <m:sty m:val="p"/>
                                            </m:rPr>
                                            <a:rPr lang="es-MX">
                                              <a:solidFill>
                                                <a:schemeClr val="bg1"/>
                                              </a:solidFill>
                                              <a:latin typeface="Cambria Math" panose="02040503050406030204" pitchFamily="18" charset="0"/>
                                            </a:rPr>
                                            <m:t>Σ</m:t>
                                          </m:r>
                                        </m:e>
                                        <m:sub>
                                          <m:r>
                                            <a:rPr lang="es-MX" i="1">
                                              <a:solidFill>
                                                <a:schemeClr val="bg1"/>
                                              </a:solidFill>
                                              <a:latin typeface="Cambria Math" panose="02040503050406030204" pitchFamily="18" charset="0"/>
                                            </a:rPr>
                                            <m:t>2</m:t>
                                          </m:r>
                                        </m:sub>
                                      </m:sSub>
                                    </m:e>
                                  </m:rad>
                                  <m:r>
                                    <a:rPr lang="es-MX" b="0" i="1" smtClean="0">
                                      <a:solidFill>
                                        <a:schemeClr val="bg1"/>
                                      </a:solidFill>
                                      <a:latin typeface="Cambria Math" panose="02040503050406030204" pitchFamily="18" charset="0"/>
                                    </a:rPr>
                                    <m:t> </m:t>
                                  </m:r>
                                </m:den>
                              </m:f>
                            </m:e>
                          </m:d>
                        </m:e>
                      </m:func>
                    </m:oMath>
                  </m:oMathPara>
                </a14:m>
                <a:endParaRPr lang="es-MX" dirty="0">
                  <a:solidFill>
                    <a:schemeClr val="bg1"/>
                  </a:solidFill>
                </a:endParaRPr>
              </a:p>
            </p:txBody>
          </p:sp>
        </mc:Choice>
        <mc:Fallback xmlns="">
          <p:sp>
            <p:nvSpPr>
              <p:cNvPr id="17" name="CuadroTexto 16">
                <a:extLst>
                  <a:ext uri="{FF2B5EF4-FFF2-40B4-BE49-F238E27FC236}">
                    <a16:creationId xmlns:a16="http://schemas.microsoft.com/office/drawing/2014/main" id="{858F092E-E3DE-890C-8B55-3D3023478A52}"/>
                  </a:ext>
                </a:extLst>
              </p:cNvPr>
              <p:cNvSpPr txBox="1">
                <a:spLocks noRot="1" noChangeAspect="1" noMove="1" noResize="1" noEditPoints="1" noAdjustHandles="1" noChangeArrowheads="1" noChangeShapeType="1" noTextEdit="1"/>
              </p:cNvSpPr>
              <p:nvPr/>
            </p:nvSpPr>
            <p:spPr>
              <a:xfrm>
                <a:off x="1110498" y="2727879"/>
                <a:ext cx="4544321" cy="556819"/>
              </a:xfrm>
              <a:prstGeom prst="rect">
                <a:avLst/>
              </a:prstGeom>
              <a:blipFill>
                <a:blip r:embed="rId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8" name="CuadroTexto 17">
                <a:extLst>
                  <a:ext uri="{FF2B5EF4-FFF2-40B4-BE49-F238E27FC236}">
                    <a16:creationId xmlns:a16="http://schemas.microsoft.com/office/drawing/2014/main" id="{AA9E20DA-9A5A-43AB-9F78-F1C3CF264E5E}"/>
                  </a:ext>
                </a:extLst>
              </p:cNvPr>
              <p:cNvSpPr txBox="1"/>
              <p:nvPr/>
            </p:nvSpPr>
            <p:spPr>
              <a:xfrm>
                <a:off x="6763718" y="2677045"/>
                <a:ext cx="4121769" cy="484043"/>
              </a:xfrm>
              <a:prstGeom prst="rect">
                <a:avLst/>
              </a:prstGeom>
              <a:noFill/>
            </p:spPr>
            <p:txBody>
              <a:bodyPr wrap="none" lIns="0" tIns="0" rIns="0" bIns="0" rtlCol="0">
                <a:spAutoFit/>
              </a:bodyPr>
              <a:lstStyle/>
              <a:p>
                <a14:m>
                  <m:oMath xmlns:m="http://schemas.openxmlformats.org/officeDocument/2006/math">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𝐷</m:t>
                        </m:r>
                      </m:e>
                      <m:sub>
                        <m:r>
                          <a:rPr lang="es-MX" b="0" i="1" smtClean="0">
                            <a:solidFill>
                              <a:schemeClr val="bg1"/>
                            </a:solidFill>
                            <a:latin typeface="Cambria Math" panose="02040503050406030204" pitchFamily="18" charset="0"/>
                          </a:rPr>
                          <m:t>𝑊</m:t>
                        </m:r>
                      </m:sub>
                    </m:sSub>
                    <m:r>
                      <a:rPr lang="es-MX" b="0" i="1" smtClean="0">
                        <a:solidFill>
                          <a:schemeClr val="bg1"/>
                        </a:solidFill>
                        <a:latin typeface="Cambria Math" panose="02040503050406030204" pitchFamily="18" charset="0"/>
                      </a:rPr>
                      <m:t>=</m:t>
                    </m:r>
                    <m:sSup>
                      <m:sSupPr>
                        <m:ctrlPr>
                          <a:rPr lang="es-MX" b="0" i="1" smtClean="0">
                            <a:solidFill>
                              <a:schemeClr val="bg1"/>
                            </a:solidFill>
                            <a:latin typeface="Cambria Math" panose="02040503050406030204" pitchFamily="18" charset="0"/>
                          </a:rPr>
                        </m:ctrlPr>
                      </m:sSupPr>
                      <m:e>
                        <m:d>
                          <m:dPr>
                            <m:begChr m:val="|"/>
                            <m:endChr m:val="|"/>
                            <m:ctrlPr>
                              <a:rPr lang="es-MX" b="0" i="1" smtClean="0">
                                <a:solidFill>
                                  <a:schemeClr val="bg1"/>
                                </a:solidFill>
                                <a:latin typeface="Cambria Math" panose="02040503050406030204" pitchFamily="18" charset="0"/>
                              </a:rPr>
                            </m:ctrlPr>
                          </m:dPr>
                          <m:e>
                            <m:d>
                              <m:dPr>
                                <m:begChr m:val="|"/>
                                <m:endChr m:val="|"/>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𝑚</m:t>
                                    </m:r>
                                  </m:e>
                                  <m:sub>
                                    <m:r>
                                      <a:rPr lang="es-MX" b="0" i="1" smtClean="0">
                                        <a:solidFill>
                                          <a:schemeClr val="bg1"/>
                                        </a:solidFill>
                                        <a:latin typeface="Cambria Math" panose="02040503050406030204" pitchFamily="18" charset="0"/>
                                      </a:rPr>
                                      <m:t>1</m:t>
                                    </m:r>
                                  </m:sub>
                                </m:sSub>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𝑚</m:t>
                                    </m:r>
                                  </m:e>
                                  <m:sub>
                                    <m:r>
                                      <a:rPr lang="es-MX" b="0" i="1" smtClean="0">
                                        <a:solidFill>
                                          <a:schemeClr val="bg1"/>
                                        </a:solidFill>
                                        <a:latin typeface="Cambria Math" panose="02040503050406030204" pitchFamily="18" charset="0"/>
                                      </a:rPr>
                                      <m:t>2</m:t>
                                    </m:r>
                                  </m:sub>
                                </m:sSub>
                              </m:e>
                            </m:d>
                          </m:e>
                        </m:d>
                      </m:e>
                      <m:sup>
                        <m:r>
                          <a:rPr lang="es-MX" b="0" i="1" smtClean="0">
                            <a:solidFill>
                              <a:schemeClr val="bg1"/>
                            </a:solidFill>
                            <a:latin typeface="Cambria Math" panose="02040503050406030204" pitchFamily="18" charset="0"/>
                          </a:rPr>
                          <m:t>2</m:t>
                        </m:r>
                      </m:sup>
                    </m:sSup>
                    <m:r>
                      <a:rPr lang="es-MX" b="0" i="1" smtClean="0">
                        <a:solidFill>
                          <a:schemeClr val="bg1"/>
                        </a:solidFill>
                        <a:latin typeface="Cambria Math" panose="02040503050406030204" pitchFamily="18" charset="0"/>
                      </a:rPr>
                      <m:t>+</m:t>
                    </m:r>
                    <m:r>
                      <a:rPr lang="es-MX" b="0" i="1" smtClean="0">
                        <a:solidFill>
                          <a:schemeClr val="bg1"/>
                        </a:solidFill>
                        <a:latin typeface="Cambria Math" panose="02040503050406030204" pitchFamily="18" charset="0"/>
                      </a:rPr>
                      <m:t>𝑡𝑟𝑎𝑐𝑒</m:t>
                    </m:r>
                    <m:d>
                      <m:dPr>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1</m:t>
                            </m:r>
                          </m:sub>
                        </m:sSub>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2</m:t>
                            </m:r>
                          </m:sub>
                        </m:sSub>
                        <m:r>
                          <a:rPr lang="es-MX" b="0" i="1" smtClean="0">
                            <a:solidFill>
                              <a:schemeClr val="bg1"/>
                            </a:solidFill>
                            <a:latin typeface="Cambria Math" panose="02040503050406030204" pitchFamily="18" charset="0"/>
                          </a:rPr>
                          <m:t>−2</m:t>
                        </m:r>
                        <m:sSup>
                          <m:sSupPr>
                            <m:ctrlPr>
                              <a:rPr lang="es-MX" b="0" i="1" smtClean="0">
                                <a:solidFill>
                                  <a:schemeClr val="bg1"/>
                                </a:solidFill>
                                <a:latin typeface="Cambria Math" panose="02040503050406030204" pitchFamily="18" charset="0"/>
                              </a:rPr>
                            </m:ctrlPr>
                          </m:sSupPr>
                          <m:e>
                            <m:d>
                              <m:dPr>
                                <m:ctrlPr>
                                  <a:rPr lang="es-MX" b="0" i="1" smtClean="0">
                                    <a:solidFill>
                                      <a:schemeClr val="bg1"/>
                                    </a:solidFill>
                                    <a:latin typeface="Cambria Math" panose="02040503050406030204" pitchFamily="18" charset="0"/>
                                  </a:rPr>
                                </m:ctrlPr>
                              </m:dPr>
                              <m:e>
                                <m:sSubSup>
                                  <m:sSubSupPr>
                                    <m:ctrlPr>
                                      <a:rPr lang="es-MX" b="0" i="1" smtClean="0">
                                        <a:solidFill>
                                          <a:schemeClr val="bg1"/>
                                        </a:solidFill>
                                        <a:latin typeface="Cambria Math" panose="02040503050406030204" pitchFamily="18" charset="0"/>
                                      </a:rPr>
                                    </m:ctrlPr>
                                  </m:sSubSup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2</m:t>
                                    </m:r>
                                  </m:sub>
                                  <m:sup>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sup>
                                </m:sSubSup>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1</m:t>
                                    </m:r>
                                  </m:sub>
                                </m:sSub>
                                <m:sSubSup>
                                  <m:sSubSupPr>
                                    <m:ctrlPr>
                                      <a:rPr lang="es-MX" b="0" i="1" smtClean="0">
                                        <a:solidFill>
                                          <a:schemeClr val="bg1"/>
                                        </a:solidFill>
                                        <a:latin typeface="Cambria Math" panose="02040503050406030204" pitchFamily="18" charset="0"/>
                                      </a:rPr>
                                    </m:ctrlPr>
                                  </m:sSubSup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2</m:t>
                                    </m:r>
                                  </m:sub>
                                  <m:sup>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sup>
                                </m:sSubSup>
                              </m:e>
                            </m:d>
                          </m:e>
                          <m:sup>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sup>
                        </m:sSup>
                      </m:e>
                    </m:d>
                  </m:oMath>
                </a14:m>
                <a:r>
                  <a:rPr lang="es-MX" dirty="0"/>
                  <a:t> </a:t>
                </a:r>
              </a:p>
            </p:txBody>
          </p:sp>
        </mc:Choice>
        <mc:Fallback xmlns="">
          <p:sp>
            <p:nvSpPr>
              <p:cNvPr id="18" name="CuadroTexto 17">
                <a:extLst>
                  <a:ext uri="{FF2B5EF4-FFF2-40B4-BE49-F238E27FC236}">
                    <a16:creationId xmlns:a16="http://schemas.microsoft.com/office/drawing/2014/main" id="{AA9E20DA-9A5A-43AB-9F78-F1C3CF264E5E}"/>
                  </a:ext>
                </a:extLst>
              </p:cNvPr>
              <p:cNvSpPr txBox="1">
                <a:spLocks noRot="1" noChangeAspect="1" noMove="1" noResize="1" noEditPoints="1" noAdjustHandles="1" noChangeArrowheads="1" noChangeShapeType="1" noTextEdit="1"/>
              </p:cNvSpPr>
              <p:nvPr/>
            </p:nvSpPr>
            <p:spPr>
              <a:xfrm>
                <a:off x="6763718" y="2677045"/>
                <a:ext cx="4121769" cy="484043"/>
              </a:xfrm>
              <a:prstGeom prst="rect">
                <a:avLst/>
              </a:prstGeom>
              <a:blipFill>
                <a:blip r:embed="rId7"/>
                <a:stretch>
                  <a:fillRect/>
                </a:stretch>
              </a:blipFill>
            </p:spPr>
            <p:txBody>
              <a:bodyPr/>
              <a:lstStyle/>
              <a:p>
                <a:r>
                  <a:rPr lang="es-MX">
                    <a:noFill/>
                  </a:rPr>
                  <a:t> </a:t>
                </a:r>
              </a:p>
            </p:txBody>
          </p:sp>
        </mc:Fallback>
      </mc:AlternateContent>
      <p:sp>
        <p:nvSpPr>
          <p:cNvPr id="2" name="CuadroTexto 1">
            <a:extLst>
              <a:ext uri="{FF2B5EF4-FFF2-40B4-BE49-F238E27FC236}">
                <a16:creationId xmlns:a16="http://schemas.microsoft.com/office/drawing/2014/main" id="{34538EB6-A583-7F5C-46AA-AB42CC237727}"/>
              </a:ext>
            </a:extLst>
          </p:cNvPr>
          <p:cNvSpPr txBox="1"/>
          <p:nvPr/>
        </p:nvSpPr>
        <p:spPr>
          <a:xfrm>
            <a:off x="2022140" y="1281962"/>
            <a:ext cx="4027108" cy="584775"/>
          </a:xfrm>
          <a:prstGeom prst="rect">
            <a:avLst/>
          </a:prstGeom>
          <a:noFill/>
        </p:spPr>
        <p:txBody>
          <a:bodyPr wrap="square">
            <a:spAutoFit/>
          </a:bodyPr>
          <a:lstStyle/>
          <a:p>
            <a:pPr algn="ctr"/>
            <a:r>
              <a:rPr lang="en-US" sz="1600" dirty="0">
                <a:solidFill>
                  <a:schemeClr val="bg1"/>
                </a:solidFill>
                <a:latin typeface="Montserrat Light" panose="00000400000000000000" pitchFamily="2" charset="0"/>
              </a:rPr>
              <a:t>Metrics to measure the distance between two probability distributions</a:t>
            </a:r>
            <a:endParaRPr lang="es-MX" sz="1600" dirty="0">
              <a:solidFill>
                <a:schemeClr val="bg1"/>
              </a:solidFill>
            </a:endParaRPr>
          </a:p>
        </p:txBody>
      </p:sp>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E63F0BCC-034E-38D6-AFB6-68660D1B5EED}"/>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19  </m:t>
                      </m:r>
                    </m:oMath>
                  </m:oMathPara>
                </a14:m>
                <a:endParaRPr lang="es-MX" dirty="0"/>
              </a:p>
            </p:txBody>
          </p:sp>
        </mc:Choice>
        <mc:Fallback>
          <p:sp>
            <p:nvSpPr>
              <p:cNvPr id="3" name="CuadroTexto 2">
                <a:extLst>
                  <a:ext uri="{FF2B5EF4-FFF2-40B4-BE49-F238E27FC236}">
                    <a16:creationId xmlns:a16="http://schemas.microsoft.com/office/drawing/2014/main" id="{E63F0BCC-034E-38D6-AFB6-68660D1B5EED}"/>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8"/>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503775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grpSp>
        <p:nvGrpSpPr>
          <p:cNvPr id="3" name="Grupo 2">
            <a:extLst>
              <a:ext uri="{FF2B5EF4-FFF2-40B4-BE49-F238E27FC236}">
                <a16:creationId xmlns:a16="http://schemas.microsoft.com/office/drawing/2014/main" id="{52C4FC44-F28D-E2FB-FDE1-5563556DEE06}"/>
              </a:ext>
            </a:extLst>
          </p:cNvPr>
          <p:cNvGrpSpPr/>
          <p:nvPr/>
        </p:nvGrpSpPr>
        <p:grpSpPr>
          <a:xfrm>
            <a:off x="9792927" y="78657"/>
            <a:ext cx="2399073" cy="602062"/>
            <a:chOff x="304799" y="1799305"/>
            <a:chExt cx="2399073" cy="698090"/>
          </a:xfrm>
        </p:grpSpPr>
        <p:sp>
          <p:nvSpPr>
            <p:cNvPr id="8" name="Flecha: cheurón 7">
              <a:extLst>
                <a:ext uri="{FF2B5EF4-FFF2-40B4-BE49-F238E27FC236}">
                  <a16:creationId xmlns:a16="http://schemas.microsoft.com/office/drawing/2014/main" id="{0997D011-1D8E-D91A-EB09-9F5074F8EF59}"/>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9" name="Rectángulo 9">
              <a:extLst>
                <a:ext uri="{FF2B5EF4-FFF2-40B4-BE49-F238E27FC236}">
                  <a16:creationId xmlns:a16="http://schemas.microsoft.com/office/drawing/2014/main" id="{FC7EB303-68F9-5181-4C97-D89932DA434A}"/>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10" name="CuadroTexto 9">
            <a:extLst>
              <a:ext uri="{FF2B5EF4-FFF2-40B4-BE49-F238E27FC236}">
                <a16:creationId xmlns:a16="http://schemas.microsoft.com/office/drawing/2014/main" id="{F093D237-93B6-AD99-0153-10166A6CC654}"/>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11" name="Flecha: cheurón 10">
            <a:extLst>
              <a:ext uri="{FF2B5EF4-FFF2-40B4-BE49-F238E27FC236}">
                <a16:creationId xmlns:a16="http://schemas.microsoft.com/office/drawing/2014/main" id="{8C6E64EC-767C-25C9-A713-13FAE3D05629}"/>
              </a:ext>
            </a:extLst>
          </p:cNvPr>
          <p:cNvSpPr/>
          <p:nvPr/>
        </p:nvSpPr>
        <p:spPr>
          <a:xfrm>
            <a:off x="9739662" y="20809"/>
            <a:ext cx="2452337"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2" name="Imagen 11">
            <a:extLst>
              <a:ext uri="{FF2B5EF4-FFF2-40B4-BE49-F238E27FC236}">
                <a16:creationId xmlns:a16="http://schemas.microsoft.com/office/drawing/2014/main" id="{A7DE172D-F6E6-9022-C1F1-59EE79746228}"/>
              </a:ext>
            </a:extLst>
          </p:cNvPr>
          <p:cNvPicPr>
            <a:picLocks noChangeAspect="1"/>
          </p:cNvPicPr>
          <p:nvPr/>
        </p:nvPicPr>
        <p:blipFill rotWithShape="1">
          <a:blip r:embed="rId4"/>
          <a:srcRect t="4892"/>
          <a:stretch/>
        </p:blipFill>
        <p:spPr>
          <a:xfrm>
            <a:off x="1394429" y="4135025"/>
            <a:ext cx="3857518" cy="2434571"/>
          </a:xfrm>
          <a:prstGeom prst="rect">
            <a:avLst/>
          </a:prstGeom>
        </p:spPr>
      </p:pic>
      <p:pic>
        <p:nvPicPr>
          <p:cNvPr id="13" name="Imagen 12">
            <a:extLst>
              <a:ext uri="{FF2B5EF4-FFF2-40B4-BE49-F238E27FC236}">
                <a16:creationId xmlns:a16="http://schemas.microsoft.com/office/drawing/2014/main" id="{2CC16292-25E6-D94F-5F0B-A4838C2BDFB8}"/>
              </a:ext>
            </a:extLst>
          </p:cNvPr>
          <p:cNvPicPr>
            <a:picLocks noChangeAspect="1"/>
          </p:cNvPicPr>
          <p:nvPr/>
        </p:nvPicPr>
        <p:blipFill rotWithShape="1">
          <a:blip r:embed="rId5"/>
          <a:srcRect t="5305"/>
          <a:stretch/>
        </p:blipFill>
        <p:spPr>
          <a:xfrm>
            <a:off x="6386169" y="1432985"/>
            <a:ext cx="5685007" cy="4785277"/>
          </a:xfrm>
          <a:prstGeom prst="rect">
            <a:avLst/>
          </a:prstGeom>
        </p:spPr>
      </p:pic>
      <p:pic>
        <p:nvPicPr>
          <p:cNvPr id="14" name="Imagen 13">
            <a:extLst>
              <a:ext uri="{FF2B5EF4-FFF2-40B4-BE49-F238E27FC236}">
                <a16:creationId xmlns:a16="http://schemas.microsoft.com/office/drawing/2014/main" id="{15E6A29C-9CC9-EA86-81D3-5599E8CF8662}"/>
              </a:ext>
            </a:extLst>
          </p:cNvPr>
          <p:cNvPicPr>
            <a:picLocks noChangeAspect="1"/>
          </p:cNvPicPr>
          <p:nvPr/>
        </p:nvPicPr>
        <p:blipFill rotWithShape="1">
          <a:blip r:embed="rId6"/>
          <a:srcRect t="48499"/>
          <a:stretch/>
        </p:blipFill>
        <p:spPr>
          <a:xfrm>
            <a:off x="3657399" y="2594555"/>
            <a:ext cx="1177720" cy="605772"/>
          </a:xfrm>
          <a:prstGeom prst="rect">
            <a:avLst/>
          </a:prstGeom>
        </p:spPr>
      </p:pic>
      <p:pic>
        <p:nvPicPr>
          <p:cNvPr id="17" name="Imagen 16">
            <a:extLst>
              <a:ext uri="{FF2B5EF4-FFF2-40B4-BE49-F238E27FC236}">
                <a16:creationId xmlns:a16="http://schemas.microsoft.com/office/drawing/2014/main" id="{ABEC98FF-96A0-5D14-CFC3-C513D96D761D}"/>
              </a:ext>
            </a:extLst>
          </p:cNvPr>
          <p:cNvPicPr>
            <a:picLocks noChangeAspect="1"/>
          </p:cNvPicPr>
          <p:nvPr/>
        </p:nvPicPr>
        <p:blipFill rotWithShape="1">
          <a:blip r:embed="rId6"/>
          <a:srcRect t="48499"/>
          <a:stretch/>
        </p:blipFill>
        <p:spPr>
          <a:xfrm>
            <a:off x="3809799" y="2746955"/>
            <a:ext cx="1177720" cy="605772"/>
          </a:xfrm>
          <a:prstGeom prst="rect">
            <a:avLst/>
          </a:prstGeom>
        </p:spPr>
      </p:pic>
      <p:pic>
        <p:nvPicPr>
          <p:cNvPr id="18" name="Imagen 17">
            <a:extLst>
              <a:ext uri="{FF2B5EF4-FFF2-40B4-BE49-F238E27FC236}">
                <a16:creationId xmlns:a16="http://schemas.microsoft.com/office/drawing/2014/main" id="{EC085A6D-06A3-C6EC-4575-AE82FE54A8FE}"/>
              </a:ext>
            </a:extLst>
          </p:cNvPr>
          <p:cNvPicPr>
            <a:picLocks noChangeAspect="1"/>
          </p:cNvPicPr>
          <p:nvPr/>
        </p:nvPicPr>
        <p:blipFill rotWithShape="1">
          <a:blip r:embed="rId6"/>
          <a:srcRect t="48499"/>
          <a:stretch/>
        </p:blipFill>
        <p:spPr>
          <a:xfrm>
            <a:off x="3962199" y="2899355"/>
            <a:ext cx="1177720" cy="605772"/>
          </a:xfrm>
          <a:prstGeom prst="rect">
            <a:avLst/>
          </a:prstGeom>
        </p:spPr>
      </p:pic>
      <p:pic>
        <p:nvPicPr>
          <p:cNvPr id="28" name="Imagen 27">
            <a:extLst>
              <a:ext uri="{FF2B5EF4-FFF2-40B4-BE49-F238E27FC236}">
                <a16:creationId xmlns:a16="http://schemas.microsoft.com/office/drawing/2014/main" id="{449D1D52-4BDA-278E-BC6F-3E2C1F097D70}"/>
              </a:ext>
            </a:extLst>
          </p:cNvPr>
          <p:cNvPicPr>
            <a:picLocks noChangeAspect="1"/>
          </p:cNvPicPr>
          <p:nvPr/>
        </p:nvPicPr>
        <p:blipFill>
          <a:blip r:embed="rId7"/>
          <a:stretch>
            <a:fillRect/>
          </a:stretch>
        </p:blipFill>
        <p:spPr>
          <a:xfrm>
            <a:off x="2751328" y="2598840"/>
            <a:ext cx="680710" cy="593003"/>
          </a:xfrm>
          <a:prstGeom prst="rect">
            <a:avLst/>
          </a:prstGeom>
        </p:spPr>
      </p:pic>
      <p:pic>
        <p:nvPicPr>
          <p:cNvPr id="29" name="Imagen 28">
            <a:extLst>
              <a:ext uri="{FF2B5EF4-FFF2-40B4-BE49-F238E27FC236}">
                <a16:creationId xmlns:a16="http://schemas.microsoft.com/office/drawing/2014/main" id="{3FCF6D4D-B6D7-7B98-379B-97DCA5DFD704}"/>
              </a:ext>
            </a:extLst>
          </p:cNvPr>
          <p:cNvPicPr>
            <a:picLocks noChangeAspect="1"/>
          </p:cNvPicPr>
          <p:nvPr/>
        </p:nvPicPr>
        <p:blipFill>
          <a:blip r:embed="rId7"/>
          <a:stretch>
            <a:fillRect/>
          </a:stretch>
        </p:blipFill>
        <p:spPr>
          <a:xfrm>
            <a:off x="2903728" y="2751240"/>
            <a:ext cx="680710" cy="593003"/>
          </a:xfrm>
          <a:prstGeom prst="rect">
            <a:avLst/>
          </a:prstGeom>
        </p:spPr>
      </p:pic>
      <p:pic>
        <p:nvPicPr>
          <p:cNvPr id="30" name="Imagen 29">
            <a:extLst>
              <a:ext uri="{FF2B5EF4-FFF2-40B4-BE49-F238E27FC236}">
                <a16:creationId xmlns:a16="http://schemas.microsoft.com/office/drawing/2014/main" id="{9EA0C595-65EB-A122-114E-B67DE87D2E9D}"/>
              </a:ext>
            </a:extLst>
          </p:cNvPr>
          <p:cNvPicPr>
            <a:picLocks noChangeAspect="1"/>
          </p:cNvPicPr>
          <p:nvPr/>
        </p:nvPicPr>
        <p:blipFill>
          <a:blip r:embed="rId7"/>
          <a:stretch>
            <a:fillRect/>
          </a:stretch>
        </p:blipFill>
        <p:spPr>
          <a:xfrm>
            <a:off x="3056128" y="2903640"/>
            <a:ext cx="680710" cy="593003"/>
          </a:xfrm>
          <a:prstGeom prst="rect">
            <a:avLst/>
          </a:prstGeom>
        </p:spPr>
      </p:pic>
      <p:pic>
        <p:nvPicPr>
          <p:cNvPr id="34" name="Imagen 33">
            <a:extLst>
              <a:ext uri="{FF2B5EF4-FFF2-40B4-BE49-F238E27FC236}">
                <a16:creationId xmlns:a16="http://schemas.microsoft.com/office/drawing/2014/main" id="{72FACDDC-C85E-303F-FDED-AD7181B02027}"/>
              </a:ext>
            </a:extLst>
          </p:cNvPr>
          <p:cNvPicPr>
            <a:picLocks noChangeAspect="1"/>
          </p:cNvPicPr>
          <p:nvPr/>
        </p:nvPicPr>
        <p:blipFill>
          <a:blip r:embed="rId8"/>
          <a:stretch>
            <a:fillRect/>
          </a:stretch>
        </p:blipFill>
        <p:spPr>
          <a:xfrm>
            <a:off x="2678033" y="1018193"/>
            <a:ext cx="680710" cy="593003"/>
          </a:xfrm>
          <a:prstGeom prst="rect">
            <a:avLst/>
          </a:prstGeom>
        </p:spPr>
      </p:pic>
      <p:pic>
        <p:nvPicPr>
          <p:cNvPr id="35" name="Imagen 34">
            <a:extLst>
              <a:ext uri="{FF2B5EF4-FFF2-40B4-BE49-F238E27FC236}">
                <a16:creationId xmlns:a16="http://schemas.microsoft.com/office/drawing/2014/main" id="{56272FB6-9E51-C224-EFCC-2EEA52034EFD}"/>
              </a:ext>
            </a:extLst>
          </p:cNvPr>
          <p:cNvPicPr>
            <a:picLocks noChangeAspect="1"/>
          </p:cNvPicPr>
          <p:nvPr/>
        </p:nvPicPr>
        <p:blipFill>
          <a:blip r:embed="rId8"/>
          <a:stretch>
            <a:fillRect/>
          </a:stretch>
        </p:blipFill>
        <p:spPr>
          <a:xfrm>
            <a:off x="2830433" y="1170593"/>
            <a:ext cx="680710" cy="593003"/>
          </a:xfrm>
          <a:prstGeom prst="rect">
            <a:avLst/>
          </a:prstGeom>
        </p:spPr>
      </p:pic>
      <p:pic>
        <p:nvPicPr>
          <p:cNvPr id="36" name="Imagen 35">
            <a:extLst>
              <a:ext uri="{FF2B5EF4-FFF2-40B4-BE49-F238E27FC236}">
                <a16:creationId xmlns:a16="http://schemas.microsoft.com/office/drawing/2014/main" id="{0F64B004-24E4-BAAA-D5C0-059D956149AE}"/>
              </a:ext>
            </a:extLst>
          </p:cNvPr>
          <p:cNvPicPr>
            <a:picLocks noChangeAspect="1"/>
          </p:cNvPicPr>
          <p:nvPr/>
        </p:nvPicPr>
        <p:blipFill>
          <a:blip r:embed="rId8"/>
          <a:stretch>
            <a:fillRect/>
          </a:stretch>
        </p:blipFill>
        <p:spPr>
          <a:xfrm>
            <a:off x="2982833" y="1322993"/>
            <a:ext cx="680710" cy="593003"/>
          </a:xfrm>
          <a:prstGeom prst="rect">
            <a:avLst/>
          </a:prstGeom>
        </p:spPr>
      </p:pic>
      <p:sp>
        <p:nvSpPr>
          <p:cNvPr id="39" name="Rectángulo: esquinas redondeadas 38">
            <a:extLst>
              <a:ext uri="{FF2B5EF4-FFF2-40B4-BE49-F238E27FC236}">
                <a16:creationId xmlns:a16="http://schemas.microsoft.com/office/drawing/2014/main" id="{E2D77FC4-B22F-8FCA-728C-F17A683BBCF3}"/>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ectángulo: esquinas redondeadas 39">
            <a:extLst>
              <a:ext uri="{FF2B5EF4-FFF2-40B4-BE49-F238E27FC236}">
                <a16:creationId xmlns:a16="http://schemas.microsoft.com/office/drawing/2014/main" id="{D4466E1A-B8B5-C8AD-A98A-B776064975B1}"/>
              </a:ext>
            </a:extLst>
          </p:cNvPr>
          <p:cNvSpPr/>
          <p:nvPr/>
        </p:nvSpPr>
        <p:spPr>
          <a:xfrm>
            <a:off x="291796" y="2558832"/>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2" name="Imagen 41">
            <a:extLst>
              <a:ext uri="{FF2B5EF4-FFF2-40B4-BE49-F238E27FC236}">
                <a16:creationId xmlns:a16="http://schemas.microsoft.com/office/drawing/2014/main" id="{4621E752-2E8D-0C67-5CA4-B789F5E910B8}"/>
              </a:ext>
            </a:extLst>
          </p:cNvPr>
          <p:cNvPicPr>
            <a:picLocks noChangeAspect="1"/>
          </p:cNvPicPr>
          <p:nvPr/>
        </p:nvPicPr>
        <p:blipFill>
          <a:blip r:embed="rId9"/>
          <a:stretch>
            <a:fillRect/>
          </a:stretch>
        </p:blipFill>
        <p:spPr>
          <a:xfrm>
            <a:off x="1767506" y="2527282"/>
            <a:ext cx="639622" cy="664561"/>
          </a:xfrm>
          <a:prstGeom prst="rect">
            <a:avLst/>
          </a:prstGeom>
        </p:spPr>
      </p:pic>
      <p:pic>
        <p:nvPicPr>
          <p:cNvPr id="43" name="Imagen 42">
            <a:extLst>
              <a:ext uri="{FF2B5EF4-FFF2-40B4-BE49-F238E27FC236}">
                <a16:creationId xmlns:a16="http://schemas.microsoft.com/office/drawing/2014/main" id="{65E3F0F6-3AE5-B9E0-E467-2CA135AC80DE}"/>
              </a:ext>
            </a:extLst>
          </p:cNvPr>
          <p:cNvPicPr>
            <a:picLocks noChangeAspect="1"/>
          </p:cNvPicPr>
          <p:nvPr/>
        </p:nvPicPr>
        <p:blipFill>
          <a:blip r:embed="rId10"/>
          <a:stretch>
            <a:fillRect/>
          </a:stretch>
        </p:blipFill>
        <p:spPr>
          <a:xfrm>
            <a:off x="1788312" y="1016782"/>
            <a:ext cx="588794" cy="611752"/>
          </a:xfrm>
          <a:prstGeom prst="rect">
            <a:avLst/>
          </a:prstGeom>
        </p:spPr>
      </p:pic>
      <p:pic>
        <p:nvPicPr>
          <p:cNvPr id="47" name="Imagen 46">
            <a:extLst>
              <a:ext uri="{FF2B5EF4-FFF2-40B4-BE49-F238E27FC236}">
                <a16:creationId xmlns:a16="http://schemas.microsoft.com/office/drawing/2014/main" id="{6D70CCFA-BEDB-B25D-A5FD-EAB6BD9404B3}"/>
              </a:ext>
            </a:extLst>
          </p:cNvPr>
          <p:cNvPicPr>
            <a:picLocks noChangeAspect="1"/>
          </p:cNvPicPr>
          <p:nvPr/>
        </p:nvPicPr>
        <p:blipFill>
          <a:blip r:embed="rId11"/>
          <a:stretch>
            <a:fillRect/>
          </a:stretch>
        </p:blipFill>
        <p:spPr>
          <a:xfrm>
            <a:off x="1015969" y="1024219"/>
            <a:ext cx="494661" cy="513948"/>
          </a:xfrm>
          <a:prstGeom prst="rect">
            <a:avLst/>
          </a:prstGeom>
        </p:spPr>
      </p:pic>
      <p:pic>
        <p:nvPicPr>
          <p:cNvPr id="48" name="Imagen 47">
            <a:extLst>
              <a:ext uri="{FF2B5EF4-FFF2-40B4-BE49-F238E27FC236}">
                <a16:creationId xmlns:a16="http://schemas.microsoft.com/office/drawing/2014/main" id="{AE3AF78E-1F72-5294-85FF-755208F3A85B}"/>
              </a:ext>
            </a:extLst>
          </p:cNvPr>
          <p:cNvPicPr>
            <a:picLocks noChangeAspect="1"/>
          </p:cNvPicPr>
          <p:nvPr/>
        </p:nvPicPr>
        <p:blipFill rotWithShape="1">
          <a:blip r:embed="rId11"/>
          <a:srcRect t="5850"/>
          <a:stretch/>
        </p:blipFill>
        <p:spPr>
          <a:xfrm>
            <a:off x="1180946" y="1242685"/>
            <a:ext cx="494661" cy="483881"/>
          </a:xfrm>
          <a:prstGeom prst="rect">
            <a:avLst/>
          </a:prstGeom>
        </p:spPr>
      </p:pic>
      <p:pic>
        <p:nvPicPr>
          <p:cNvPr id="49" name="Imagen 48">
            <a:extLst>
              <a:ext uri="{FF2B5EF4-FFF2-40B4-BE49-F238E27FC236}">
                <a16:creationId xmlns:a16="http://schemas.microsoft.com/office/drawing/2014/main" id="{5460BFB5-8E09-9C17-BF6B-4FE1E5E49A61}"/>
              </a:ext>
            </a:extLst>
          </p:cNvPr>
          <p:cNvPicPr>
            <a:picLocks noChangeAspect="1"/>
          </p:cNvPicPr>
          <p:nvPr/>
        </p:nvPicPr>
        <p:blipFill rotWithShape="1">
          <a:blip r:embed="rId11"/>
          <a:srcRect t="5850"/>
          <a:stretch/>
        </p:blipFill>
        <p:spPr>
          <a:xfrm>
            <a:off x="1297524" y="1431083"/>
            <a:ext cx="494661" cy="483881"/>
          </a:xfrm>
          <a:prstGeom prst="rect">
            <a:avLst/>
          </a:prstGeom>
        </p:spPr>
      </p:pic>
      <p:sp>
        <p:nvSpPr>
          <p:cNvPr id="51" name="Rectángulo: esquinas redondeadas 50">
            <a:extLst>
              <a:ext uri="{FF2B5EF4-FFF2-40B4-BE49-F238E27FC236}">
                <a16:creationId xmlns:a16="http://schemas.microsoft.com/office/drawing/2014/main" id="{6A37194C-ACFE-EF55-9120-9C6C63F81CAD}"/>
              </a:ext>
            </a:extLst>
          </p:cNvPr>
          <p:cNvSpPr/>
          <p:nvPr/>
        </p:nvSpPr>
        <p:spPr>
          <a:xfrm>
            <a:off x="740665" y="1349768"/>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Rectángulo: esquinas redondeadas 51">
            <a:extLst>
              <a:ext uri="{FF2B5EF4-FFF2-40B4-BE49-F238E27FC236}">
                <a16:creationId xmlns:a16="http://schemas.microsoft.com/office/drawing/2014/main" id="{1FDF8BA0-F0A3-6B6E-B511-1BC4A8913CEE}"/>
              </a:ext>
            </a:extLst>
          </p:cNvPr>
          <p:cNvSpPr/>
          <p:nvPr/>
        </p:nvSpPr>
        <p:spPr>
          <a:xfrm>
            <a:off x="878317" y="153816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Rectángulo: esquinas redondeadas 52">
            <a:extLst>
              <a:ext uri="{FF2B5EF4-FFF2-40B4-BE49-F238E27FC236}">
                <a16:creationId xmlns:a16="http://schemas.microsoft.com/office/drawing/2014/main" id="{ECCE5760-7C55-958F-CF7E-145A9CF46BF7}"/>
              </a:ext>
            </a:extLst>
          </p:cNvPr>
          <p:cNvSpPr/>
          <p:nvPr/>
        </p:nvSpPr>
        <p:spPr>
          <a:xfrm>
            <a:off x="1015969" y="172656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Rectángulo: esquinas redondeadas 54">
            <a:extLst>
              <a:ext uri="{FF2B5EF4-FFF2-40B4-BE49-F238E27FC236}">
                <a16:creationId xmlns:a16="http://schemas.microsoft.com/office/drawing/2014/main" id="{7EAC8E8E-DD8A-B38C-F2CC-EEE7FA7B92FC}"/>
              </a:ext>
            </a:extLst>
          </p:cNvPr>
          <p:cNvSpPr/>
          <p:nvPr/>
        </p:nvSpPr>
        <p:spPr>
          <a:xfrm>
            <a:off x="1291272" y="2103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56" name="CuadroTexto 55">
                <a:extLst>
                  <a:ext uri="{FF2B5EF4-FFF2-40B4-BE49-F238E27FC236}">
                    <a16:creationId xmlns:a16="http://schemas.microsoft.com/office/drawing/2014/main" id="{0AB2F853-5E5A-7499-62D9-938338879601}"/>
                  </a:ext>
                </a:extLst>
              </p:cNvPr>
              <p:cNvSpPr txBox="1"/>
              <p:nvPr/>
            </p:nvSpPr>
            <p:spPr>
              <a:xfrm>
                <a:off x="1117686" y="1816953"/>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56" name="CuadroTexto 55">
                <a:extLst>
                  <a:ext uri="{FF2B5EF4-FFF2-40B4-BE49-F238E27FC236}">
                    <a16:creationId xmlns:a16="http://schemas.microsoft.com/office/drawing/2014/main" id="{0AB2F853-5E5A-7499-62D9-938338879601}"/>
                  </a:ext>
                </a:extLst>
              </p:cNvPr>
              <p:cNvSpPr txBox="1">
                <a:spLocks noRot="1" noChangeAspect="1" noMove="1" noResize="1" noEditPoints="1" noAdjustHandles="1" noChangeArrowheads="1" noChangeShapeType="1" noTextEdit="1"/>
              </p:cNvSpPr>
              <p:nvPr/>
            </p:nvSpPr>
            <p:spPr>
              <a:xfrm>
                <a:off x="1117686" y="1816953"/>
                <a:ext cx="184346" cy="215444"/>
              </a:xfrm>
              <a:prstGeom prst="rect">
                <a:avLst/>
              </a:prstGeom>
              <a:blipFill>
                <a:blip r:embed="rId12"/>
                <a:stretch>
                  <a:fillRect/>
                </a:stretch>
              </a:blipFill>
            </p:spPr>
            <p:txBody>
              <a:bodyPr/>
              <a:lstStyle/>
              <a:p>
                <a:r>
                  <a:rPr lang="es-MX">
                    <a:noFill/>
                  </a:rPr>
                  <a:t> </a:t>
                </a:r>
              </a:p>
            </p:txBody>
          </p:sp>
        </mc:Fallback>
      </mc:AlternateContent>
      <p:pic>
        <p:nvPicPr>
          <p:cNvPr id="57" name="Imagen 56">
            <a:extLst>
              <a:ext uri="{FF2B5EF4-FFF2-40B4-BE49-F238E27FC236}">
                <a16:creationId xmlns:a16="http://schemas.microsoft.com/office/drawing/2014/main" id="{FF788E4B-CC73-8234-7502-56A694A4546A}"/>
              </a:ext>
            </a:extLst>
          </p:cNvPr>
          <p:cNvPicPr>
            <a:picLocks noChangeAspect="1"/>
          </p:cNvPicPr>
          <p:nvPr/>
        </p:nvPicPr>
        <p:blipFill>
          <a:blip r:embed="rId11"/>
          <a:stretch>
            <a:fillRect/>
          </a:stretch>
        </p:blipFill>
        <p:spPr>
          <a:xfrm>
            <a:off x="1025123" y="2559808"/>
            <a:ext cx="494661" cy="513948"/>
          </a:xfrm>
          <a:prstGeom prst="rect">
            <a:avLst/>
          </a:prstGeom>
        </p:spPr>
      </p:pic>
      <p:pic>
        <p:nvPicPr>
          <p:cNvPr id="58" name="Imagen 57">
            <a:extLst>
              <a:ext uri="{FF2B5EF4-FFF2-40B4-BE49-F238E27FC236}">
                <a16:creationId xmlns:a16="http://schemas.microsoft.com/office/drawing/2014/main" id="{C7D68D9A-9E37-09C5-BB53-5856C31E23D0}"/>
              </a:ext>
            </a:extLst>
          </p:cNvPr>
          <p:cNvPicPr>
            <a:picLocks noChangeAspect="1"/>
          </p:cNvPicPr>
          <p:nvPr/>
        </p:nvPicPr>
        <p:blipFill rotWithShape="1">
          <a:blip r:embed="rId11"/>
          <a:srcRect t="5850"/>
          <a:stretch/>
        </p:blipFill>
        <p:spPr>
          <a:xfrm>
            <a:off x="1190100" y="2778274"/>
            <a:ext cx="494661" cy="483881"/>
          </a:xfrm>
          <a:prstGeom prst="rect">
            <a:avLst/>
          </a:prstGeom>
        </p:spPr>
      </p:pic>
      <p:pic>
        <p:nvPicPr>
          <p:cNvPr id="59" name="Imagen 58">
            <a:extLst>
              <a:ext uri="{FF2B5EF4-FFF2-40B4-BE49-F238E27FC236}">
                <a16:creationId xmlns:a16="http://schemas.microsoft.com/office/drawing/2014/main" id="{1A72E43D-134B-8A25-7BD9-F89D07DCCB88}"/>
              </a:ext>
            </a:extLst>
          </p:cNvPr>
          <p:cNvPicPr>
            <a:picLocks noChangeAspect="1"/>
          </p:cNvPicPr>
          <p:nvPr/>
        </p:nvPicPr>
        <p:blipFill rotWithShape="1">
          <a:blip r:embed="rId11"/>
          <a:srcRect t="5850"/>
          <a:stretch/>
        </p:blipFill>
        <p:spPr>
          <a:xfrm>
            <a:off x="1306678" y="2966672"/>
            <a:ext cx="494661" cy="483881"/>
          </a:xfrm>
          <a:prstGeom prst="rect">
            <a:avLst/>
          </a:prstGeom>
        </p:spPr>
      </p:pic>
      <p:sp>
        <p:nvSpPr>
          <p:cNvPr id="61" name="Rectángulo: esquinas redondeadas 60">
            <a:extLst>
              <a:ext uri="{FF2B5EF4-FFF2-40B4-BE49-F238E27FC236}">
                <a16:creationId xmlns:a16="http://schemas.microsoft.com/office/drawing/2014/main" id="{C36F76B0-23E0-365B-E26F-ED5BE2E7134B}"/>
              </a:ext>
            </a:extLst>
          </p:cNvPr>
          <p:cNvSpPr/>
          <p:nvPr/>
        </p:nvSpPr>
        <p:spPr>
          <a:xfrm>
            <a:off x="749819" y="288535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 name="Rectángulo: esquinas redondeadas 61">
            <a:extLst>
              <a:ext uri="{FF2B5EF4-FFF2-40B4-BE49-F238E27FC236}">
                <a16:creationId xmlns:a16="http://schemas.microsoft.com/office/drawing/2014/main" id="{0AD0C077-4E08-50D8-21BE-82609C3C8E9A}"/>
              </a:ext>
            </a:extLst>
          </p:cNvPr>
          <p:cNvSpPr/>
          <p:nvPr/>
        </p:nvSpPr>
        <p:spPr>
          <a:xfrm>
            <a:off x="887471" y="307375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3" name="Rectángulo: esquinas redondeadas 62">
            <a:extLst>
              <a:ext uri="{FF2B5EF4-FFF2-40B4-BE49-F238E27FC236}">
                <a16:creationId xmlns:a16="http://schemas.microsoft.com/office/drawing/2014/main" id="{6DAC6730-FF35-7FDE-CF70-94F55FF3B3CC}"/>
              </a:ext>
            </a:extLst>
          </p:cNvPr>
          <p:cNvSpPr/>
          <p:nvPr/>
        </p:nvSpPr>
        <p:spPr>
          <a:xfrm>
            <a:off x="1025123" y="326215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5" name="Rectángulo: esquinas redondeadas 64">
            <a:extLst>
              <a:ext uri="{FF2B5EF4-FFF2-40B4-BE49-F238E27FC236}">
                <a16:creationId xmlns:a16="http://schemas.microsoft.com/office/drawing/2014/main" id="{C75BABE2-75A2-618A-66BD-47A91AAD7A39}"/>
              </a:ext>
            </a:extLst>
          </p:cNvPr>
          <p:cNvSpPr/>
          <p:nvPr/>
        </p:nvSpPr>
        <p:spPr>
          <a:xfrm>
            <a:off x="1300426" y="3638952"/>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66" name="CuadroTexto 65">
                <a:extLst>
                  <a:ext uri="{FF2B5EF4-FFF2-40B4-BE49-F238E27FC236}">
                    <a16:creationId xmlns:a16="http://schemas.microsoft.com/office/drawing/2014/main" id="{E6C14E50-3F8F-4928-A196-4242328264BE}"/>
                  </a:ext>
                </a:extLst>
              </p:cNvPr>
              <p:cNvSpPr txBox="1"/>
              <p:nvPr/>
            </p:nvSpPr>
            <p:spPr>
              <a:xfrm>
                <a:off x="1126840" y="335254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66" name="CuadroTexto 65">
                <a:extLst>
                  <a:ext uri="{FF2B5EF4-FFF2-40B4-BE49-F238E27FC236}">
                    <a16:creationId xmlns:a16="http://schemas.microsoft.com/office/drawing/2014/main" id="{E6C14E50-3F8F-4928-A196-4242328264BE}"/>
                  </a:ext>
                </a:extLst>
              </p:cNvPr>
              <p:cNvSpPr txBox="1">
                <a:spLocks noRot="1" noChangeAspect="1" noMove="1" noResize="1" noEditPoints="1" noAdjustHandles="1" noChangeArrowheads="1" noChangeShapeType="1" noTextEdit="1"/>
              </p:cNvSpPr>
              <p:nvPr/>
            </p:nvSpPr>
            <p:spPr>
              <a:xfrm>
                <a:off x="1126840" y="3352542"/>
                <a:ext cx="184346" cy="215444"/>
              </a:xfrm>
              <a:prstGeom prst="rect">
                <a:avLst/>
              </a:prstGeom>
              <a:blipFill>
                <a:blip r:embed="rId13"/>
                <a:stretch>
                  <a:fillRect/>
                </a:stretch>
              </a:blipFill>
            </p:spPr>
            <p:txBody>
              <a:bodyPr/>
              <a:lstStyle/>
              <a:p>
                <a:r>
                  <a:rPr lang="es-MX">
                    <a:noFill/>
                  </a:rPr>
                  <a:t> </a:t>
                </a:r>
              </a:p>
            </p:txBody>
          </p:sp>
        </mc:Fallback>
      </mc:AlternateContent>
      <p:pic>
        <p:nvPicPr>
          <p:cNvPr id="67" name="Imagen 66">
            <a:extLst>
              <a:ext uri="{FF2B5EF4-FFF2-40B4-BE49-F238E27FC236}">
                <a16:creationId xmlns:a16="http://schemas.microsoft.com/office/drawing/2014/main" id="{F0BA919A-66EE-C2D9-FA52-BBF293E97AA5}"/>
              </a:ext>
            </a:extLst>
          </p:cNvPr>
          <p:cNvPicPr>
            <a:picLocks noChangeAspect="1"/>
          </p:cNvPicPr>
          <p:nvPr/>
        </p:nvPicPr>
        <p:blipFill>
          <a:blip r:embed="rId10"/>
          <a:stretch>
            <a:fillRect/>
          </a:stretch>
        </p:blipFill>
        <p:spPr>
          <a:xfrm>
            <a:off x="1940712" y="1169182"/>
            <a:ext cx="588794" cy="611752"/>
          </a:xfrm>
          <a:prstGeom prst="rect">
            <a:avLst/>
          </a:prstGeom>
        </p:spPr>
      </p:pic>
      <p:pic>
        <p:nvPicPr>
          <p:cNvPr id="68" name="Imagen 67">
            <a:extLst>
              <a:ext uri="{FF2B5EF4-FFF2-40B4-BE49-F238E27FC236}">
                <a16:creationId xmlns:a16="http://schemas.microsoft.com/office/drawing/2014/main" id="{3CF81BBC-B5AB-9256-5EEC-CE8B2F620E44}"/>
              </a:ext>
            </a:extLst>
          </p:cNvPr>
          <p:cNvPicPr>
            <a:picLocks noChangeAspect="1"/>
          </p:cNvPicPr>
          <p:nvPr/>
        </p:nvPicPr>
        <p:blipFill>
          <a:blip r:embed="rId10"/>
          <a:stretch>
            <a:fillRect/>
          </a:stretch>
        </p:blipFill>
        <p:spPr>
          <a:xfrm>
            <a:off x="2093112" y="1321582"/>
            <a:ext cx="588794" cy="611752"/>
          </a:xfrm>
          <a:prstGeom prst="rect">
            <a:avLst/>
          </a:prstGeom>
        </p:spPr>
      </p:pic>
      <p:pic>
        <p:nvPicPr>
          <p:cNvPr id="71" name="Imagen 70">
            <a:extLst>
              <a:ext uri="{FF2B5EF4-FFF2-40B4-BE49-F238E27FC236}">
                <a16:creationId xmlns:a16="http://schemas.microsoft.com/office/drawing/2014/main" id="{FB74F465-B4D6-35BF-B77D-6FAE02FEB80A}"/>
              </a:ext>
            </a:extLst>
          </p:cNvPr>
          <p:cNvPicPr>
            <a:picLocks noChangeAspect="1"/>
          </p:cNvPicPr>
          <p:nvPr/>
        </p:nvPicPr>
        <p:blipFill>
          <a:blip r:embed="rId9"/>
          <a:stretch>
            <a:fillRect/>
          </a:stretch>
        </p:blipFill>
        <p:spPr>
          <a:xfrm>
            <a:off x="1919906" y="2679682"/>
            <a:ext cx="639622" cy="664561"/>
          </a:xfrm>
          <a:prstGeom prst="rect">
            <a:avLst/>
          </a:prstGeom>
        </p:spPr>
      </p:pic>
      <p:pic>
        <p:nvPicPr>
          <p:cNvPr id="72" name="Imagen 71">
            <a:extLst>
              <a:ext uri="{FF2B5EF4-FFF2-40B4-BE49-F238E27FC236}">
                <a16:creationId xmlns:a16="http://schemas.microsoft.com/office/drawing/2014/main" id="{6D34523F-4575-C1EF-262B-B1535790D762}"/>
              </a:ext>
            </a:extLst>
          </p:cNvPr>
          <p:cNvPicPr>
            <a:picLocks noChangeAspect="1"/>
          </p:cNvPicPr>
          <p:nvPr/>
        </p:nvPicPr>
        <p:blipFill>
          <a:blip r:embed="rId9"/>
          <a:stretch>
            <a:fillRect/>
          </a:stretch>
        </p:blipFill>
        <p:spPr>
          <a:xfrm>
            <a:off x="2072306" y="2832082"/>
            <a:ext cx="639622" cy="664561"/>
          </a:xfrm>
          <a:prstGeom prst="rect">
            <a:avLst/>
          </a:prstGeom>
        </p:spPr>
      </p:pic>
      <p:pic>
        <p:nvPicPr>
          <p:cNvPr id="78" name="Imagen 77">
            <a:extLst>
              <a:ext uri="{FF2B5EF4-FFF2-40B4-BE49-F238E27FC236}">
                <a16:creationId xmlns:a16="http://schemas.microsoft.com/office/drawing/2014/main" id="{39F16687-64FD-E3E1-2EB4-7CE8FB8A36C7}"/>
              </a:ext>
            </a:extLst>
          </p:cNvPr>
          <p:cNvPicPr>
            <a:picLocks noChangeAspect="1"/>
          </p:cNvPicPr>
          <p:nvPr/>
        </p:nvPicPr>
        <p:blipFill rotWithShape="1">
          <a:blip r:embed="rId14"/>
          <a:srcRect t="48499"/>
          <a:stretch/>
        </p:blipFill>
        <p:spPr>
          <a:xfrm>
            <a:off x="3815555" y="1043952"/>
            <a:ext cx="1177720" cy="605772"/>
          </a:xfrm>
          <a:prstGeom prst="rect">
            <a:avLst/>
          </a:prstGeom>
        </p:spPr>
      </p:pic>
      <p:pic>
        <p:nvPicPr>
          <p:cNvPr id="79" name="Imagen 78">
            <a:extLst>
              <a:ext uri="{FF2B5EF4-FFF2-40B4-BE49-F238E27FC236}">
                <a16:creationId xmlns:a16="http://schemas.microsoft.com/office/drawing/2014/main" id="{53A0AB75-1BB5-322E-9D68-B0CA43B354E5}"/>
              </a:ext>
            </a:extLst>
          </p:cNvPr>
          <p:cNvPicPr>
            <a:picLocks noChangeAspect="1"/>
          </p:cNvPicPr>
          <p:nvPr/>
        </p:nvPicPr>
        <p:blipFill rotWithShape="1">
          <a:blip r:embed="rId14"/>
          <a:srcRect t="48499"/>
          <a:stretch/>
        </p:blipFill>
        <p:spPr>
          <a:xfrm>
            <a:off x="3967955" y="1196352"/>
            <a:ext cx="1177720" cy="605772"/>
          </a:xfrm>
          <a:prstGeom prst="rect">
            <a:avLst/>
          </a:prstGeom>
        </p:spPr>
      </p:pic>
      <p:pic>
        <p:nvPicPr>
          <p:cNvPr id="27" name="Imagen 26">
            <a:extLst>
              <a:ext uri="{FF2B5EF4-FFF2-40B4-BE49-F238E27FC236}">
                <a16:creationId xmlns:a16="http://schemas.microsoft.com/office/drawing/2014/main" id="{B18C3BCE-DE63-831C-7CE0-8F2541FA0768}"/>
              </a:ext>
            </a:extLst>
          </p:cNvPr>
          <p:cNvPicPr>
            <a:picLocks noChangeAspect="1"/>
          </p:cNvPicPr>
          <p:nvPr/>
        </p:nvPicPr>
        <p:blipFill rotWithShape="1">
          <a:blip r:embed="rId14"/>
          <a:srcRect t="48499"/>
          <a:stretch/>
        </p:blipFill>
        <p:spPr>
          <a:xfrm>
            <a:off x="5015092" y="1348752"/>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a:extLst>
              <a:ext uri="{FF2B5EF4-FFF2-40B4-BE49-F238E27FC236}">
                <a16:creationId xmlns:a16="http://schemas.microsoft.com/office/drawing/2014/main" id="{D9E7524F-F2B4-20FA-600D-D473F1A37AB1}"/>
              </a:ext>
            </a:extLst>
          </p:cNvPr>
          <p:cNvPicPr>
            <a:picLocks noChangeAspect="1"/>
          </p:cNvPicPr>
          <p:nvPr/>
        </p:nvPicPr>
        <p:blipFill>
          <a:blip r:embed="rId8"/>
          <a:stretch>
            <a:fillRect/>
          </a:stretch>
        </p:blipFill>
        <p:spPr>
          <a:xfrm>
            <a:off x="3287633" y="1627793"/>
            <a:ext cx="680710" cy="593003"/>
          </a:xfrm>
          <a:prstGeom prst="rect">
            <a:avLst/>
          </a:prstGeom>
        </p:spPr>
      </p:pic>
      <p:pic>
        <p:nvPicPr>
          <p:cNvPr id="50" name="Imagen 49">
            <a:extLst>
              <a:ext uri="{FF2B5EF4-FFF2-40B4-BE49-F238E27FC236}">
                <a16:creationId xmlns:a16="http://schemas.microsoft.com/office/drawing/2014/main" id="{1CA03DB9-4263-42C2-389B-9DD3755D9B6E}"/>
              </a:ext>
            </a:extLst>
          </p:cNvPr>
          <p:cNvPicPr>
            <a:picLocks noChangeAspect="1"/>
          </p:cNvPicPr>
          <p:nvPr/>
        </p:nvPicPr>
        <p:blipFill rotWithShape="1">
          <a:blip r:embed="rId11"/>
          <a:srcRect t="5850"/>
          <a:stretch/>
        </p:blipFill>
        <p:spPr>
          <a:xfrm>
            <a:off x="1490886" y="1790457"/>
            <a:ext cx="494661" cy="483881"/>
          </a:xfrm>
          <a:prstGeom prst="rect">
            <a:avLst/>
          </a:prstGeom>
        </p:spPr>
      </p:pic>
      <p:pic>
        <p:nvPicPr>
          <p:cNvPr id="69" name="Imagen 68">
            <a:extLst>
              <a:ext uri="{FF2B5EF4-FFF2-40B4-BE49-F238E27FC236}">
                <a16:creationId xmlns:a16="http://schemas.microsoft.com/office/drawing/2014/main" id="{D8515378-7040-ABA6-69E3-125A72445139}"/>
              </a:ext>
            </a:extLst>
          </p:cNvPr>
          <p:cNvPicPr>
            <a:picLocks noChangeAspect="1"/>
          </p:cNvPicPr>
          <p:nvPr/>
        </p:nvPicPr>
        <p:blipFill>
          <a:blip r:embed="rId10"/>
          <a:stretch>
            <a:fillRect/>
          </a:stretch>
        </p:blipFill>
        <p:spPr>
          <a:xfrm>
            <a:off x="2359384" y="1654765"/>
            <a:ext cx="588794" cy="611752"/>
          </a:xfrm>
          <a:prstGeom prst="rect">
            <a:avLst/>
          </a:prstGeom>
        </p:spPr>
      </p:pic>
      <p:pic>
        <p:nvPicPr>
          <p:cNvPr id="31" name="Imagen 30">
            <a:extLst>
              <a:ext uri="{FF2B5EF4-FFF2-40B4-BE49-F238E27FC236}">
                <a16:creationId xmlns:a16="http://schemas.microsoft.com/office/drawing/2014/main" id="{E55CF62C-8ABC-5F9C-7744-D42445C2F33F}"/>
              </a:ext>
            </a:extLst>
          </p:cNvPr>
          <p:cNvPicPr>
            <a:picLocks noChangeAspect="1"/>
          </p:cNvPicPr>
          <p:nvPr/>
        </p:nvPicPr>
        <p:blipFill>
          <a:blip r:embed="rId7"/>
          <a:stretch>
            <a:fillRect/>
          </a:stretch>
        </p:blipFill>
        <p:spPr>
          <a:xfrm>
            <a:off x="3360928" y="3208440"/>
            <a:ext cx="680710" cy="593003"/>
          </a:xfrm>
          <a:prstGeom prst="rect">
            <a:avLst/>
          </a:prstGeom>
        </p:spPr>
      </p:pic>
      <p:pic>
        <p:nvPicPr>
          <p:cNvPr id="60" name="Imagen 59">
            <a:extLst>
              <a:ext uri="{FF2B5EF4-FFF2-40B4-BE49-F238E27FC236}">
                <a16:creationId xmlns:a16="http://schemas.microsoft.com/office/drawing/2014/main" id="{87327984-7ABB-6EAA-A534-C2E79E7E06CD}"/>
              </a:ext>
            </a:extLst>
          </p:cNvPr>
          <p:cNvPicPr>
            <a:picLocks noChangeAspect="1"/>
          </p:cNvPicPr>
          <p:nvPr/>
        </p:nvPicPr>
        <p:blipFill rotWithShape="1">
          <a:blip r:embed="rId11"/>
          <a:srcRect t="5850"/>
          <a:stretch/>
        </p:blipFill>
        <p:spPr>
          <a:xfrm>
            <a:off x="1500040" y="3326046"/>
            <a:ext cx="494661" cy="483881"/>
          </a:xfrm>
          <a:prstGeom prst="rect">
            <a:avLst/>
          </a:prstGeom>
        </p:spPr>
      </p:pic>
      <p:pic>
        <p:nvPicPr>
          <p:cNvPr id="73" name="Imagen 72">
            <a:extLst>
              <a:ext uri="{FF2B5EF4-FFF2-40B4-BE49-F238E27FC236}">
                <a16:creationId xmlns:a16="http://schemas.microsoft.com/office/drawing/2014/main" id="{581C3DCF-4718-6D93-E457-F53273077806}"/>
              </a:ext>
            </a:extLst>
          </p:cNvPr>
          <p:cNvPicPr>
            <a:picLocks noChangeAspect="1"/>
          </p:cNvPicPr>
          <p:nvPr/>
        </p:nvPicPr>
        <p:blipFill>
          <a:blip r:embed="rId9"/>
          <a:stretch>
            <a:fillRect/>
          </a:stretch>
        </p:blipFill>
        <p:spPr>
          <a:xfrm>
            <a:off x="2377106" y="3136882"/>
            <a:ext cx="639622" cy="664561"/>
          </a:xfrm>
          <a:prstGeom prst="rect">
            <a:avLst/>
          </a:prstGeom>
        </p:spPr>
      </p:pic>
      <p:pic>
        <p:nvPicPr>
          <p:cNvPr id="81" name="Imagen 80">
            <a:extLst>
              <a:ext uri="{FF2B5EF4-FFF2-40B4-BE49-F238E27FC236}">
                <a16:creationId xmlns:a16="http://schemas.microsoft.com/office/drawing/2014/main" id="{AE7CA4AC-B2FE-A5C4-D7CF-9ECC2CA04736}"/>
              </a:ext>
            </a:extLst>
          </p:cNvPr>
          <p:cNvPicPr>
            <a:picLocks noChangeAspect="1"/>
          </p:cNvPicPr>
          <p:nvPr/>
        </p:nvPicPr>
        <p:blipFill rotWithShape="1">
          <a:blip r:embed="rId15"/>
          <a:srcRect l="-127" t="5305" r="127" b="-5305"/>
          <a:stretch/>
        </p:blipFill>
        <p:spPr>
          <a:xfrm>
            <a:off x="6311708" y="1321582"/>
            <a:ext cx="5757385" cy="5117674"/>
          </a:xfrm>
          <a:prstGeom prst="rect">
            <a:avLst/>
          </a:prstGeom>
        </p:spPr>
      </p:pic>
      <p:pic>
        <p:nvPicPr>
          <p:cNvPr id="83" name="Imagen 82">
            <a:extLst>
              <a:ext uri="{FF2B5EF4-FFF2-40B4-BE49-F238E27FC236}">
                <a16:creationId xmlns:a16="http://schemas.microsoft.com/office/drawing/2014/main" id="{B8CCD328-013B-05BA-35A5-856415019E0B}"/>
              </a:ext>
            </a:extLst>
          </p:cNvPr>
          <p:cNvPicPr>
            <a:picLocks noChangeAspect="1"/>
          </p:cNvPicPr>
          <p:nvPr/>
        </p:nvPicPr>
        <p:blipFill rotWithShape="1">
          <a:blip r:embed="rId16"/>
          <a:srcRect t="4872"/>
          <a:stretch/>
        </p:blipFill>
        <p:spPr>
          <a:xfrm>
            <a:off x="1392345" y="4142887"/>
            <a:ext cx="3842885" cy="2425832"/>
          </a:xfrm>
          <a:prstGeom prst="rect">
            <a:avLst/>
          </a:prstGeom>
        </p:spPr>
      </p:pic>
      <p:sp>
        <p:nvSpPr>
          <p:cNvPr id="2" name="CuadroTexto 1">
            <a:extLst>
              <a:ext uri="{FF2B5EF4-FFF2-40B4-BE49-F238E27FC236}">
                <a16:creationId xmlns:a16="http://schemas.microsoft.com/office/drawing/2014/main" id="{5C98524A-D03D-DADB-DDDF-C6D1CD52E5E6}"/>
              </a:ext>
            </a:extLst>
          </p:cNvPr>
          <p:cNvSpPr txBox="1"/>
          <p:nvPr/>
        </p:nvSpPr>
        <p:spPr>
          <a:xfrm>
            <a:off x="7323652" y="1059121"/>
            <a:ext cx="2699778" cy="246221"/>
          </a:xfrm>
          <a:prstGeom prst="rect">
            <a:avLst/>
          </a:prstGeom>
          <a:noFill/>
        </p:spPr>
        <p:txBody>
          <a:bodyPr wrap="none" rtlCol="0">
            <a:spAutoFit/>
          </a:bodyPr>
          <a:lstStyle/>
          <a:p>
            <a:r>
              <a:rPr lang="es-MX" sz="1000" dirty="0" err="1"/>
              <a:t>Distance</a:t>
            </a:r>
            <a:r>
              <a:rPr lang="es-MX" sz="1000" dirty="0"/>
              <a:t> </a:t>
            </a:r>
            <a:r>
              <a:rPr lang="es-MX" sz="1000" dirty="0" err="1"/>
              <a:t>between</a:t>
            </a:r>
            <a:r>
              <a:rPr lang="es-MX" sz="1000" dirty="0"/>
              <a:t> </a:t>
            </a:r>
            <a:r>
              <a:rPr lang="es-MX" sz="1000" dirty="0" err="1"/>
              <a:t>distribution</a:t>
            </a:r>
            <a:r>
              <a:rPr lang="es-MX" sz="1000" dirty="0"/>
              <a:t> </a:t>
            </a:r>
            <a:r>
              <a:rPr lang="es-MX" sz="1000" dirty="0" err="1"/>
              <a:t>Node</a:t>
            </a:r>
            <a:r>
              <a:rPr lang="es-MX" sz="1000" dirty="0"/>
              <a:t> </a:t>
            </a:r>
            <a:r>
              <a:rPr lang="es-MX" sz="1000" dirty="0" err="1"/>
              <a:t>by</a:t>
            </a:r>
            <a:r>
              <a:rPr lang="es-MX" sz="1000" dirty="0"/>
              <a:t> </a:t>
            </a:r>
            <a:r>
              <a:rPr lang="es-MX" sz="1000" dirty="0" err="1"/>
              <a:t>Node</a:t>
            </a:r>
            <a:endParaRPr lang="es-MX" sz="1000" dirty="0"/>
          </a:p>
        </p:txBody>
      </p:sp>
      <p:sp>
        <p:nvSpPr>
          <p:cNvPr id="19" name="CuadroTexto 18">
            <a:extLst>
              <a:ext uri="{FF2B5EF4-FFF2-40B4-BE49-F238E27FC236}">
                <a16:creationId xmlns:a16="http://schemas.microsoft.com/office/drawing/2014/main" id="{04D1836B-B1DD-ED40-BB0E-CFEAF3DB1111}"/>
              </a:ext>
            </a:extLst>
          </p:cNvPr>
          <p:cNvSpPr txBox="1"/>
          <p:nvPr/>
        </p:nvSpPr>
        <p:spPr>
          <a:xfrm>
            <a:off x="6417980" y="6218262"/>
            <a:ext cx="4839786" cy="307777"/>
          </a:xfrm>
          <a:prstGeom prst="rect">
            <a:avLst/>
          </a:prstGeom>
          <a:noFill/>
        </p:spPr>
        <p:txBody>
          <a:bodyPr wrap="none" rtlCol="0">
            <a:spAutoFit/>
          </a:bodyPr>
          <a:lstStyle/>
          <a:p>
            <a:r>
              <a:rPr lang="es-MX" b="1" dirty="0" err="1">
                <a:latin typeface="Montserrat Light" panose="00000400000000000000" pitchFamily="2" charset="0"/>
                <a:cs typeface="Mongolian Baiti" panose="03000500000000000000" pitchFamily="66" charset="0"/>
              </a:rPr>
              <a:t>The</a:t>
            </a:r>
            <a:r>
              <a:rPr lang="es-MX" b="1" dirty="0">
                <a:latin typeface="Montserrat Light" panose="00000400000000000000" pitchFamily="2" charset="0"/>
                <a:cs typeface="Mongolian Baiti" panose="03000500000000000000" pitchFamily="66" charset="0"/>
              </a:rPr>
              <a:t> </a:t>
            </a:r>
            <a:r>
              <a:rPr lang="es-MX" b="1" dirty="0" err="1">
                <a:latin typeface="Montserrat Light" panose="00000400000000000000" pitchFamily="2" charset="0"/>
                <a:cs typeface="Mongolian Baiti" panose="03000500000000000000" pitchFamily="66" charset="0"/>
              </a:rPr>
              <a:t>random</a:t>
            </a:r>
            <a:r>
              <a:rPr lang="es-MX" b="1" dirty="0">
                <a:latin typeface="Montserrat Light" panose="00000400000000000000" pitchFamily="2" charset="0"/>
                <a:cs typeface="Mongolian Baiti" panose="03000500000000000000" pitchFamily="66" charset="0"/>
              </a:rPr>
              <a:t> test (</a:t>
            </a:r>
            <a:r>
              <a:rPr lang="es-MX" b="1" dirty="0" err="1">
                <a:latin typeface="Montserrat Light" panose="00000400000000000000" pitchFamily="2" charset="0"/>
                <a:cs typeface="Mongolian Baiti" panose="03000500000000000000" pitchFamily="66" charset="0"/>
              </a:rPr>
              <a:t>shuffling</a:t>
            </a:r>
            <a:r>
              <a:rPr lang="es-MX" b="1" dirty="0">
                <a:latin typeface="Montserrat Light" panose="00000400000000000000" pitchFamily="2" charset="0"/>
                <a:cs typeface="Mongolian Baiti" panose="03000500000000000000" pitchFamily="66" charset="0"/>
              </a:rPr>
              <a:t>) </a:t>
            </a:r>
            <a:r>
              <a:rPr lang="es-MX" b="1" dirty="0" err="1">
                <a:latin typeface="Montserrat Light" panose="00000400000000000000" pitchFamily="2" charset="0"/>
                <a:cs typeface="Mongolian Baiti" panose="03000500000000000000" pitchFamily="66" charset="0"/>
              </a:rPr>
              <a:t>is</a:t>
            </a:r>
            <a:r>
              <a:rPr lang="es-MX" b="1" dirty="0">
                <a:latin typeface="Montserrat Light" panose="00000400000000000000" pitchFamily="2" charset="0"/>
                <a:cs typeface="Mongolian Baiti" panose="03000500000000000000" pitchFamily="66" charset="0"/>
              </a:rPr>
              <a:t> </a:t>
            </a:r>
            <a:r>
              <a:rPr lang="es-MX" b="1" dirty="0" err="1">
                <a:latin typeface="Montserrat Light" panose="00000400000000000000" pitchFamily="2" charset="0"/>
                <a:cs typeface="Mongolian Baiti" panose="03000500000000000000" pitchFamily="66" charset="0"/>
              </a:rPr>
              <a:t>to</a:t>
            </a:r>
            <a:r>
              <a:rPr lang="es-MX" b="1" dirty="0">
                <a:latin typeface="Montserrat Light" panose="00000400000000000000" pitchFamily="2" charset="0"/>
                <a:cs typeface="Mongolian Baiti" panose="03000500000000000000" pitchFamily="66" charset="0"/>
              </a:rPr>
              <a:t> </a:t>
            </a:r>
            <a:r>
              <a:rPr lang="es-MX" b="1" dirty="0" err="1">
                <a:latin typeface="Montserrat Light" panose="00000400000000000000" pitchFamily="2" charset="0"/>
                <a:cs typeface="Mongolian Baiti" panose="03000500000000000000" pitchFamily="66" charset="0"/>
              </a:rPr>
              <a:t>defined</a:t>
            </a:r>
            <a:r>
              <a:rPr lang="es-MX" b="1" dirty="0">
                <a:latin typeface="Montserrat Light" panose="00000400000000000000" pitchFamily="2" charset="0"/>
                <a:cs typeface="Mongolian Baiti" panose="03000500000000000000" pitchFamily="66" charset="0"/>
              </a:rPr>
              <a:t> </a:t>
            </a:r>
            <a:r>
              <a:rPr lang="es-MX" b="1" dirty="0" err="1">
                <a:latin typeface="Montserrat Light" panose="00000400000000000000" pitchFamily="2" charset="0"/>
                <a:cs typeface="Mongolian Baiti" panose="03000500000000000000" pitchFamily="66" charset="0"/>
              </a:rPr>
              <a:t>the</a:t>
            </a:r>
            <a:r>
              <a:rPr lang="es-MX" b="1" dirty="0">
                <a:latin typeface="Montserrat Light" panose="00000400000000000000" pitchFamily="2" charset="0"/>
                <a:cs typeface="Mongolian Baiti" panose="03000500000000000000" pitchFamily="66" charset="0"/>
              </a:rPr>
              <a:t> base line</a:t>
            </a:r>
          </a:p>
        </p:txBody>
      </p:sp>
      <p:pic>
        <p:nvPicPr>
          <p:cNvPr id="26" name="Imagen 25">
            <a:extLst>
              <a:ext uri="{FF2B5EF4-FFF2-40B4-BE49-F238E27FC236}">
                <a16:creationId xmlns:a16="http://schemas.microsoft.com/office/drawing/2014/main" id="{76D8DC9A-B218-BC7B-DD94-501480E18F71}"/>
              </a:ext>
            </a:extLst>
          </p:cNvPr>
          <p:cNvPicPr>
            <a:picLocks noChangeAspect="1"/>
          </p:cNvPicPr>
          <p:nvPr/>
        </p:nvPicPr>
        <p:blipFill rotWithShape="1">
          <a:blip r:embed="rId6"/>
          <a:srcRect t="48499"/>
          <a:stretch/>
        </p:blipFill>
        <p:spPr>
          <a:xfrm>
            <a:off x="4135120" y="3150613"/>
            <a:ext cx="1177720" cy="605772"/>
          </a:xfrm>
          <a:prstGeom prst="rect">
            <a:avLst/>
          </a:prstGeom>
        </p:spPr>
      </p:pic>
      <p:pic>
        <p:nvPicPr>
          <p:cNvPr id="33" name="Imagen 32">
            <a:extLst>
              <a:ext uri="{FF2B5EF4-FFF2-40B4-BE49-F238E27FC236}">
                <a16:creationId xmlns:a16="http://schemas.microsoft.com/office/drawing/2014/main" id="{09883BF5-0C49-58BA-DBA5-219F7F83D829}"/>
              </a:ext>
            </a:extLst>
          </p:cNvPr>
          <p:cNvPicPr>
            <a:picLocks noChangeAspect="1"/>
          </p:cNvPicPr>
          <p:nvPr/>
        </p:nvPicPr>
        <p:blipFill rotWithShape="1">
          <a:blip r:embed="rId14"/>
          <a:srcRect t="48499"/>
          <a:stretch/>
        </p:blipFill>
        <p:spPr>
          <a:xfrm>
            <a:off x="4293276" y="1600010"/>
            <a:ext cx="1177720" cy="605772"/>
          </a:xfrm>
          <a:prstGeom prst="rect">
            <a:avLst/>
          </a:prstGeom>
        </p:spPr>
      </p:pic>
      <mc:AlternateContent xmlns:mc="http://schemas.openxmlformats.org/markup-compatibility/2006">
        <mc:Choice xmlns:a14="http://schemas.microsoft.com/office/drawing/2010/main" Requires="a14">
          <p:sp>
            <p:nvSpPr>
              <p:cNvPr id="38" name="CuadroTexto 37">
                <a:extLst>
                  <a:ext uri="{FF2B5EF4-FFF2-40B4-BE49-F238E27FC236}">
                    <a16:creationId xmlns:a16="http://schemas.microsoft.com/office/drawing/2014/main" id="{F44BA1BC-BE03-7F5D-619B-3918B891A6E1}"/>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20  </m:t>
                      </m:r>
                    </m:oMath>
                  </m:oMathPara>
                </a14:m>
                <a:endParaRPr lang="es-MX" dirty="0"/>
              </a:p>
            </p:txBody>
          </p:sp>
        </mc:Choice>
        <mc:Fallback>
          <p:sp>
            <p:nvSpPr>
              <p:cNvPr id="38" name="CuadroTexto 37">
                <a:extLst>
                  <a:ext uri="{FF2B5EF4-FFF2-40B4-BE49-F238E27FC236}">
                    <a16:creationId xmlns:a16="http://schemas.microsoft.com/office/drawing/2014/main" id="{F44BA1BC-BE03-7F5D-619B-3918B891A6E1}"/>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17"/>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8765838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1.875E-6 3.7037E-6 L 0.00156 0.22407 " pathEditMode="relative" rAng="0" ptsTypes="AA">
                                      <p:cBhvr>
                                        <p:cTn id="6" dur="2000" fill="hold"/>
                                        <p:tgtEl>
                                          <p:spTgt spid="50"/>
                                        </p:tgtEl>
                                        <p:attrNameLst>
                                          <p:attrName>ppt_x</p:attrName>
                                          <p:attrName>ppt_y</p:attrName>
                                        </p:attrNameLst>
                                      </p:cBhvr>
                                      <p:rCtr x="78" y="11204"/>
                                    </p:animMotion>
                                  </p:childTnLst>
                                </p:cTn>
                              </p:par>
                              <p:par>
                                <p:cTn id="7" presetID="42" presetClass="path" presetSubtype="0" accel="50000" decel="50000" fill="hold" nodeType="withEffect">
                                  <p:stCondLst>
                                    <p:cond delay="0"/>
                                  </p:stCondLst>
                                  <p:childTnLst>
                                    <p:animMotion origin="layout" path="M 1.875E-6 3.7037E-7 L 0.00403 0.21736 " pathEditMode="relative" rAng="0" ptsTypes="AA">
                                      <p:cBhvr>
                                        <p:cTn id="8" dur="2000" fill="hold"/>
                                        <p:tgtEl>
                                          <p:spTgt spid="69"/>
                                        </p:tgtEl>
                                        <p:attrNameLst>
                                          <p:attrName>ppt_x</p:attrName>
                                          <p:attrName>ppt_y</p:attrName>
                                        </p:attrNameLst>
                                      </p:cBhvr>
                                      <p:rCtr x="195" y="10856"/>
                                    </p:animMotion>
                                  </p:childTnLst>
                                </p:cTn>
                              </p:par>
                              <p:par>
                                <p:cTn id="9" presetID="42" presetClass="path" presetSubtype="0" accel="50000" decel="50000" fill="hold" nodeType="withEffect">
                                  <p:stCondLst>
                                    <p:cond delay="0"/>
                                  </p:stCondLst>
                                  <p:childTnLst>
                                    <p:animMotion origin="layout" path="M 3.95833E-6 4.44444E-6 L 0.00703 0.23055 " pathEditMode="relative" rAng="0" ptsTypes="AA">
                                      <p:cBhvr>
                                        <p:cTn id="10" dur="2000" fill="hold"/>
                                        <p:tgtEl>
                                          <p:spTgt spid="37"/>
                                        </p:tgtEl>
                                        <p:attrNameLst>
                                          <p:attrName>ppt_x</p:attrName>
                                          <p:attrName>ppt_y</p:attrName>
                                        </p:attrNameLst>
                                      </p:cBhvr>
                                      <p:rCtr x="352" y="11528"/>
                                    </p:animMotion>
                                  </p:childTnLst>
                                </p:cTn>
                              </p:par>
                              <p:par>
                                <p:cTn id="11" presetID="42" presetClass="path" presetSubtype="0" accel="50000" decel="50000" fill="hold" nodeType="withEffect">
                                  <p:stCondLst>
                                    <p:cond delay="0"/>
                                  </p:stCondLst>
                                  <p:childTnLst>
                                    <p:animMotion origin="layout" path="M 6.25E-7 1.11111E-6 L -0.00078 -0.22384 " pathEditMode="relative" rAng="0" ptsTypes="AA">
                                      <p:cBhvr>
                                        <p:cTn id="12" dur="2000" fill="hold"/>
                                        <p:tgtEl>
                                          <p:spTgt spid="60"/>
                                        </p:tgtEl>
                                        <p:attrNameLst>
                                          <p:attrName>ppt_x</p:attrName>
                                          <p:attrName>ppt_y</p:attrName>
                                        </p:attrNameLst>
                                      </p:cBhvr>
                                      <p:rCtr x="-39" y="-11204"/>
                                    </p:animMotion>
                                  </p:childTnLst>
                                </p:cTn>
                              </p:par>
                              <p:par>
                                <p:cTn id="13" presetID="42" presetClass="path" presetSubtype="0" accel="50000" decel="50000" fill="hold" nodeType="withEffect">
                                  <p:stCondLst>
                                    <p:cond delay="0"/>
                                  </p:stCondLst>
                                  <p:childTnLst>
                                    <p:animMotion origin="layout" path="M -3.75E-6 2.96296E-6 L -0.00351 -0.21991 " pathEditMode="relative" rAng="0" ptsTypes="AA">
                                      <p:cBhvr>
                                        <p:cTn id="14" dur="2000" fill="hold"/>
                                        <p:tgtEl>
                                          <p:spTgt spid="73"/>
                                        </p:tgtEl>
                                        <p:attrNameLst>
                                          <p:attrName>ppt_x</p:attrName>
                                          <p:attrName>ppt_y</p:attrName>
                                        </p:attrNameLst>
                                      </p:cBhvr>
                                      <p:rCtr x="-182" y="-10995"/>
                                    </p:animMotion>
                                  </p:childTnLst>
                                </p:cTn>
                              </p:par>
                              <p:par>
                                <p:cTn id="15" presetID="42" presetClass="path" presetSubtype="0" accel="50000" decel="50000" fill="hold" nodeType="withEffect">
                                  <p:stCondLst>
                                    <p:cond delay="0"/>
                                  </p:stCondLst>
                                  <p:childTnLst>
                                    <p:animMotion origin="layout" path="M 4.375E-6 -1.11111E-6 L -0.00599 -0.23055 " pathEditMode="relative" rAng="0" ptsTypes="AA">
                                      <p:cBhvr>
                                        <p:cTn id="16" dur="2000" fill="hold"/>
                                        <p:tgtEl>
                                          <p:spTgt spid="31"/>
                                        </p:tgtEl>
                                        <p:attrNameLst>
                                          <p:attrName>ppt_x</p:attrName>
                                          <p:attrName>ppt_y</p:attrName>
                                        </p:attrNameLst>
                                      </p:cBhvr>
                                      <p:rCtr x="-299" y="-11528"/>
                                    </p:animMotion>
                                  </p:childTnLst>
                                </p:cTn>
                              </p:par>
                              <p:par>
                                <p:cTn id="17" presetID="42" presetClass="path" presetSubtype="0" accel="50000" decel="50000" fill="hold" nodeType="withEffect">
                                  <p:stCondLst>
                                    <p:cond delay="0"/>
                                  </p:stCondLst>
                                  <p:childTnLst>
                                    <p:animMotion origin="layout" path="M -6.25E-7 -4.81481E-6 L -0.01575 0.22593 " pathEditMode="relative" rAng="0" ptsTypes="AA">
                                      <p:cBhvr>
                                        <p:cTn id="18" dur="2000" fill="hold"/>
                                        <p:tgtEl>
                                          <p:spTgt spid="33"/>
                                        </p:tgtEl>
                                        <p:attrNameLst>
                                          <p:attrName>ppt_x</p:attrName>
                                          <p:attrName>ppt_y</p:attrName>
                                        </p:attrNameLst>
                                      </p:cBhvr>
                                      <p:rCtr x="-794" y="11296"/>
                                    </p:animMotion>
                                  </p:childTnLst>
                                </p:cTn>
                              </p:par>
                              <p:par>
                                <p:cTn id="19" presetID="42" presetClass="path" presetSubtype="0" accel="50000" decel="50000" fill="hold" nodeType="withEffect">
                                  <p:stCondLst>
                                    <p:cond delay="0"/>
                                  </p:stCondLst>
                                  <p:childTnLst>
                                    <p:animMotion origin="layout" path="M 5.55112E-17 -2.22222E-6 L 0.01289 -0.22616 " pathEditMode="relative" rAng="0" ptsTypes="AA">
                                      <p:cBhvr>
                                        <p:cTn id="20" dur="2000" fill="hold"/>
                                        <p:tgtEl>
                                          <p:spTgt spid="26"/>
                                        </p:tgtEl>
                                        <p:attrNameLst>
                                          <p:attrName>ppt_x</p:attrName>
                                          <p:attrName>ppt_y</p:attrName>
                                        </p:attrNameLst>
                                      </p:cBhvr>
                                      <p:rCtr x="612" y="-10926"/>
                                    </p:animMotion>
                                  </p:childTnLst>
                                </p:cTn>
                              </p:par>
                            </p:childTnLst>
                          </p:cTn>
                        </p:par>
                        <p:par>
                          <p:cTn id="21" fill="hold">
                            <p:stCondLst>
                              <p:cond delay="2000"/>
                            </p:stCondLst>
                            <p:childTnLst>
                              <p:par>
                                <p:cTn id="22" presetID="10" presetClass="entr" presetSubtype="0" fill="hold" nodeType="afterEffect">
                                  <p:stCondLst>
                                    <p:cond delay="0"/>
                                  </p:stCondLst>
                                  <p:childTnLst>
                                    <p:set>
                                      <p:cBhvr>
                                        <p:cTn id="23" dur="1" fill="hold">
                                          <p:stCondLst>
                                            <p:cond delay="0"/>
                                          </p:stCondLst>
                                        </p:cTn>
                                        <p:tgtEl>
                                          <p:spTgt spid="83"/>
                                        </p:tgtEl>
                                        <p:attrNameLst>
                                          <p:attrName>style.visibility</p:attrName>
                                        </p:attrNameLst>
                                      </p:cBhvr>
                                      <p:to>
                                        <p:strVal val="visible"/>
                                      </p:to>
                                    </p:set>
                                    <p:animEffect transition="in" filter="fade">
                                      <p:cBhvr>
                                        <p:cTn id="24" dur="500"/>
                                        <p:tgtEl>
                                          <p:spTgt spid="8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500"/>
                                        <p:tgtEl>
                                          <p:spTgt spid="8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2">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pic>
        <p:nvPicPr>
          <p:cNvPr id="3" name="Imagen 2" descr="Un grupo de personas en la puerta de un autobús&#10;&#10;Descripción generada automáticamente con confianza baja">
            <a:extLst>
              <a:ext uri="{FF2B5EF4-FFF2-40B4-BE49-F238E27FC236}">
                <a16:creationId xmlns:a16="http://schemas.microsoft.com/office/drawing/2014/main" id="{71DBEC82-3CF6-4644-1A06-9E1D5E0DCB0D}"/>
              </a:ext>
            </a:extLst>
          </p:cNvPr>
          <p:cNvPicPr>
            <a:picLocks noChangeAspect="1"/>
          </p:cNvPicPr>
          <p:nvPr/>
        </p:nvPicPr>
        <p:blipFill>
          <a:blip r:embed="rId3"/>
          <a:stretch>
            <a:fillRect/>
          </a:stretch>
        </p:blipFill>
        <p:spPr>
          <a:xfrm>
            <a:off x="1663506" y="2422492"/>
            <a:ext cx="5246722" cy="39350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Imagen 8" descr="Un par de personas de pie&#10;&#10;Descripción generada automáticamente con confianza baja">
            <a:extLst>
              <a:ext uri="{FF2B5EF4-FFF2-40B4-BE49-F238E27FC236}">
                <a16:creationId xmlns:a16="http://schemas.microsoft.com/office/drawing/2014/main" id="{330388BC-C74E-FBF7-3665-982E379B9459}"/>
              </a:ext>
            </a:extLst>
          </p:cNvPr>
          <p:cNvPicPr>
            <a:picLocks noChangeAspect="1"/>
          </p:cNvPicPr>
          <p:nvPr/>
        </p:nvPicPr>
        <p:blipFill>
          <a:blip r:embed="rId4"/>
          <a:stretch>
            <a:fillRect/>
          </a:stretch>
        </p:blipFill>
        <p:spPr>
          <a:xfrm>
            <a:off x="326085" y="1117285"/>
            <a:ext cx="2399072" cy="3198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Imagen 10" descr="Un par de personas en una cocina&#10;&#10;Descripción generada automáticamente con confianza media">
            <a:extLst>
              <a:ext uri="{FF2B5EF4-FFF2-40B4-BE49-F238E27FC236}">
                <a16:creationId xmlns:a16="http://schemas.microsoft.com/office/drawing/2014/main" id="{E9530FD5-B865-A83E-9130-56A62386C9DF}"/>
              </a:ext>
            </a:extLst>
          </p:cNvPr>
          <p:cNvPicPr>
            <a:picLocks noChangeAspect="1"/>
          </p:cNvPicPr>
          <p:nvPr/>
        </p:nvPicPr>
        <p:blipFill>
          <a:blip r:embed="rId5"/>
          <a:stretch>
            <a:fillRect/>
          </a:stretch>
        </p:blipFill>
        <p:spPr>
          <a:xfrm>
            <a:off x="9600642" y="3638239"/>
            <a:ext cx="2265273" cy="302036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Imagen 15" descr="Mujer posando para la cámara delante de un grupo de personas sonriendo&#10;&#10;Descripción generada automáticamente con confianza media">
            <a:extLst>
              <a:ext uri="{FF2B5EF4-FFF2-40B4-BE49-F238E27FC236}">
                <a16:creationId xmlns:a16="http://schemas.microsoft.com/office/drawing/2014/main" id="{18FBA88B-C84A-ADA6-7433-BD6F82296F12}"/>
              </a:ext>
            </a:extLst>
          </p:cNvPr>
          <p:cNvPicPr>
            <a:picLocks noChangeAspect="1"/>
          </p:cNvPicPr>
          <p:nvPr/>
        </p:nvPicPr>
        <p:blipFill>
          <a:blip r:embed="rId6"/>
          <a:stretch>
            <a:fillRect/>
          </a:stretch>
        </p:blipFill>
        <p:spPr>
          <a:xfrm>
            <a:off x="7328934" y="1194144"/>
            <a:ext cx="3776630" cy="28324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Imagen 12" descr="Un escritorio con una computadora&#10;&#10;Descripción generada automáticamente">
            <a:extLst>
              <a:ext uri="{FF2B5EF4-FFF2-40B4-BE49-F238E27FC236}">
                <a16:creationId xmlns:a16="http://schemas.microsoft.com/office/drawing/2014/main" id="{E511BCAC-0BD3-E3C6-1410-8C1786FF30B3}"/>
              </a:ext>
            </a:extLst>
          </p:cNvPr>
          <p:cNvPicPr>
            <a:picLocks noChangeAspect="1"/>
          </p:cNvPicPr>
          <p:nvPr/>
        </p:nvPicPr>
        <p:blipFill>
          <a:blip r:embed="rId7"/>
          <a:stretch>
            <a:fillRect/>
          </a:stretch>
        </p:blipFill>
        <p:spPr>
          <a:xfrm>
            <a:off x="6744791" y="3817494"/>
            <a:ext cx="2095500" cy="279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Imagen 7" descr="Logotipo&#10;&#10;Descripción generada automáticamente">
            <a:extLst>
              <a:ext uri="{FF2B5EF4-FFF2-40B4-BE49-F238E27FC236}">
                <a16:creationId xmlns:a16="http://schemas.microsoft.com/office/drawing/2014/main" id="{ECB7BF36-96DB-0889-8A07-A59DD7C3CF1F}"/>
              </a:ext>
            </a:extLst>
          </p:cNvPr>
          <p:cNvPicPr>
            <a:picLocks noChangeAspect="1"/>
          </p:cNvPicPr>
          <p:nvPr/>
        </p:nvPicPr>
        <p:blipFill>
          <a:blip r:embed="rId8"/>
          <a:stretch>
            <a:fillRect/>
          </a:stretch>
        </p:blipFill>
        <p:spPr>
          <a:xfrm>
            <a:off x="3566885" y="787580"/>
            <a:ext cx="2592363" cy="1508756"/>
          </a:xfrm>
          <a:prstGeom prst="rect">
            <a:avLst/>
          </a:prstGeom>
        </p:spPr>
      </p:pic>
      <mc:AlternateContent xmlns:mc="http://schemas.openxmlformats.org/markup-compatibility/2006">
        <mc:Choice xmlns:a14="http://schemas.microsoft.com/office/drawing/2010/main" Requires="a14">
          <p:sp>
            <p:nvSpPr>
              <p:cNvPr id="2" name="CuadroTexto 1">
                <a:extLst>
                  <a:ext uri="{FF2B5EF4-FFF2-40B4-BE49-F238E27FC236}">
                    <a16:creationId xmlns:a16="http://schemas.microsoft.com/office/drawing/2014/main" id="{F8661D2B-446E-E0F6-8480-B8A86E8AB858}"/>
                  </a:ext>
                </a:extLst>
              </p:cNvPr>
              <p:cNvSpPr txBox="1"/>
              <p:nvPr/>
            </p:nvSpPr>
            <p:spPr>
              <a:xfrm>
                <a:off x="11826475" y="6551833"/>
                <a:ext cx="309379"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  </m:t>
                      </m:r>
                    </m:oMath>
                  </m:oMathPara>
                </a14:m>
                <a:endParaRPr lang="es-MX" dirty="0"/>
              </a:p>
            </p:txBody>
          </p:sp>
        </mc:Choice>
        <mc:Fallback>
          <p:sp>
            <p:nvSpPr>
              <p:cNvPr id="2" name="CuadroTexto 1">
                <a:extLst>
                  <a:ext uri="{FF2B5EF4-FFF2-40B4-BE49-F238E27FC236}">
                    <a16:creationId xmlns:a16="http://schemas.microsoft.com/office/drawing/2014/main" id="{F8661D2B-446E-E0F6-8480-B8A86E8AB858}"/>
                  </a:ext>
                </a:extLst>
              </p:cNvPr>
              <p:cNvSpPr txBox="1">
                <a:spLocks noRot="1" noChangeAspect="1" noMove="1" noResize="1" noEditPoints="1" noAdjustHandles="1" noChangeArrowheads="1" noChangeShapeType="1" noTextEdit="1"/>
              </p:cNvSpPr>
              <p:nvPr/>
            </p:nvSpPr>
            <p:spPr>
              <a:xfrm>
                <a:off x="11826475" y="6551833"/>
                <a:ext cx="309379" cy="215444"/>
              </a:xfrm>
              <a:prstGeom prst="rect">
                <a:avLst/>
              </a:prstGeom>
              <a:blipFill>
                <a:blip r:embed="rId9"/>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5790376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grpSp>
        <p:nvGrpSpPr>
          <p:cNvPr id="3" name="Grupo 2">
            <a:extLst>
              <a:ext uri="{FF2B5EF4-FFF2-40B4-BE49-F238E27FC236}">
                <a16:creationId xmlns:a16="http://schemas.microsoft.com/office/drawing/2014/main" id="{52C4FC44-F28D-E2FB-FDE1-5563556DEE06}"/>
              </a:ext>
            </a:extLst>
          </p:cNvPr>
          <p:cNvGrpSpPr/>
          <p:nvPr/>
        </p:nvGrpSpPr>
        <p:grpSpPr>
          <a:xfrm>
            <a:off x="325325" y="1050988"/>
            <a:ext cx="11541350" cy="5619460"/>
            <a:chOff x="304799" y="1799305"/>
            <a:chExt cx="2399073" cy="698090"/>
          </a:xfrm>
        </p:grpSpPr>
        <p:sp>
          <p:nvSpPr>
            <p:cNvPr id="8" name="Flecha: cheurón 7">
              <a:extLst>
                <a:ext uri="{FF2B5EF4-FFF2-40B4-BE49-F238E27FC236}">
                  <a16:creationId xmlns:a16="http://schemas.microsoft.com/office/drawing/2014/main" id="{0997D011-1D8E-D91A-EB09-9F5074F8EF59}"/>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9" name="Rectángulo 9">
              <a:extLst>
                <a:ext uri="{FF2B5EF4-FFF2-40B4-BE49-F238E27FC236}">
                  <a16:creationId xmlns:a16="http://schemas.microsoft.com/office/drawing/2014/main" id="{FC7EB303-68F9-5181-4C97-D89932DA434A}"/>
                </a:ext>
              </a:extLst>
            </p:cNvPr>
            <p:cNvSpPr/>
            <p:nvPr/>
          </p:nvSpPr>
          <p:spPr>
            <a:xfrm>
              <a:off x="304799" y="2483440"/>
              <a:ext cx="2399072" cy="13955"/>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10" name="CuadroTexto 9">
            <a:extLst>
              <a:ext uri="{FF2B5EF4-FFF2-40B4-BE49-F238E27FC236}">
                <a16:creationId xmlns:a16="http://schemas.microsoft.com/office/drawing/2014/main" id="{F093D237-93B6-AD99-0153-10166A6CC654}"/>
              </a:ext>
            </a:extLst>
          </p:cNvPr>
          <p:cNvSpPr txBox="1"/>
          <p:nvPr/>
        </p:nvSpPr>
        <p:spPr>
          <a:xfrm>
            <a:off x="7953499" y="1135166"/>
            <a:ext cx="1774872"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Nodes</a:t>
            </a:r>
            <a:endParaRPr lang="es-MX" sz="3200" dirty="0">
              <a:solidFill>
                <a:schemeClr val="bg1"/>
              </a:solidFill>
            </a:endParaRPr>
          </a:p>
        </p:txBody>
      </p:sp>
      <p:sp>
        <p:nvSpPr>
          <p:cNvPr id="11" name="Flecha: cheurón 10">
            <a:extLst>
              <a:ext uri="{FF2B5EF4-FFF2-40B4-BE49-F238E27FC236}">
                <a16:creationId xmlns:a16="http://schemas.microsoft.com/office/drawing/2014/main" id="{8C6E64EC-767C-25C9-A713-13FAE3D05629}"/>
              </a:ext>
            </a:extLst>
          </p:cNvPr>
          <p:cNvSpPr/>
          <p:nvPr/>
        </p:nvSpPr>
        <p:spPr>
          <a:xfrm>
            <a:off x="12146280" y="20809"/>
            <a:ext cx="45719"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81" name="Imagen 80">
            <a:extLst>
              <a:ext uri="{FF2B5EF4-FFF2-40B4-BE49-F238E27FC236}">
                <a16:creationId xmlns:a16="http://schemas.microsoft.com/office/drawing/2014/main" id="{AE7CA4AC-B2FE-A5C4-D7CF-9ECC2CA04736}"/>
              </a:ext>
            </a:extLst>
          </p:cNvPr>
          <p:cNvPicPr>
            <a:picLocks noChangeAspect="1"/>
          </p:cNvPicPr>
          <p:nvPr/>
        </p:nvPicPr>
        <p:blipFill rotWithShape="1">
          <a:blip r:embed="rId4"/>
          <a:srcRect l="-127" t="5305" r="127" b="-5305"/>
          <a:stretch/>
        </p:blipFill>
        <p:spPr>
          <a:xfrm>
            <a:off x="6246953" y="2011149"/>
            <a:ext cx="5187964" cy="4611522"/>
          </a:xfrm>
          <a:prstGeom prst="rect">
            <a:avLst/>
          </a:prstGeom>
        </p:spPr>
      </p:pic>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8ECDD7D9-A107-BB02-3DC8-DD98FB774A56}"/>
                  </a:ext>
                </a:extLst>
              </p:cNvPr>
              <p:cNvSpPr txBox="1"/>
              <p:nvPr/>
            </p:nvSpPr>
            <p:spPr>
              <a:xfrm>
                <a:off x="2683034" y="2118056"/>
                <a:ext cx="930448" cy="42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600" b="0" i="1" smtClean="0">
                          <a:solidFill>
                            <a:schemeClr val="bg1"/>
                          </a:solidFill>
                          <a:latin typeface="Cambria Math" panose="02040503050406030204" pitchFamily="18" charset="0"/>
                        </a:rPr>
                        <m:t>𝑍</m:t>
                      </m:r>
                      <m:r>
                        <a:rPr lang="es-MX" sz="1600" b="0" i="1" smtClean="0">
                          <a:solidFill>
                            <a:schemeClr val="bg1"/>
                          </a:solidFill>
                          <a:latin typeface="Cambria Math" panose="02040503050406030204" pitchFamily="18" charset="0"/>
                        </a:rPr>
                        <m:t>=</m:t>
                      </m:r>
                      <m:f>
                        <m:fPr>
                          <m:ctrlPr>
                            <a:rPr lang="es-MX" sz="1600" b="0" i="1" smtClean="0">
                              <a:solidFill>
                                <a:schemeClr val="bg1"/>
                              </a:solidFill>
                              <a:latin typeface="Cambria Math" panose="02040503050406030204" pitchFamily="18" charset="0"/>
                            </a:rPr>
                          </m:ctrlPr>
                        </m:fPr>
                        <m:num>
                          <m:r>
                            <a:rPr lang="es-MX" sz="1600" b="0" i="1" smtClean="0">
                              <a:solidFill>
                                <a:schemeClr val="bg1"/>
                              </a:solidFill>
                              <a:latin typeface="Cambria Math" panose="02040503050406030204" pitchFamily="18" charset="0"/>
                            </a:rPr>
                            <m:t>𝑥</m:t>
                          </m:r>
                          <m:r>
                            <a:rPr lang="es-MX" sz="1600" b="0" i="1" smtClean="0">
                              <a:solidFill>
                                <a:schemeClr val="bg1"/>
                              </a:solidFill>
                              <a:latin typeface="Cambria Math" panose="02040503050406030204" pitchFamily="18" charset="0"/>
                            </a:rPr>
                            <m:t>−</m:t>
                          </m:r>
                          <m:r>
                            <a:rPr lang="es-MX" sz="1600" b="0" i="1" smtClean="0">
                              <a:solidFill>
                                <a:schemeClr val="bg1"/>
                              </a:solidFill>
                              <a:latin typeface="Cambria Math" panose="02040503050406030204" pitchFamily="18" charset="0"/>
                            </a:rPr>
                            <m:t>𝜇</m:t>
                          </m:r>
                        </m:num>
                        <m:den>
                          <m:r>
                            <a:rPr lang="es-MX" sz="1600" b="0" i="1" smtClean="0">
                              <a:solidFill>
                                <a:schemeClr val="bg1"/>
                              </a:solidFill>
                              <a:latin typeface="Cambria Math" panose="02040503050406030204" pitchFamily="18" charset="0"/>
                            </a:rPr>
                            <m:t>𝜎</m:t>
                          </m:r>
                        </m:den>
                      </m:f>
                    </m:oMath>
                  </m:oMathPara>
                </a14:m>
                <a:endParaRPr lang="es-MX" sz="1600" dirty="0">
                  <a:solidFill>
                    <a:schemeClr val="bg1"/>
                  </a:solidFill>
                </a:endParaRPr>
              </a:p>
            </p:txBody>
          </p:sp>
        </mc:Choice>
        <mc:Fallback xmlns="">
          <p:sp>
            <p:nvSpPr>
              <p:cNvPr id="2" name="CuadroTexto 1">
                <a:extLst>
                  <a:ext uri="{FF2B5EF4-FFF2-40B4-BE49-F238E27FC236}">
                    <a16:creationId xmlns:a16="http://schemas.microsoft.com/office/drawing/2014/main" id="{8ECDD7D9-A107-BB02-3DC8-DD98FB774A56}"/>
                  </a:ext>
                </a:extLst>
              </p:cNvPr>
              <p:cNvSpPr txBox="1">
                <a:spLocks noRot="1" noChangeAspect="1" noMove="1" noResize="1" noEditPoints="1" noAdjustHandles="1" noChangeArrowheads="1" noChangeShapeType="1" noTextEdit="1"/>
              </p:cNvSpPr>
              <p:nvPr/>
            </p:nvSpPr>
            <p:spPr>
              <a:xfrm>
                <a:off x="2683034" y="2118056"/>
                <a:ext cx="930448" cy="421719"/>
              </a:xfrm>
              <a:prstGeom prst="rect">
                <a:avLst/>
              </a:prstGeom>
              <a:blipFill>
                <a:blip r:embed="rId5"/>
                <a:stretch>
                  <a:fillRect l="-3922" t="-1429" r="-3268" b="-10000"/>
                </a:stretch>
              </a:blipFill>
            </p:spPr>
            <p:txBody>
              <a:bodyPr/>
              <a:lstStyle/>
              <a:p>
                <a:r>
                  <a:rPr lang="es-MX">
                    <a:noFill/>
                  </a:rPr>
                  <a:t> </a:t>
                </a:r>
              </a:p>
            </p:txBody>
          </p:sp>
        </mc:Fallback>
      </mc:AlternateContent>
      <p:sp>
        <p:nvSpPr>
          <p:cNvPr id="19" name="CuadroTexto 18">
            <a:extLst>
              <a:ext uri="{FF2B5EF4-FFF2-40B4-BE49-F238E27FC236}">
                <a16:creationId xmlns:a16="http://schemas.microsoft.com/office/drawing/2014/main" id="{57E77210-282C-FEB9-79A9-673FE52F4179}"/>
              </a:ext>
            </a:extLst>
          </p:cNvPr>
          <p:cNvSpPr txBox="1"/>
          <p:nvPr/>
        </p:nvSpPr>
        <p:spPr>
          <a:xfrm>
            <a:off x="1252979" y="1654957"/>
            <a:ext cx="4027108"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Measurements</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normalized</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by</a:t>
            </a:r>
            <a:r>
              <a:rPr lang="es-MX" sz="1600" b="1" dirty="0">
                <a:solidFill>
                  <a:schemeClr val="bg1"/>
                </a:solidFill>
                <a:latin typeface="Montserrat Light" panose="00000400000000000000" pitchFamily="2" charset="0"/>
              </a:rPr>
              <a:t> z scores</a:t>
            </a:r>
            <a:endParaRPr lang="es-MX" sz="1600" dirty="0">
              <a:solidFill>
                <a:schemeClr val="bg1"/>
              </a:solidFill>
            </a:endParaRPr>
          </a:p>
        </p:txBody>
      </p:sp>
      <p:pic>
        <p:nvPicPr>
          <p:cNvPr id="26" name="Imagen 25">
            <a:extLst>
              <a:ext uri="{FF2B5EF4-FFF2-40B4-BE49-F238E27FC236}">
                <a16:creationId xmlns:a16="http://schemas.microsoft.com/office/drawing/2014/main" id="{78E02164-4086-8BA5-74F8-7F5BDE4D9191}"/>
              </a:ext>
            </a:extLst>
          </p:cNvPr>
          <p:cNvPicPr>
            <a:picLocks noChangeAspect="1"/>
          </p:cNvPicPr>
          <p:nvPr/>
        </p:nvPicPr>
        <p:blipFill rotWithShape="1">
          <a:blip r:embed="rId6"/>
          <a:srcRect t="4805"/>
          <a:stretch/>
        </p:blipFill>
        <p:spPr>
          <a:xfrm>
            <a:off x="580185" y="3079257"/>
            <a:ext cx="5498597" cy="3305621"/>
          </a:xfrm>
          <a:prstGeom prst="rect">
            <a:avLst/>
          </a:prstGeom>
        </p:spPr>
      </p:pic>
      <p:sp>
        <p:nvSpPr>
          <p:cNvPr id="12" name="CuadroTexto 11">
            <a:extLst>
              <a:ext uri="{FF2B5EF4-FFF2-40B4-BE49-F238E27FC236}">
                <a16:creationId xmlns:a16="http://schemas.microsoft.com/office/drawing/2014/main" id="{2B594607-E157-7175-5CB3-3E05C09519E9}"/>
              </a:ext>
            </a:extLst>
          </p:cNvPr>
          <p:cNvSpPr txBox="1"/>
          <p:nvPr/>
        </p:nvSpPr>
        <p:spPr>
          <a:xfrm>
            <a:off x="7323652" y="1763979"/>
            <a:ext cx="2699778" cy="246221"/>
          </a:xfrm>
          <a:prstGeom prst="rect">
            <a:avLst/>
          </a:prstGeom>
          <a:noFill/>
        </p:spPr>
        <p:txBody>
          <a:bodyPr wrap="none" rtlCol="0">
            <a:spAutoFit/>
          </a:bodyPr>
          <a:lstStyle/>
          <a:p>
            <a:r>
              <a:rPr lang="es-MX" sz="1000" dirty="0" err="1">
                <a:solidFill>
                  <a:schemeClr val="bg1"/>
                </a:solidFill>
              </a:rPr>
              <a:t>Distance</a:t>
            </a:r>
            <a:r>
              <a:rPr lang="es-MX" sz="1000" dirty="0">
                <a:solidFill>
                  <a:schemeClr val="bg1"/>
                </a:solidFill>
              </a:rPr>
              <a:t> </a:t>
            </a:r>
            <a:r>
              <a:rPr lang="es-MX" sz="1000" dirty="0" err="1">
                <a:solidFill>
                  <a:schemeClr val="bg1"/>
                </a:solidFill>
              </a:rPr>
              <a:t>between</a:t>
            </a:r>
            <a:r>
              <a:rPr lang="es-MX" sz="1000" dirty="0">
                <a:solidFill>
                  <a:schemeClr val="bg1"/>
                </a:solidFill>
              </a:rPr>
              <a:t> </a:t>
            </a:r>
            <a:r>
              <a:rPr lang="es-MX" sz="1000" dirty="0" err="1">
                <a:solidFill>
                  <a:schemeClr val="bg1"/>
                </a:solidFill>
              </a:rPr>
              <a:t>distribution</a:t>
            </a:r>
            <a:r>
              <a:rPr lang="es-MX" sz="1000" dirty="0">
                <a:solidFill>
                  <a:schemeClr val="bg1"/>
                </a:solidFill>
              </a:rPr>
              <a:t> </a:t>
            </a:r>
            <a:r>
              <a:rPr lang="es-MX" sz="1000" dirty="0" err="1">
                <a:solidFill>
                  <a:schemeClr val="bg1"/>
                </a:solidFill>
              </a:rPr>
              <a:t>Node</a:t>
            </a:r>
            <a:r>
              <a:rPr lang="es-MX" sz="1000" dirty="0">
                <a:solidFill>
                  <a:schemeClr val="bg1"/>
                </a:solidFill>
              </a:rPr>
              <a:t> </a:t>
            </a:r>
            <a:r>
              <a:rPr lang="es-MX" sz="1000" dirty="0" err="1">
                <a:solidFill>
                  <a:schemeClr val="bg1"/>
                </a:solidFill>
              </a:rPr>
              <a:t>by</a:t>
            </a:r>
            <a:r>
              <a:rPr lang="es-MX" sz="1000" dirty="0">
                <a:solidFill>
                  <a:schemeClr val="bg1"/>
                </a:solidFill>
              </a:rPr>
              <a:t> </a:t>
            </a:r>
            <a:r>
              <a:rPr lang="es-MX" sz="1000" dirty="0" err="1">
                <a:solidFill>
                  <a:schemeClr val="bg1"/>
                </a:solidFill>
              </a:rPr>
              <a:t>Node</a:t>
            </a:r>
            <a:endParaRPr lang="es-MX" sz="1000" dirty="0">
              <a:solidFill>
                <a:schemeClr val="bg1"/>
              </a:solidFill>
            </a:endParaRPr>
          </a:p>
        </p:txBody>
      </p:sp>
      <p:sp>
        <p:nvSpPr>
          <p:cNvPr id="13" name="CuadroTexto 12">
            <a:extLst>
              <a:ext uri="{FF2B5EF4-FFF2-40B4-BE49-F238E27FC236}">
                <a16:creationId xmlns:a16="http://schemas.microsoft.com/office/drawing/2014/main" id="{7B36C4B1-D1D3-F384-CFC7-5BA36C25B31F}"/>
              </a:ext>
            </a:extLst>
          </p:cNvPr>
          <p:cNvSpPr txBox="1"/>
          <p:nvPr/>
        </p:nvSpPr>
        <p:spPr>
          <a:xfrm>
            <a:off x="2403172" y="2756465"/>
            <a:ext cx="1487908" cy="246221"/>
          </a:xfrm>
          <a:prstGeom prst="rect">
            <a:avLst/>
          </a:prstGeom>
          <a:noFill/>
        </p:spPr>
        <p:txBody>
          <a:bodyPr wrap="none" rtlCol="0">
            <a:spAutoFit/>
          </a:bodyPr>
          <a:lstStyle/>
          <a:p>
            <a:r>
              <a:rPr lang="es-MX" sz="1000" dirty="0">
                <a:solidFill>
                  <a:schemeClr val="bg1"/>
                </a:solidFill>
              </a:rPr>
              <a:t>Z scores </a:t>
            </a:r>
            <a:r>
              <a:rPr lang="es-MX" sz="1000" dirty="0" err="1">
                <a:solidFill>
                  <a:schemeClr val="bg1"/>
                </a:solidFill>
              </a:rPr>
              <a:t>for</a:t>
            </a:r>
            <a:r>
              <a:rPr lang="es-MX" sz="1000" dirty="0">
                <a:solidFill>
                  <a:schemeClr val="bg1"/>
                </a:solidFill>
              </a:rPr>
              <a:t> </a:t>
            </a:r>
            <a:r>
              <a:rPr lang="es-MX" sz="1000" dirty="0" err="1">
                <a:solidFill>
                  <a:schemeClr val="bg1"/>
                </a:solidFill>
              </a:rPr>
              <a:t>each</a:t>
            </a:r>
            <a:r>
              <a:rPr lang="es-MX" sz="1000" dirty="0">
                <a:solidFill>
                  <a:schemeClr val="bg1"/>
                </a:solidFill>
              </a:rPr>
              <a:t> </a:t>
            </a:r>
            <a:r>
              <a:rPr lang="es-MX" sz="1000" dirty="0" err="1">
                <a:solidFill>
                  <a:schemeClr val="bg1"/>
                </a:solidFill>
              </a:rPr>
              <a:t>node</a:t>
            </a:r>
            <a:endParaRPr lang="es-MX" sz="1000" dirty="0">
              <a:solidFill>
                <a:schemeClr val="bg1"/>
              </a:solidFill>
            </a:endParaRPr>
          </a:p>
        </p:txBody>
      </p:sp>
      <mc:AlternateContent xmlns:mc="http://schemas.openxmlformats.org/markup-compatibility/2006">
        <mc:Choice xmlns:a14="http://schemas.microsoft.com/office/drawing/2010/main" Requires="a14">
          <p:sp>
            <p:nvSpPr>
              <p:cNvPr id="14" name="CuadroTexto 13">
                <a:extLst>
                  <a:ext uri="{FF2B5EF4-FFF2-40B4-BE49-F238E27FC236}">
                    <a16:creationId xmlns:a16="http://schemas.microsoft.com/office/drawing/2014/main" id="{33489C3B-54EF-D23D-22F1-58F534334CFF}"/>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21  </m:t>
                      </m:r>
                    </m:oMath>
                  </m:oMathPara>
                </a14:m>
                <a:endParaRPr lang="es-MX" dirty="0"/>
              </a:p>
            </p:txBody>
          </p:sp>
        </mc:Choice>
        <mc:Fallback>
          <p:sp>
            <p:nvSpPr>
              <p:cNvPr id="14" name="CuadroTexto 13">
                <a:extLst>
                  <a:ext uri="{FF2B5EF4-FFF2-40B4-BE49-F238E27FC236}">
                    <a16:creationId xmlns:a16="http://schemas.microsoft.com/office/drawing/2014/main" id="{33489C3B-54EF-D23D-22F1-58F534334CFF}"/>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7"/>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1123862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grpSp>
        <p:nvGrpSpPr>
          <p:cNvPr id="3" name="Grupo 2">
            <a:extLst>
              <a:ext uri="{FF2B5EF4-FFF2-40B4-BE49-F238E27FC236}">
                <a16:creationId xmlns:a16="http://schemas.microsoft.com/office/drawing/2014/main" id="{52C4FC44-F28D-E2FB-FDE1-5563556DEE06}"/>
              </a:ext>
            </a:extLst>
          </p:cNvPr>
          <p:cNvGrpSpPr/>
          <p:nvPr/>
        </p:nvGrpSpPr>
        <p:grpSpPr>
          <a:xfrm>
            <a:off x="9792927" y="78657"/>
            <a:ext cx="2399073" cy="602062"/>
            <a:chOff x="304799" y="1799305"/>
            <a:chExt cx="2399073" cy="698090"/>
          </a:xfrm>
        </p:grpSpPr>
        <p:sp>
          <p:nvSpPr>
            <p:cNvPr id="8" name="Flecha: cheurón 7">
              <a:extLst>
                <a:ext uri="{FF2B5EF4-FFF2-40B4-BE49-F238E27FC236}">
                  <a16:creationId xmlns:a16="http://schemas.microsoft.com/office/drawing/2014/main" id="{0997D011-1D8E-D91A-EB09-9F5074F8EF59}"/>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9" name="Rectángulo 9">
              <a:extLst>
                <a:ext uri="{FF2B5EF4-FFF2-40B4-BE49-F238E27FC236}">
                  <a16:creationId xmlns:a16="http://schemas.microsoft.com/office/drawing/2014/main" id="{FC7EB303-68F9-5181-4C97-D89932DA434A}"/>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10" name="CuadroTexto 9">
            <a:extLst>
              <a:ext uri="{FF2B5EF4-FFF2-40B4-BE49-F238E27FC236}">
                <a16:creationId xmlns:a16="http://schemas.microsoft.com/office/drawing/2014/main" id="{F093D237-93B6-AD99-0153-10166A6CC654}"/>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11" name="Flecha: cheurón 10">
            <a:extLst>
              <a:ext uri="{FF2B5EF4-FFF2-40B4-BE49-F238E27FC236}">
                <a16:creationId xmlns:a16="http://schemas.microsoft.com/office/drawing/2014/main" id="{8C6E64EC-767C-25C9-A713-13FAE3D05629}"/>
              </a:ext>
            </a:extLst>
          </p:cNvPr>
          <p:cNvSpPr/>
          <p:nvPr/>
        </p:nvSpPr>
        <p:spPr>
          <a:xfrm>
            <a:off x="9739662" y="20809"/>
            <a:ext cx="2452337"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4" name="Imagen 13">
            <a:extLst>
              <a:ext uri="{FF2B5EF4-FFF2-40B4-BE49-F238E27FC236}">
                <a16:creationId xmlns:a16="http://schemas.microsoft.com/office/drawing/2014/main" id="{15E6A29C-9CC9-EA86-81D3-5599E8CF8662}"/>
              </a:ext>
            </a:extLst>
          </p:cNvPr>
          <p:cNvPicPr>
            <a:picLocks noChangeAspect="1"/>
          </p:cNvPicPr>
          <p:nvPr/>
        </p:nvPicPr>
        <p:blipFill rotWithShape="1">
          <a:blip r:embed="rId4"/>
          <a:srcRect t="48499"/>
          <a:stretch/>
        </p:blipFill>
        <p:spPr>
          <a:xfrm>
            <a:off x="3657399" y="2594555"/>
            <a:ext cx="1177720" cy="605772"/>
          </a:xfrm>
          <a:prstGeom prst="rect">
            <a:avLst/>
          </a:prstGeom>
        </p:spPr>
      </p:pic>
      <p:pic>
        <p:nvPicPr>
          <p:cNvPr id="17" name="Imagen 16">
            <a:extLst>
              <a:ext uri="{FF2B5EF4-FFF2-40B4-BE49-F238E27FC236}">
                <a16:creationId xmlns:a16="http://schemas.microsoft.com/office/drawing/2014/main" id="{ABEC98FF-96A0-5D14-CFC3-C513D96D761D}"/>
              </a:ext>
            </a:extLst>
          </p:cNvPr>
          <p:cNvPicPr>
            <a:picLocks noChangeAspect="1"/>
          </p:cNvPicPr>
          <p:nvPr/>
        </p:nvPicPr>
        <p:blipFill rotWithShape="1">
          <a:blip r:embed="rId4"/>
          <a:srcRect t="48499"/>
          <a:stretch/>
        </p:blipFill>
        <p:spPr>
          <a:xfrm>
            <a:off x="3809799" y="2746955"/>
            <a:ext cx="1177720" cy="605772"/>
          </a:xfrm>
          <a:prstGeom prst="rect">
            <a:avLst/>
          </a:prstGeom>
        </p:spPr>
      </p:pic>
      <p:pic>
        <p:nvPicPr>
          <p:cNvPr id="18" name="Imagen 17">
            <a:extLst>
              <a:ext uri="{FF2B5EF4-FFF2-40B4-BE49-F238E27FC236}">
                <a16:creationId xmlns:a16="http://schemas.microsoft.com/office/drawing/2014/main" id="{EC085A6D-06A3-C6EC-4575-AE82FE54A8FE}"/>
              </a:ext>
            </a:extLst>
          </p:cNvPr>
          <p:cNvPicPr>
            <a:picLocks noChangeAspect="1"/>
          </p:cNvPicPr>
          <p:nvPr/>
        </p:nvPicPr>
        <p:blipFill rotWithShape="1">
          <a:blip r:embed="rId4"/>
          <a:srcRect t="48499"/>
          <a:stretch/>
        </p:blipFill>
        <p:spPr>
          <a:xfrm>
            <a:off x="3962199" y="2899355"/>
            <a:ext cx="1177720" cy="605772"/>
          </a:xfrm>
          <a:prstGeom prst="rect">
            <a:avLst/>
          </a:prstGeom>
        </p:spPr>
      </p:pic>
      <p:pic>
        <p:nvPicPr>
          <p:cNvPr id="28" name="Imagen 27">
            <a:extLst>
              <a:ext uri="{FF2B5EF4-FFF2-40B4-BE49-F238E27FC236}">
                <a16:creationId xmlns:a16="http://schemas.microsoft.com/office/drawing/2014/main" id="{449D1D52-4BDA-278E-BC6F-3E2C1F097D70}"/>
              </a:ext>
            </a:extLst>
          </p:cNvPr>
          <p:cNvPicPr>
            <a:picLocks noChangeAspect="1"/>
          </p:cNvPicPr>
          <p:nvPr/>
        </p:nvPicPr>
        <p:blipFill>
          <a:blip r:embed="rId5"/>
          <a:stretch>
            <a:fillRect/>
          </a:stretch>
        </p:blipFill>
        <p:spPr>
          <a:xfrm>
            <a:off x="2751328" y="2598840"/>
            <a:ext cx="680710" cy="593003"/>
          </a:xfrm>
          <a:prstGeom prst="rect">
            <a:avLst/>
          </a:prstGeom>
        </p:spPr>
      </p:pic>
      <p:pic>
        <p:nvPicPr>
          <p:cNvPr id="29" name="Imagen 28">
            <a:extLst>
              <a:ext uri="{FF2B5EF4-FFF2-40B4-BE49-F238E27FC236}">
                <a16:creationId xmlns:a16="http://schemas.microsoft.com/office/drawing/2014/main" id="{3FCF6D4D-B6D7-7B98-379B-97DCA5DFD704}"/>
              </a:ext>
            </a:extLst>
          </p:cNvPr>
          <p:cNvPicPr>
            <a:picLocks noChangeAspect="1"/>
          </p:cNvPicPr>
          <p:nvPr/>
        </p:nvPicPr>
        <p:blipFill>
          <a:blip r:embed="rId5"/>
          <a:stretch>
            <a:fillRect/>
          </a:stretch>
        </p:blipFill>
        <p:spPr>
          <a:xfrm>
            <a:off x="2903728" y="2751240"/>
            <a:ext cx="680710" cy="593003"/>
          </a:xfrm>
          <a:prstGeom prst="rect">
            <a:avLst/>
          </a:prstGeom>
        </p:spPr>
      </p:pic>
      <p:pic>
        <p:nvPicPr>
          <p:cNvPr id="30" name="Imagen 29">
            <a:extLst>
              <a:ext uri="{FF2B5EF4-FFF2-40B4-BE49-F238E27FC236}">
                <a16:creationId xmlns:a16="http://schemas.microsoft.com/office/drawing/2014/main" id="{9EA0C595-65EB-A122-114E-B67DE87D2E9D}"/>
              </a:ext>
            </a:extLst>
          </p:cNvPr>
          <p:cNvPicPr>
            <a:picLocks noChangeAspect="1"/>
          </p:cNvPicPr>
          <p:nvPr/>
        </p:nvPicPr>
        <p:blipFill>
          <a:blip r:embed="rId5"/>
          <a:stretch>
            <a:fillRect/>
          </a:stretch>
        </p:blipFill>
        <p:spPr>
          <a:xfrm>
            <a:off x="3056128" y="2903640"/>
            <a:ext cx="680710" cy="593003"/>
          </a:xfrm>
          <a:prstGeom prst="rect">
            <a:avLst/>
          </a:prstGeom>
        </p:spPr>
      </p:pic>
      <p:pic>
        <p:nvPicPr>
          <p:cNvPr id="34" name="Imagen 33">
            <a:extLst>
              <a:ext uri="{FF2B5EF4-FFF2-40B4-BE49-F238E27FC236}">
                <a16:creationId xmlns:a16="http://schemas.microsoft.com/office/drawing/2014/main" id="{72FACDDC-C85E-303F-FDED-AD7181B02027}"/>
              </a:ext>
            </a:extLst>
          </p:cNvPr>
          <p:cNvPicPr>
            <a:picLocks noChangeAspect="1"/>
          </p:cNvPicPr>
          <p:nvPr/>
        </p:nvPicPr>
        <p:blipFill>
          <a:blip r:embed="rId6"/>
          <a:stretch>
            <a:fillRect/>
          </a:stretch>
        </p:blipFill>
        <p:spPr>
          <a:xfrm>
            <a:off x="2678033" y="1018193"/>
            <a:ext cx="680710" cy="593003"/>
          </a:xfrm>
          <a:prstGeom prst="rect">
            <a:avLst/>
          </a:prstGeom>
        </p:spPr>
      </p:pic>
      <p:pic>
        <p:nvPicPr>
          <p:cNvPr id="35" name="Imagen 34">
            <a:extLst>
              <a:ext uri="{FF2B5EF4-FFF2-40B4-BE49-F238E27FC236}">
                <a16:creationId xmlns:a16="http://schemas.microsoft.com/office/drawing/2014/main" id="{56272FB6-9E51-C224-EFCC-2EEA52034EFD}"/>
              </a:ext>
            </a:extLst>
          </p:cNvPr>
          <p:cNvPicPr>
            <a:picLocks noChangeAspect="1"/>
          </p:cNvPicPr>
          <p:nvPr/>
        </p:nvPicPr>
        <p:blipFill>
          <a:blip r:embed="rId6"/>
          <a:stretch>
            <a:fillRect/>
          </a:stretch>
        </p:blipFill>
        <p:spPr>
          <a:xfrm>
            <a:off x="2830433" y="1170593"/>
            <a:ext cx="680710" cy="593003"/>
          </a:xfrm>
          <a:prstGeom prst="rect">
            <a:avLst/>
          </a:prstGeom>
        </p:spPr>
      </p:pic>
      <p:pic>
        <p:nvPicPr>
          <p:cNvPr id="36" name="Imagen 35">
            <a:extLst>
              <a:ext uri="{FF2B5EF4-FFF2-40B4-BE49-F238E27FC236}">
                <a16:creationId xmlns:a16="http://schemas.microsoft.com/office/drawing/2014/main" id="{0F64B004-24E4-BAAA-D5C0-059D956149AE}"/>
              </a:ext>
            </a:extLst>
          </p:cNvPr>
          <p:cNvPicPr>
            <a:picLocks noChangeAspect="1"/>
          </p:cNvPicPr>
          <p:nvPr/>
        </p:nvPicPr>
        <p:blipFill>
          <a:blip r:embed="rId6"/>
          <a:stretch>
            <a:fillRect/>
          </a:stretch>
        </p:blipFill>
        <p:spPr>
          <a:xfrm>
            <a:off x="2982833" y="1322993"/>
            <a:ext cx="680710" cy="593003"/>
          </a:xfrm>
          <a:prstGeom prst="rect">
            <a:avLst/>
          </a:prstGeom>
        </p:spPr>
      </p:pic>
      <p:sp>
        <p:nvSpPr>
          <p:cNvPr id="39" name="Rectángulo: esquinas redondeadas 38">
            <a:extLst>
              <a:ext uri="{FF2B5EF4-FFF2-40B4-BE49-F238E27FC236}">
                <a16:creationId xmlns:a16="http://schemas.microsoft.com/office/drawing/2014/main" id="{E2D77FC4-B22F-8FCA-728C-F17A683BBCF3}"/>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Rectángulo: esquinas redondeadas 39">
            <a:extLst>
              <a:ext uri="{FF2B5EF4-FFF2-40B4-BE49-F238E27FC236}">
                <a16:creationId xmlns:a16="http://schemas.microsoft.com/office/drawing/2014/main" id="{D4466E1A-B8B5-C8AD-A98A-B776064975B1}"/>
              </a:ext>
            </a:extLst>
          </p:cNvPr>
          <p:cNvSpPr/>
          <p:nvPr/>
        </p:nvSpPr>
        <p:spPr>
          <a:xfrm>
            <a:off x="291796" y="2558832"/>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2" name="Imagen 41">
            <a:extLst>
              <a:ext uri="{FF2B5EF4-FFF2-40B4-BE49-F238E27FC236}">
                <a16:creationId xmlns:a16="http://schemas.microsoft.com/office/drawing/2014/main" id="{4621E752-2E8D-0C67-5CA4-B789F5E910B8}"/>
              </a:ext>
            </a:extLst>
          </p:cNvPr>
          <p:cNvPicPr>
            <a:picLocks noChangeAspect="1"/>
          </p:cNvPicPr>
          <p:nvPr/>
        </p:nvPicPr>
        <p:blipFill>
          <a:blip r:embed="rId7"/>
          <a:stretch>
            <a:fillRect/>
          </a:stretch>
        </p:blipFill>
        <p:spPr>
          <a:xfrm>
            <a:off x="1767506" y="2527282"/>
            <a:ext cx="639622" cy="664561"/>
          </a:xfrm>
          <a:prstGeom prst="rect">
            <a:avLst/>
          </a:prstGeom>
        </p:spPr>
      </p:pic>
      <p:pic>
        <p:nvPicPr>
          <p:cNvPr id="43" name="Imagen 42">
            <a:extLst>
              <a:ext uri="{FF2B5EF4-FFF2-40B4-BE49-F238E27FC236}">
                <a16:creationId xmlns:a16="http://schemas.microsoft.com/office/drawing/2014/main" id="{65E3F0F6-3AE5-B9E0-E467-2CA135AC80DE}"/>
              </a:ext>
            </a:extLst>
          </p:cNvPr>
          <p:cNvPicPr>
            <a:picLocks noChangeAspect="1"/>
          </p:cNvPicPr>
          <p:nvPr/>
        </p:nvPicPr>
        <p:blipFill>
          <a:blip r:embed="rId8"/>
          <a:stretch>
            <a:fillRect/>
          </a:stretch>
        </p:blipFill>
        <p:spPr>
          <a:xfrm>
            <a:off x="1788312" y="1016782"/>
            <a:ext cx="588794" cy="611752"/>
          </a:xfrm>
          <a:prstGeom prst="rect">
            <a:avLst/>
          </a:prstGeom>
        </p:spPr>
      </p:pic>
      <p:pic>
        <p:nvPicPr>
          <p:cNvPr id="47" name="Imagen 46">
            <a:extLst>
              <a:ext uri="{FF2B5EF4-FFF2-40B4-BE49-F238E27FC236}">
                <a16:creationId xmlns:a16="http://schemas.microsoft.com/office/drawing/2014/main" id="{6D70CCFA-BEDB-B25D-A5FD-EAB6BD9404B3}"/>
              </a:ext>
            </a:extLst>
          </p:cNvPr>
          <p:cNvPicPr>
            <a:picLocks noChangeAspect="1"/>
          </p:cNvPicPr>
          <p:nvPr/>
        </p:nvPicPr>
        <p:blipFill>
          <a:blip r:embed="rId9"/>
          <a:stretch>
            <a:fillRect/>
          </a:stretch>
        </p:blipFill>
        <p:spPr>
          <a:xfrm>
            <a:off x="1015969" y="1024219"/>
            <a:ext cx="494661" cy="513948"/>
          </a:xfrm>
          <a:prstGeom prst="rect">
            <a:avLst/>
          </a:prstGeom>
        </p:spPr>
      </p:pic>
      <p:pic>
        <p:nvPicPr>
          <p:cNvPr id="48" name="Imagen 47">
            <a:extLst>
              <a:ext uri="{FF2B5EF4-FFF2-40B4-BE49-F238E27FC236}">
                <a16:creationId xmlns:a16="http://schemas.microsoft.com/office/drawing/2014/main" id="{AE3AF78E-1F72-5294-85FF-755208F3A85B}"/>
              </a:ext>
            </a:extLst>
          </p:cNvPr>
          <p:cNvPicPr>
            <a:picLocks noChangeAspect="1"/>
          </p:cNvPicPr>
          <p:nvPr/>
        </p:nvPicPr>
        <p:blipFill rotWithShape="1">
          <a:blip r:embed="rId9"/>
          <a:srcRect t="5850"/>
          <a:stretch/>
        </p:blipFill>
        <p:spPr>
          <a:xfrm>
            <a:off x="1180946" y="1242685"/>
            <a:ext cx="494661" cy="483881"/>
          </a:xfrm>
          <a:prstGeom prst="rect">
            <a:avLst/>
          </a:prstGeom>
        </p:spPr>
      </p:pic>
      <p:pic>
        <p:nvPicPr>
          <p:cNvPr id="49" name="Imagen 48">
            <a:extLst>
              <a:ext uri="{FF2B5EF4-FFF2-40B4-BE49-F238E27FC236}">
                <a16:creationId xmlns:a16="http://schemas.microsoft.com/office/drawing/2014/main" id="{5460BFB5-8E09-9C17-BF6B-4FE1E5E49A61}"/>
              </a:ext>
            </a:extLst>
          </p:cNvPr>
          <p:cNvPicPr>
            <a:picLocks noChangeAspect="1"/>
          </p:cNvPicPr>
          <p:nvPr/>
        </p:nvPicPr>
        <p:blipFill rotWithShape="1">
          <a:blip r:embed="rId9"/>
          <a:srcRect t="5850"/>
          <a:stretch/>
        </p:blipFill>
        <p:spPr>
          <a:xfrm>
            <a:off x="1297524" y="1431083"/>
            <a:ext cx="494661" cy="483881"/>
          </a:xfrm>
          <a:prstGeom prst="rect">
            <a:avLst/>
          </a:prstGeom>
        </p:spPr>
      </p:pic>
      <p:sp>
        <p:nvSpPr>
          <p:cNvPr id="51" name="Rectángulo: esquinas redondeadas 50">
            <a:extLst>
              <a:ext uri="{FF2B5EF4-FFF2-40B4-BE49-F238E27FC236}">
                <a16:creationId xmlns:a16="http://schemas.microsoft.com/office/drawing/2014/main" id="{6A37194C-ACFE-EF55-9120-9C6C63F81CAD}"/>
              </a:ext>
            </a:extLst>
          </p:cNvPr>
          <p:cNvSpPr/>
          <p:nvPr/>
        </p:nvSpPr>
        <p:spPr>
          <a:xfrm>
            <a:off x="740665" y="1349768"/>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Rectángulo: esquinas redondeadas 51">
            <a:extLst>
              <a:ext uri="{FF2B5EF4-FFF2-40B4-BE49-F238E27FC236}">
                <a16:creationId xmlns:a16="http://schemas.microsoft.com/office/drawing/2014/main" id="{1FDF8BA0-F0A3-6B6E-B511-1BC4A8913CEE}"/>
              </a:ext>
            </a:extLst>
          </p:cNvPr>
          <p:cNvSpPr/>
          <p:nvPr/>
        </p:nvSpPr>
        <p:spPr>
          <a:xfrm>
            <a:off x="878317" y="153816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Rectángulo: esquinas redondeadas 52">
            <a:extLst>
              <a:ext uri="{FF2B5EF4-FFF2-40B4-BE49-F238E27FC236}">
                <a16:creationId xmlns:a16="http://schemas.microsoft.com/office/drawing/2014/main" id="{ECCE5760-7C55-958F-CF7E-145A9CF46BF7}"/>
              </a:ext>
            </a:extLst>
          </p:cNvPr>
          <p:cNvSpPr/>
          <p:nvPr/>
        </p:nvSpPr>
        <p:spPr>
          <a:xfrm>
            <a:off x="1015969" y="172656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Rectángulo: esquinas redondeadas 54">
            <a:extLst>
              <a:ext uri="{FF2B5EF4-FFF2-40B4-BE49-F238E27FC236}">
                <a16:creationId xmlns:a16="http://schemas.microsoft.com/office/drawing/2014/main" id="{7EAC8E8E-DD8A-B38C-F2CC-EEE7FA7B92FC}"/>
              </a:ext>
            </a:extLst>
          </p:cNvPr>
          <p:cNvSpPr/>
          <p:nvPr/>
        </p:nvSpPr>
        <p:spPr>
          <a:xfrm>
            <a:off x="1291272" y="2103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56" name="CuadroTexto 55">
                <a:extLst>
                  <a:ext uri="{FF2B5EF4-FFF2-40B4-BE49-F238E27FC236}">
                    <a16:creationId xmlns:a16="http://schemas.microsoft.com/office/drawing/2014/main" id="{0AB2F853-5E5A-7499-62D9-938338879601}"/>
                  </a:ext>
                </a:extLst>
              </p:cNvPr>
              <p:cNvSpPr txBox="1"/>
              <p:nvPr/>
            </p:nvSpPr>
            <p:spPr>
              <a:xfrm>
                <a:off x="1117686" y="1816953"/>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56" name="CuadroTexto 55">
                <a:extLst>
                  <a:ext uri="{FF2B5EF4-FFF2-40B4-BE49-F238E27FC236}">
                    <a16:creationId xmlns:a16="http://schemas.microsoft.com/office/drawing/2014/main" id="{0AB2F853-5E5A-7499-62D9-938338879601}"/>
                  </a:ext>
                </a:extLst>
              </p:cNvPr>
              <p:cNvSpPr txBox="1">
                <a:spLocks noRot="1" noChangeAspect="1" noMove="1" noResize="1" noEditPoints="1" noAdjustHandles="1" noChangeArrowheads="1" noChangeShapeType="1" noTextEdit="1"/>
              </p:cNvSpPr>
              <p:nvPr/>
            </p:nvSpPr>
            <p:spPr>
              <a:xfrm>
                <a:off x="1117686" y="1816953"/>
                <a:ext cx="184346" cy="215444"/>
              </a:xfrm>
              <a:prstGeom prst="rect">
                <a:avLst/>
              </a:prstGeom>
              <a:blipFill>
                <a:blip r:embed="rId10"/>
                <a:stretch>
                  <a:fillRect/>
                </a:stretch>
              </a:blipFill>
            </p:spPr>
            <p:txBody>
              <a:bodyPr/>
              <a:lstStyle/>
              <a:p>
                <a:r>
                  <a:rPr lang="es-MX">
                    <a:noFill/>
                  </a:rPr>
                  <a:t> </a:t>
                </a:r>
              </a:p>
            </p:txBody>
          </p:sp>
        </mc:Fallback>
      </mc:AlternateContent>
      <p:pic>
        <p:nvPicPr>
          <p:cNvPr id="57" name="Imagen 56">
            <a:extLst>
              <a:ext uri="{FF2B5EF4-FFF2-40B4-BE49-F238E27FC236}">
                <a16:creationId xmlns:a16="http://schemas.microsoft.com/office/drawing/2014/main" id="{FF788E4B-CC73-8234-7502-56A694A4546A}"/>
              </a:ext>
            </a:extLst>
          </p:cNvPr>
          <p:cNvPicPr>
            <a:picLocks noChangeAspect="1"/>
          </p:cNvPicPr>
          <p:nvPr/>
        </p:nvPicPr>
        <p:blipFill>
          <a:blip r:embed="rId9"/>
          <a:stretch>
            <a:fillRect/>
          </a:stretch>
        </p:blipFill>
        <p:spPr>
          <a:xfrm>
            <a:off x="1025123" y="2559808"/>
            <a:ext cx="494661" cy="513948"/>
          </a:xfrm>
          <a:prstGeom prst="rect">
            <a:avLst/>
          </a:prstGeom>
        </p:spPr>
      </p:pic>
      <p:pic>
        <p:nvPicPr>
          <p:cNvPr id="58" name="Imagen 57">
            <a:extLst>
              <a:ext uri="{FF2B5EF4-FFF2-40B4-BE49-F238E27FC236}">
                <a16:creationId xmlns:a16="http://schemas.microsoft.com/office/drawing/2014/main" id="{C7D68D9A-9E37-09C5-BB53-5856C31E23D0}"/>
              </a:ext>
            </a:extLst>
          </p:cNvPr>
          <p:cNvPicPr>
            <a:picLocks noChangeAspect="1"/>
          </p:cNvPicPr>
          <p:nvPr/>
        </p:nvPicPr>
        <p:blipFill rotWithShape="1">
          <a:blip r:embed="rId9"/>
          <a:srcRect t="5850"/>
          <a:stretch/>
        </p:blipFill>
        <p:spPr>
          <a:xfrm>
            <a:off x="1190100" y="2778274"/>
            <a:ext cx="494661" cy="483881"/>
          </a:xfrm>
          <a:prstGeom prst="rect">
            <a:avLst/>
          </a:prstGeom>
        </p:spPr>
      </p:pic>
      <p:pic>
        <p:nvPicPr>
          <p:cNvPr id="59" name="Imagen 58">
            <a:extLst>
              <a:ext uri="{FF2B5EF4-FFF2-40B4-BE49-F238E27FC236}">
                <a16:creationId xmlns:a16="http://schemas.microsoft.com/office/drawing/2014/main" id="{1A72E43D-134B-8A25-7BD9-F89D07DCCB88}"/>
              </a:ext>
            </a:extLst>
          </p:cNvPr>
          <p:cNvPicPr>
            <a:picLocks noChangeAspect="1"/>
          </p:cNvPicPr>
          <p:nvPr/>
        </p:nvPicPr>
        <p:blipFill rotWithShape="1">
          <a:blip r:embed="rId9"/>
          <a:srcRect t="5850"/>
          <a:stretch/>
        </p:blipFill>
        <p:spPr>
          <a:xfrm>
            <a:off x="1306678" y="2966672"/>
            <a:ext cx="494661" cy="483881"/>
          </a:xfrm>
          <a:prstGeom prst="rect">
            <a:avLst/>
          </a:prstGeom>
        </p:spPr>
      </p:pic>
      <p:sp>
        <p:nvSpPr>
          <p:cNvPr id="61" name="Rectángulo: esquinas redondeadas 60">
            <a:extLst>
              <a:ext uri="{FF2B5EF4-FFF2-40B4-BE49-F238E27FC236}">
                <a16:creationId xmlns:a16="http://schemas.microsoft.com/office/drawing/2014/main" id="{C36F76B0-23E0-365B-E26F-ED5BE2E7134B}"/>
              </a:ext>
            </a:extLst>
          </p:cNvPr>
          <p:cNvSpPr/>
          <p:nvPr/>
        </p:nvSpPr>
        <p:spPr>
          <a:xfrm>
            <a:off x="749819" y="288535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2" name="Rectángulo: esquinas redondeadas 61">
            <a:extLst>
              <a:ext uri="{FF2B5EF4-FFF2-40B4-BE49-F238E27FC236}">
                <a16:creationId xmlns:a16="http://schemas.microsoft.com/office/drawing/2014/main" id="{0AD0C077-4E08-50D8-21BE-82609C3C8E9A}"/>
              </a:ext>
            </a:extLst>
          </p:cNvPr>
          <p:cNvSpPr/>
          <p:nvPr/>
        </p:nvSpPr>
        <p:spPr>
          <a:xfrm>
            <a:off x="887471" y="307375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3" name="Rectángulo: esquinas redondeadas 62">
            <a:extLst>
              <a:ext uri="{FF2B5EF4-FFF2-40B4-BE49-F238E27FC236}">
                <a16:creationId xmlns:a16="http://schemas.microsoft.com/office/drawing/2014/main" id="{6DAC6730-FF35-7FDE-CF70-94F55FF3B3CC}"/>
              </a:ext>
            </a:extLst>
          </p:cNvPr>
          <p:cNvSpPr/>
          <p:nvPr/>
        </p:nvSpPr>
        <p:spPr>
          <a:xfrm>
            <a:off x="1025123" y="326215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5" name="Rectángulo: esquinas redondeadas 64">
            <a:extLst>
              <a:ext uri="{FF2B5EF4-FFF2-40B4-BE49-F238E27FC236}">
                <a16:creationId xmlns:a16="http://schemas.microsoft.com/office/drawing/2014/main" id="{C75BABE2-75A2-618A-66BD-47A91AAD7A39}"/>
              </a:ext>
            </a:extLst>
          </p:cNvPr>
          <p:cNvSpPr/>
          <p:nvPr/>
        </p:nvSpPr>
        <p:spPr>
          <a:xfrm>
            <a:off x="1300426" y="3638952"/>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66" name="CuadroTexto 65">
                <a:extLst>
                  <a:ext uri="{FF2B5EF4-FFF2-40B4-BE49-F238E27FC236}">
                    <a16:creationId xmlns:a16="http://schemas.microsoft.com/office/drawing/2014/main" id="{E6C14E50-3F8F-4928-A196-4242328264BE}"/>
                  </a:ext>
                </a:extLst>
              </p:cNvPr>
              <p:cNvSpPr txBox="1"/>
              <p:nvPr/>
            </p:nvSpPr>
            <p:spPr>
              <a:xfrm>
                <a:off x="1126840" y="335254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66" name="CuadroTexto 65">
                <a:extLst>
                  <a:ext uri="{FF2B5EF4-FFF2-40B4-BE49-F238E27FC236}">
                    <a16:creationId xmlns:a16="http://schemas.microsoft.com/office/drawing/2014/main" id="{E6C14E50-3F8F-4928-A196-4242328264BE}"/>
                  </a:ext>
                </a:extLst>
              </p:cNvPr>
              <p:cNvSpPr txBox="1">
                <a:spLocks noRot="1" noChangeAspect="1" noMove="1" noResize="1" noEditPoints="1" noAdjustHandles="1" noChangeArrowheads="1" noChangeShapeType="1" noTextEdit="1"/>
              </p:cNvSpPr>
              <p:nvPr/>
            </p:nvSpPr>
            <p:spPr>
              <a:xfrm>
                <a:off x="1126840" y="3352542"/>
                <a:ext cx="184346" cy="215444"/>
              </a:xfrm>
              <a:prstGeom prst="rect">
                <a:avLst/>
              </a:prstGeom>
              <a:blipFill>
                <a:blip r:embed="rId11"/>
                <a:stretch>
                  <a:fillRect/>
                </a:stretch>
              </a:blipFill>
            </p:spPr>
            <p:txBody>
              <a:bodyPr/>
              <a:lstStyle/>
              <a:p>
                <a:r>
                  <a:rPr lang="es-MX">
                    <a:noFill/>
                  </a:rPr>
                  <a:t> </a:t>
                </a:r>
              </a:p>
            </p:txBody>
          </p:sp>
        </mc:Fallback>
      </mc:AlternateContent>
      <p:pic>
        <p:nvPicPr>
          <p:cNvPr id="67" name="Imagen 66">
            <a:extLst>
              <a:ext uri="{FF2B5EF4-FFF2-40B4-BE49-F238E27FC236}">
                <a16:creationId xmlns:a16="http://schemas.microsoft.com/office/drawing/2014/main" id="{F0BA919A-66EE-C2D9-FA52-BBF293E97AA5}"/>
              </a:ext>
            </a:extLst>
          </p:cNvPr>
          <p:cNvPicPr>
            <a:picLocks noChangeAspect="1"/>
          </p:cNvPicPr>
          <p:nvPr/>
        </p:nvPicPr>
        <p:blipFill>
          <a:blip r:embed="rId8"/>
          <a:stretch>
            <a:fillRect/>
          </a:stretch>
        </p:blipFill>
        <p:spPr>
          <a:xfrm>
            <a:off x="1940712" y="1169182"/>
            <a:ext cx="588794" cy="611752"/>
          </a:xfrm>
          <a:prstGeom prst="rect">
            <a:avLst/>
          </a:prstGeom>
        </p:spPr>
      </p:pic>
      <p:pic>
        <p:nvPicPr>
          <p:cNvPr id="68" name="Imagen 67">
            <a:extLst>
              <a:ext uri="{FF2B5EF4-FFF2-40B4-BE49-F238E27FC236}">
                <a16:creationId xmlns:a16="http://schemas.microsoft.com/office/drawing/2014/main" id="{3CF81BBC-B5AB-9256-5EEC-CE8B2F620E44}"/>
              </a:ext>
            </a:extLst>
          </p:cNvPr>
          <p:cNvPicPr>
            <a:picLocks noChangeAspect="1"/>
          </p:cNvPicPr>
          <p:nvPr/>
        </p:nvPicPr>
        <p:blipFill>
          <a:blip r:embed="rId8"/>
          <a:stretch>
            <a:fillRect/>
          </a:stretch>
        </p:blipFill>
        <p:spPr>
          <a:xfrm>
            <a:off x="2093112" y="1321582"/>
            <a:ext cx="588794" cy="611752"/>
          </a:xfrm>
          <a:prstGeom prst="rect">
            <a:avLst/>
          </a:prstGeom>
        </p:spPr>
      </p:pic>
      <p:pic>
        <p:nvPicPr>
          <p:cNvPr id="71" name="Imagen 70">
            <a:extLst>
              <a:ext uri="{FF2B5EF4-FFF2-40B4-BE49-F238E27FC236}">
                <a16:creationId xmlns:a16="http://schemas.microsoft.com/office/drawing/2014/main" id="{FB74F465-B4D6-35BF-B77D-6FAE02FEB80A}"/>
              </a:ext>
            </a:extLst>
          </p:cNvPr>
          <p:cNvPicPr>
            <a:picLocks noChangeAspect="1"/>
          </p:cNvPicPr>
          <p:nvPr/>
        </p:nvPicPr>
        <p:blipFill>
          <a:blip r:embed="rId7"/>
          <a:stretch>
            <a:fillRect/>
          </a:stretch>
        </p:blipFill>
        <p:spPr>
          <a:xfrm>
            <a:off x="1919906" y="2679682"/>
            <a:ext cx="639622" cy="664561"/>
          </a:xfrm>
          <a:prstGeom prst="rect">
            <a:avLst/>
          </a:prstGeom>
        </p:spPr>
      </p:pic>
      <p:pic>
        <p:nvPicPr>
          <p:cNvPr id="72" name="Imagen 71">
            <a:extLst>
              <a:ext uri="{FF2B5EF4-FFF2-40B4-BE49-F238E27FC236}">
                <a16:creationId xmlns:a16="http://schemas.microsoft.com/office/drawing/2014/main" id="{6D34523F-4575-C1EF-262B-B1535790D762}"/>
              </a:ext>
            </a:extLst>
          </p:cNvPr>
          <p:cNvPicPr>
            <a:picLocks noChangeAspect="1"/>
          </p:cNvPicPr>
          <p:nvPr/>
        </p:nvPicPr>
        <p:blipFill>
          <a:blip r:embed="rId7"/>
          <a:stretch>
            <a:fillRect/>
          </a:stretch>
        </p:blipFill>
        <p:spPr>
          <a:xfrm>
            <a:off x="2072306" y="2832082"/>
            <a:ext cx="639622" cy="664561"/>
          </a:xfrm>
          <a:prstGeom prst="rect">
            <a:avLst/>
          </a:prstGeom>
        </p:spPr>
      </p:pic>
      <p:pic>
        <p:nvPicPr>
          <p:cNvPr id="78" name="Imagen 77">
            <a:extLst>
              <a:ext uri="{FF2B5EF4-FFF2-40B4-BE49-F238E27FC236}">
                <a16:creationId xmlns:a16="http://schemas.microsoft.com/office/drawing/2014/main" id="{39F16687-64FD-E3E1-2EB4-7CE8FB8A36C7}"/>
              </a:ext>
            </a:extLst>
          </p:cNvPr>
          <p:cNvPicPr>
            <a:picLocks noChangeAspect="1"/>
          </p:cNvPicPr>
          <p:nvPr/>
        </p:nvPicPr>
        <p:blipFill rotWithShape="1">
          <a:blip r:embed="rId12"/>
          <a:srcRect t="48499"/>
          <a:stretch/>
        </p:blipFill>
        <p:spPr>
          <a:xfrm>
            <a:off x="3815555" y="1043952"/>
            <a:ext cx="1177720" cy="605772"/>
          </a:xfrm>
          <a:prstGeom prst="rect">
            <a:avLst/>
          </a:prstGeom>
        </p:spPr>
      </p:pic>
      <p:pic>
        <p:nvPicPr>
          <p:cNvPr id="79" name="Imagen 78">
            <a:extLst>
              <a:ext uri="{FF2B5EF4-FFF2-40B4-BE49-F238E27FC236}">
                <a16:creationId xmlns:a16="http://schemas.microsoft.com/office/drawing/2014/main" id="{53A0AB75-1BB5-322E-9D68-B0CA43B354E5}"/>
              </a:ext>
            </a:extLst>
          </p:cNvPr>
          <p:cNvPicPr>
            <a:picLocks noChangeAspect="1"/>
          </p:cNvPicPr>
          <p:nvPr/>
        </p:nvPicPr>
        <p:blipFill rotWithShape="1">
          <a:blip r:embed="rId12"/>
          <a:srcRect t="48499"/>
          <a:stretch/>
        </p:blipFill>
        <p:spPr>
          <a:xfrm>
            <a:off x="3967955" y="1196352"/>
            <a:ext cx="1177720" cy="605772"/>
          </a:xfrm>
          <a:prstGeom prst="rect">
            <a:avLst/>
          </a:prstGeom>
        </p:spPr>
      </p:pic>
      <p:pic>
        <p:nvPicPr>
          <p:cNvPr id="2" name="Imagen 1">
            <a:extLst>
              <a:ext uri="{FF2B5EF4-FFF2-40B4-BE49-F238E27FC236}">
                <a16:creationId xmlns:a16="http://schemas.microsoft.com/office/drawing/2014/main" id="{A32758A5-F0C7-D78B-0F9D-E9C3B1E6CCE1}"/>
              </a:ext>
            </a:extLst>
          </p:cNvPr>
          <p:cNvPicPr>
            <a:picLocks noChangeAspect="1"/>
          </p:cNvPicPr>
          <p:nvPr/>
        </p:nvPicPr>
        <p:blipFill rotWithShape="1">
          <a:blip r:embed="rId12"/>
          <a:srcRect t="48499"/>
          <a:stretch/>
        </p:blipFill>
        <p:spPr>
          <a:xfrm>
            <a:off x="3830307" y="1039038"/>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Imagen 18">
            <a:extLst>
              <a:ext uri="{FF2B5EF4-FFF2-40B4-BE49-F238E27FC236}">
                <a16:creationId xmlns:a16="http://schemas.microsoft.com/office/drawing/2014/main" id="{8852E6EA-A6A6-8ADE-3201-C96C03715E46}"/>
              </a:ext>
            </a:extLst>
          </p:cNvPr>
          <p:cNvPicPr>
            <a:picLocks noChangeAspect="1"/>
          </p:cNvPicPr>
          <p:nvPr/>
        </p:nvPicPr>
        <p:blipFill rotWithShape="1">
          <a:blip r:embed="rId12"/>
          <a:srcRect t="48499"/>
          <a:stretch/>
        </p:blipFill>
        <p:spPr>
          <a:xfrm>
            <a:off x="3982707" y="1191438"/>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7" name="Imagen 26">
            <a:extLst>
              <a:ext uri="{FF2B5EF4-FFF2-40B4-BE49-F238E27FC236}">
                <a16:creationId xmlns:a16="http://schemas.microsoft.com/office/drawing/2014/main" id="{B18C3BCE-DE63-831C-7CE0-8F2541FA0768}"/>
              </a:ext>
            </a:extLst>
          </p:cNvPr>
          <p:cNvPicPr>
            <a:picLocks noChangeAspect="1"/>
          </p:cNvPicPr>
          <p:nvPr/>
        </p:nvPicPr>
        <p:blipFill rotWithShape="1">
          <a:blip r:embed="rId12"/>
          <a:srcRect t="48499"/>
          <a:stretch/>
        </p:blipFill>
        <p:spPr>
          <a:xfrm>
            <a:off x="5015092" y="1348752"/>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Imagen 32">
            <a:extLst>
              <a:ext uri="{FF2B5EF4-FFF2-40B4-BE49-F238E27FC236}">
                <a16:creationId xmlns:a16="http://schemas.microsoft.com/office/drawing/2014/main" id="{4CEB8656-E864-3FCA-4C24-C41C1796C7C7}"/>
              </a:ext>
            </a:extLst>
          </p:cNvPr>
          <p:cNvPicPr>
            <a:picLocks noChangeAspect="1"/>
          </p:cNvPicPr>
          <p:nvPr/>
        </p:nvPicPr>
        <p:blipFill>
          <a:blip r:embed="rId6"/>
          <a:stretch>
            <a:fillRect/>
          </a:stretch>
        </p:blipFill>
        <p:spPr>
          <a:xfrm>
            <a:off x="3287633" y="1627793"/>
            <a:ext cx="680710" cy="593003"/>
          </a:xfrm>
          <a:prstGeom prst="rect">
            <a:avLst/>
          </a:prstGeom>
        </p:spPr>
      </p:pic>
      <p:pic>
        <p:nvPicPr>
          <p:cNvPr id="38" name="Imagen 37">
            <a:extLst>
              <a:ext uri="{FF2B5EF4-FFF2-40B4-BE49-F238E27FC236}">
                <a16:creationId xmlns:a16="http://schemas.microsoft.com/office/drawing/2014/main" id="{7B09F969-37F8-C27F-EFC3-C2E85FF06679}"/>
              </a:ext>
            </a:extLst>
          </p:cNvPr>
          <p:cNvPicPr>
            <a:picLocks noChangeAspect="1"/>
          </p:cNvPicPr>
          <p:nvPr/>
        </p:nvPicPr>
        <p:blipFill rotWithShape="1">
          <a:blip r:embed="rId9"/>
          <a:srcRect t="5850"/>
          <a:stretch/>
        </p:blipFill>
        <p:spPr>
          <a:xfrm>
            <a:off x="1490886" y="1790457"/>
            <a:ext cx="494661" cy="483881"/>
          </a:xfrm>
          <a:prstGeom prst="rect">
            <a:avLst/>
          </a:prstGeom>
        </p:spPr>
      </p:pic>
      <p:pic>
        <p:nvPicPr>
          <p:cNvPr id="41" name="Imagen 40">
            <a:extLst>
              <a:ext uri="{FF2B5EF4-FFF2-40B4-BE49-F238E27FC236}">
                <a16:creationId xmlns:a16="http://schemas.microsoft.com/office/drawing/2014/main" id="{79130410-8C61-E434-6204-68999E1540AE}"/>
              </a:ext>
            </a:extLst>
          </p:cNvPr>
          <p:cNvPicPr>
            <a:picLocks noChangeAspect="1"/>
          </p:cNvPicPr>
          <p:nvPr/>
        </p:nvPicPr>
        <p:blipFill>
          <a:blip r:embed="rId8"/>
          <a:stretch>
            <a:fillRect/>
          </a:stretch>
        </p:blipFill>
        <p:spPr>
          <a:xfrm>
            <a:off x="2359384" y="1654765"/>
            <a:ext cx="588794" cy="611752"/>
          </a:xfrm>
          <a:prstGeom prst="rect">
            <a:avLst/>
          </a:prstGeom>
        </p:spPr>
      </p:pic>
      <p:pic>
        <p:nvPicPr>
          <p:cNvPr id="70" name="Imagen 69">
            <a:extLst>
              <a:ext uri="{FF2B5EF4-FFF2-40B4-BE49-F238E27FC236}">
                <a16:creationId xmlns:a16="http://schemas.microsoft.com/office/drawing/2014/main" id="{AE9AB5FA-78E9-EA12-4994-265A10C52491}"/>
              </a:ext>
            </a:extLst>
          </p:cNvPr>
          <p:cNvPicPr>
            <a:picLocks noChangeAspect="1"/>
          </p:cNvPicPr>
          <p:nvPr/>
        </p:nvPicPr>
        <p:blipFill>
          <a:blip r:embed="rId5"/>
          <a:stretch>
            <a:fillRect/>
          </a:stretch>
        </p:blipFill>
        <p:spPr>
          <a:xfrm>
            <a:off x="3360928" y="3208440"/>
            <a:ext cx="680710" cy="593003"/>
          </a:xfrm>
          <a:prstGeom prst="rect">
            <a:avLst/>
          </a:prstGeom>
        </p:spPr>
      </p:pic>
      <p:pic>
        <p:nvPicPr>
          <p:cNvPr id="74" name="Imagen 73">
            <a:extLst>
              <a:ext uri="{FF2B5EF4-FFF2-40B4-BE49-F238E27FC236}">
                <a16:creationId xmlns:a16="http://schemas.microsoft.com/office/drawing/2014/main" id="{6A20C9DA-A33C-D073-D821-FE524B230C16}"/>
              </a:ext>
            </a:extLst>
          </p:cNvPr>
          <p:cNvPicPr>
            <a:picLocks noChangeAspect="1"/>
          </p:cNvPicPr>
          <p:nvPr/>
        </p:nvPicPr>
        <p:blipFill rotWithShape="1">
          <a:blip r:embed="rId9"/>
          <a:srcRect t="5850"/>
          <a:stretch/>
        </p:blipFill>
        <p:spPr>
          <a:xfrm>
            <a:off x="1500040" y="3326046"/>
            <a:ext cx="494661" cy="483881"/>
          </a:xfrm>
          <a:prstGeom prst="rect">
            <a:avLst/>
          </a:prstGeom>
        </p:spPr>
      </p:pic>
      <p:pic>
        <p:nvPicPr>
          <p:cNvPr id="76" name="Imagen 75">
            <a:extLst>
              <a:ext uri="{FF2B5EF4-FFF2-40B4-BE49-F238E27FC236}">
                <a16:creationId xmlns:a16="http://schemas.microsoft.com/office/drawing/2014/main" id="{8E2591B6-B0DF-C618-E8EB-D7AD112C995B}"/>
              </a:ext>
            </a:extLst>
          </p:cNvPr>
          <p:cNvPicPr>
            <a:picLocks noChangeAspect="1"/>
          </p:cNvPicPr>
          <p:nvPr/>
        </p:nvPicPr>
        <p:blipFill>
          <a:blip r:embed="rId7"/>
          <a:stretch>
            <a:fillRect/>
          </a:stretch>
        </p:blipFill>
        <p:spPr>
          <a:xfrm>
            <a:off x="2377106" y="3136882"/>
            <a:ext cx="639622" cy="664561"/>
          </a:xfrm>
          <a:prstGeom prst="rect">
            <a:avLst/>
          </a:prstGeom>
        </p:spPr>
      </p:pic>
      <p:pic>
        <p:nvPicPr>
          <p:cNvPr id="12" name="Imagen 11">
            <a:extLst>
              <a:ext uri="{FF2B5EF4-FFF2-40B4-BE49-F238E27FC236}">
                <a16:creationId xmlns:a16="http://schemas.microsoft.com/office/drawing/2014/main" id="{CE18B4B9-7986-B5A4-7F0D-1DA0FC0F9F2B}"/>
              </a:ext>
            </a:extLst>
          </p:cNvPr>
          <p:cNvPicPr>
            <a:picLocks noChangeAspect="1"/>
          </p:cNvPicPr>
          <p:nvPr/>
        </p:nvPicPr>
        <p:blipFill rotWithShape="1">
          <a:blip r:embed="rId4"/>
          <a:srcRect t="48499"/>
          <a:stretch/>
        </p:blipFill>
        <p:spPr>
          <a:xfrm>
            <a:off x="4135120" y="3150613"/>
            <a:ext cx="1177720" cy="605772"/>
          </a:xfrm>
          <a:prstGeom prst="rect">
            <a:avLst/>
          </a:prstGeom>
        </p:spPr>
      </p:pic>
      <p:pic>
        <p:nvPicPr>
          <p:cNvPr id="13" name="Imagen 12">
            <a:extLst>
              <a:ext uri="{FF2B5EF4-FFF2-40B4-BE49-F238E27FC236}">
                <a16:creationId xmlns:a16="http://schemas.microsoft.com/office/drawing/2014/main" id="{AD7B025E-6794-6961-7A0C-2C13348757FA}"/>
              </a:ext>
            </a:extLst>
          </p:cNvPr>
          <p:cNvPicPr>
            <a:picLocks noChangeAspect="1"/>
          </p:cNvPicPr>
          <p:nvPr/>
        </p:nvPicPr>
        <p:blipFill rotWithShape="1">
          <a:blip r:embed="rId12"/>
          <a:srcRect t="48499"/>
          <a:stretch/>
        </p:blipFill>
        <p:spPr>
          <a:xfrm>
            <a:off x="4293276" y="1600010"/>
            <a:ext cx="1177720" cy="605772"/>
          </a:xfrm>
          <a:prstGeom prst="rect">
            <a:avLst/>
          </a:prstGeom>
        </p:spPr>
      </p:pic>
      <p:pic>
        <p:nvPicPr>
          <p:cNvPr id="31" name="Imagen 30">
            <a:extLst>
              <a:ext uri="{FF2B5EF4-FFF2-40B4-BE49-F238E27FC236}">
                <a16:creationId xmlns:a16="http://schemas.microsoft.com/office/drawing/2014/main" id="{96A2455D-F74F-7EAC-219A-6C517D93EE86}"/>
              </a:ext>
            </a:extLst>
          </p:cNvPr>
          <p:cNvPicPr>
            <a:picLocks noChangeAspect="1"/>
          </p:cNvPicPr>
          <p:nvPr/>
        </p:nvPicPr>
        <p:blipFill rotWithShape="1">
          <a:blip r:embed="rId12"/>
          <a:srcRect t="48499"/>
          <a:stretch/>
        </p:blipFill>
        <p:spPr>
          <a:xfrm>
            <a:off x="4328863" y="1641810"/>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7" name="Imagen 36">
            <a:extLst>
              <a:ext uri="{FF2B5EF4-FFF2-40B4-BE49-F238E27FC236}">
                <a16:creationId xmlns:a16="http://schemas.microsoft.com/office/drawing/2014/main" id="{780EAC8E-E9C9-D3D4-8C41-1373F4FC26FA}"/>
              </a:ext>
            </a:extLst>
          </p:cNvPr>
          <p:cNvPicPr>
            <a:picLocks noChangeAspect="1"/>
          </p:cNvPicPr>
          <p:nvPr/>
        </p:nvPicPr>
        <p:blipFill>
          <a:blip r:embed="rId13"/>
          <a:stretch>
            <a:fillRect/>
          </a:stretch>
        </p:blipFill>
        <p:spPr>
          <a:xfrm>
            <a:off x="6877998" y="1155003"/>
            <a:ext cx="2246337" cy="2246337"/>
          </a:xfrm>
          <a:prstGeom prst="rect">
            <a:avLst/>
          </a:prstGeom>
        </p:spPr>
      </p:pic>
      <p:pic>
        <p:nvPicPr>
          <p:cNvPr id="69" name="Imagen 68">
            <a:extLst>
              <a:ext uri="{FF2B5EF4-FFF2-40B4-BE49-F238E27FC236}">
                <a16:creationId xmlns:a16="http://schemas.microsoft.com/office/drawing/2014/main" id="{083577E5-4938-14A3-4821-B9FC862A2FAB}"/>
              </a:ext>
            </a:extLst>
          </p:cNvPr>
          <p:cNvPicPr>
            <a:picLocks noChangeAspect="1"/>
          </p:cNvPicPr>
          <p:nvPr/>
        </p:nvPicPr>
        <p:blipFill>
          <a:blip r:embed="rId14"/>
          <a:stretch>
            <a:fillRect/>
          </a:stretch>
        </p:blipFill>
        <p:spPr>
          <a:xfrm>
            <a:off x="8489697" y="1590175"/>
            <a:ext cx="2173985" cy="2173985"/>
          </a:xfrm>
          <a:prstGeom prst="rect">
            <a:avLst/>
          </a:prstGeom>
        </p:spPr>
      </p:pic>
      <p:pic>
        <p:nvPicPr>
          <p:cNvPr id="60" name="Imagen 59">
            <a:extLst>
              <a:ext uri="{FF2B5EF4-FFF2-40B4-BE49-F238E27FC236}">
                <a16:creationId xmlns:a16="http://schemas.microsoft.com/office/drawing/2014/main" id="{EC988270-672C-F71C-4C56-CE1B47175A2D}"/>
              </a:ext>
            </a:extLst>
          </p:cNvPr>
          <p:cNvPicPr>
            <a:picLocks noChangeAspect="1"/>
          </p:cNvPicPr>
          <p:nvPr/>
        </p:nvPicPr>
        <p:blipFill>
          <a:blip r:embed="rId15"/>
          <a:stretch>
            <a:fillRect/>
          </a:stretch>
        </p:blipFill>
        <p:spPr>
          <a:xfrm>
            <a:off x="6088561" y="2899355"/>
            <a:ext cx="2655309" cy="2173985"/>
          </a:xfrm>
          <a:prstGeom prst="rect">
            <a:avLst/>
          </a:prstGeom>
        </p:spPr>
      </p:pic>
      <p:pic>
        <p:nvPicPr>
          <p:cNvPr id="73" name="Imagen 72">
            <a:extLst>
              <a:ext uri="{FF2B5EF4-FFF2-40B4-BE49-F238E27FC236}">
                <a16:creationId xmlns:a16="http://schemas.microsoft.com/office/drawing/2014/main" id="{0F6F7C7B-CD26-4EC7-CEAE-EFF28506D562}"/>
              </a:ext>
            </a:extLst>
          </p:cNvPr>
          <p:cNvPicPr>
            <a:picLocks noChangeAspect="1"/>
          </p:cNvPicPr>
          <p:nvPr/>
        </p:nvPicPr>
        <p:blipFill>
          <a:blip r:embed="rId16"/>
          <a:stretch>
            <a:fillRect/>
          </a:stretch>
        </p:blipFill>
        <p:spPr>
          <a:xfrm>
            <a:off x="7847880" y="3370661"/>
            <a:ext cx="2647870" cy="2167894"/>
          </a:xfrm>
          <a:prstGeom prst="rect">
            <a:avLst/>
          </a:prstGeom>
        </p:spPr>
      </p:pic>
      <p:pic>
        <p:nvPicPr>
          <p:cNvPr id="75" name="Imagen 74">
            <a:extLst>
              <a:ext uri="{FF2B5EF4-FFF2-40B4-BE49-F238E27FC236}">
                <a16:creationId xmlns:a16="http://schemas.microsoft.com/office/drawing/2014/main" id="{34A44A03-3C08-BF44-E729-9E8EE6035EA6}"/>
              </a:ext>
            </a:extLst>
          </p:cNvPr>
          <p:cNvPicPr>
            <a:picLocks noChangeAspect="1"/>
          </p:cNvPicPr>
          <p:nvPr/>
        </p:nvPicPr>
        <p:blipFill rotWithShape="1">
          <a:blip r:embed="rId17"/>
          <a:srcRect t="4892"/>
          <a:stretch/>
        </p:blipFill>
        <p:spPr>
          <a:xfrm>
            <a:off x="5312840" y="4123288"/>
            <a:ext cx="3878154" cy="2447596"/>
          </a:xfrm>
          <a:prstGeom prst="rect">
            <a:avLst/>
          </a:prstGeom>
        </p:spPr>
      </p:pic>
      <mc:AlternateContent xmlns:mc="http://schemas.openxmlformats.org/markup-compatibility/2006">
        <mc:Choice xmlns:a14="http://schemas.microsoft.com/office/drawing/2010/main" Requires="a14">
          <p:sp>
            <p:nvSpPr>
              <p:cNvPr id="26" name="CuadroTexto 25">
                <a:extLst>
                  <a:ext uri="{FF2B5EF4-FFF2-40B4-BE49-F238E27FC236}">
                    <a16:creationId xmlns:a16="http://schemas.microsoft.com/office/drawing/2014/main" id="{FFB4893C-0FDA-192F-E30D-63EDAD020D44}"/>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22  </m:t>
                      </m:r>
                    </m:oMath>
                  </m:oMathPara>
                </a14:m>
                <a:endParaRPr lang="es-MX" dirty="0"/>
              </a:p>
            </p:txBody>
          </p:sp>
        </mc:Choice>
        <mc:Fallback>
          <p:sp>
            <p:nvSpPr>
              <p:cNvPr id="26" name="CuadroTexto 25">
                <a:extLst>
                  <a:ext uri="{FF2B5EF4-FFF2-40B4-BE49-F238E27FC236}">
                    <a16:creationId xmlns:a16="http://schemas.microsoft.com/office/drawing/2014/main" id="{FFB4893C-0FDA-192F-E30D-63EDAD020D44}"/>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18"/>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2547662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90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par>
                                <p:cTn id="11" presetID="10" presetClass="entr" presetSubtype="0" fill="hold" nodeType="withEffect">
                                  <p:stCondLst>
                                    <p:cond delay="1800"/>
                                  </p:stCondLst>
                                  <p:childTnLst>
                                    <p:set>
                                      <p:cBhvr>
                                        <p:cTn id="12" dur="1" fill="hold">
                                          <p:stCondLst>
                                            <p:cond delay="0"/>
                                          </p:stCondLst>
                                        </p:cTn>
                                        <p:tgtEl>
                                          <p:spTgt spid="31"/>
                                        </p:tgtEl>
                                        <p:attrNameLst>
                                          <p:attrName>style.visibility</p:attrName>
                                        </p:attrNameLst>
                                      </p:cBhvr>
                                      <p:to>
                                        <p:strVal val="visible"/>
                                      </p:to>
                                    </p:set>
                                    <p:animEffect transition="in" filter="fade">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path" presetSubtype="0" accel="50000" decel="50000" fill="hold" nodeType="clickEffect">
                                  <p:stCondLst>
                                    <p:cond delay="0"/>
                                  </p:stCondLst>
                                  <p:childTnLst>
                                    <p:animMotion origin="layout" path="M 1.875E-6 3.7037E-6 L 0.00156 0.22407 " pathEditMode="relative" rAng="0" ptsTypes="AA">
                                      <p:cBhvr>
                                        <p:cTn id="17" dur="2000" fill="hold"/>
                                        <p:tgtEl>
                                          <p:spTgt spid="38"/>
                                        </p:tgtEl>
                                        <p:attrNameLst>
                                          <p:attrName>ppt_x</p:attrName>
                                          <p:attrName>ppt_y</p:attrName>
                                        </p:attrNameLst>
                                      </p:cBhvr>
                                      <p:rCtr x="78" y="11204"/>
                                    </p:animMotion>
                                  </p:childTnLst>
                                </p:cTn>
                              </p:par>
                              <p:par>
                                <p:cTn id="18" presetID="42" presetClass="path" presetSubtype="0" accel="50000" decel="50000" fill="hold" nodeType="withEffect">
                                  <p:stCondLst>
                                    <p:cond delay="0"/>
                                  </p:stCondLst>
                                  <p:childTnLst>
                                    <p:animMotion origin="layout" path="M 1.875E-6 3.7037E-7 L 0.00403 0.21736 " pathEditMode="relative" rAng="0" ptsTypes="AA">
                                      <p:cBhvr>
                                        <p:cTn id="19" dur="2000" fill="hold"/>
                                        <p:tgtEl>
                                          <p:spTgt spid="41"/>
                                        </p:tgtEl>
                                        <p:attrNameLst>
                                          <p:attrName>ppt_x</p:attrName>
                                          <p:attrName>ppt_y</p:attrName>
                                        </p:attrNameLst>
                                      </p:cBhvr>
                                      <p:rCtr x="195" y="10856"/>
                                    </p:animMotion>
                                  </p:childTnLst>
                                </p:cTn>
                              </p:par>
                              <p:par>
                                <p:cTn id="20" presetID="42" presetClass="path" presetSubtype="0" accel="50000" decel="50000" fill="hold" nodeType="withEffect">
                                  <p:stCondLst>
                                    <p:cond delay="0"/>
                                  </p:stCondLst>
                                  <p:childTnLst>
                                    <p:animMotion origin="layout" path="M 3.95833E-6 4.44444E-6 L 0.00703 0.23055 " pathEditMode="relative" rAng="0" ptsTypes="AA">
                                      <p:cBhvr>
                                        <p:cTn id="21" dur="2000" fill="hold"/>
                                        <p:tgtEl>
                                          <p:spTgt spid="33"/>
                                        </p:tgtEl>
                                        <p:attrNameLst>
                                          <p:attrName>ppt_x</p:attrName>
                                          <p:attrName>ppt_y</p:attrName>
                                        </p:attrNameLst>
                                      </p:cBhvr>
                                      <p:rCtr x="352" y="11528"/>
                                    </p:animMotion>
                                  </p:childTnLst>
                                </p:cTn>
                              </p:par>
                              <p:par>
                                <p:cTn id="22" presetID="42" presetClass="path" presetSubtype="0" accel="50000" decel="50000" fill="hold" nodeType="withEffect">
                                  <p:stCondLst>
                                    <p:cond delay="0"/>
                                  </p:stCondLst>
                                  <p:childTnLst>
                                    <p:animMotion origin="layout" path="M 6.25E-7 1.11111E-6 L -0.00078 -0.22384 " pathEditMode="relative" rAng="0" ptsTypes="AA">
                                      <p:cBhvr>
                                        <p:cTn id="23" dur="2000" fill="hold"/>
                                        <p:tgtEl>
                                          <p:spTgt spid="74"/>
                                        </p:tgtEl>
                                        <p:attrNameLst>
                                          <p:attrName>ppt_x</p:attrName>
                                          <p:attrName>ppt_y</p:attrName>
                                        </p:attrNameLst>
                                      </p:cBhvr>
                                      <p:rCtr x="-39" y="-11204"/>
                                    </p:animMotion>
                                  </p:childTnLst>
                                </p:cTn>
                              </p:par>
                              <p:par>
                                <p:cTn id="24" presetID="42" presetClass="path" presetSubtype="0" accel="50000" decel="50000" fill="hold" nodeType="withEffect">
                                  <p:stCondLst>
                                    <p:cond delay="0"/>
                                  </p:stCondLst>
                                  <p:childTnLst>
                                    <p:animMotion origin="layout" path="M -3.75E-6 2.96296E-6 L -0.00351 -0.21991 " pathEditMode="relative" rAng="0" ptsTypes="AA">
                                      <p:cBhvr>
                                        <p:cTn id="25" dur="2000" fill="hold"/>
                                        <p:tgtEl>
                                          <p:spTgt spid="76"/>
                                        </p:tgtEl>
                                        <p:attrNameLst>
                                          <p:attrName>ppt_x</p:attrName>
                                          <p:attrName>ppt_y</p:attrName>
                                        </p:attrNameLst>
                                      </p:cBhvr>
                                      <p:rCtr x="-182" y="-10995"/>
                                    </p:animMotion>
                                  </p:childTnLst>
                                </p:cTn>
                              </p:par>
                              <p:par>
                                <p:cTn id="26" presetID="42" presetClass="path" presetSubtype="0" accel="50000" decel="50000" fill="hold" nodeType="withEffect">
                                  <p:stCondLst>
                                    <p:cond delay="0"/>
                                  </p:stCondLst>
                                  <p:childTnLst>
                                    <p:animMotion origin="layout" path="M 4.375E-6 -1.11111E-6 L -0.00599 -0.23055 " pathEditMode="relative" rAng="0" ptsTypes="AA">
                                      <p:cBhvr>
                                        <p:cTn id="27" dur="2000" fill="hold"/>
                                        <p:tgtEl>
                                          <p:spTgt spid="70"/>
                                        </p:tgtEl>
                                        <p:attrNameLst>
                                          <p:attrName>ppt_x</p:attrName>
                                          <p:attrName>ppt_y</p:attrName>
                                        </p:attrNameLst>
                                      </p:cBhvr>
                                      <p:rCtr x="-299" y="-11528"/>
                                    </p:animMotion>
                                  </p:childTnLst>
                                </p:cTn>
                              </p:par>
                              <p:par>
                                <p:cTn id="28" presetID="42" presetClass="path" presetSubtype="0" accel="50000" decel="50000" fill="hold" nodeType="withEffect">
                                  <p:stCondLst>
                                    <p:cond delay="0"/>
                                  </p:stCondLst>
                                  <p:childTnLst>
                                    <p:animMotion origin="layout" path="M -6.25E-7 -4.81481E-6 L -0.01575 0.22593 " pathEditMode="relative" rAng="0" ptsTypes="AA">
                                      <p:cBhvr>
                                        <p:cTn id="29" dur="2000" fill="hold"/>
                                        <p:tgtEl>
                                          <p:spTgt spid="13"/>
                                        </p:tgtEl>
                                        <p:attrNameLst>
                                          <p:attrName>ppt_x</p:attrName>
                                          <p:attrName>ppt_y</p:attrName>
                                        </p:attrNameLst>
                                      </p:cBhvr>
                                      <p:rCtr x="-794" y="11296"/>
                                    </p:animMotion>
                                  </p:childTnLst>
                                </p:cTn>
                              </p:par>
                              <p:par>
                                <p:cTn id="30" presetID="42" presetClass="path" presetSubtype="0" accel="50000" decel="50000" fill="hold" nodeType="withEffect">
                                  <p:stCondLst>
                                    <p:cond delay="0"/>
                                  </p:stCondLst>
                                  <p:childTnLst>
                                    <p:animMotion origin="layout" path="M 5.55112E-17 -2.22222E-6 L 0.01289 -0.22616 " pathEditMode="relative" rAng="0" ptsTypes="AA">
                                      <p:cBhvr>
                                        <p:cTn id="31" dur="2000" fill="hold"/>
                                        <p:tgtEl>
                                          <p:spTgt spid="12"/>
                                        </p:tgtEl>
                                        <p:attrNameLst>
                                          <p:attrName>ppt_x</p:attrName>
                                          <p:attrName>ppt_y</p:attrName>
                                        </p:attrNameLst>
                                      </p:cBhvr>
                                      <p:rCtr x="612" y="-10926"/>
                                    </p:animMotion>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7"/>
                                        </p:tgtEl>
                                        <p:attrNameLst>
                                          <p:attrName>style.visibility</p:attrName>
                                        </p:attrNameLst>
                                      </p:cBhvr>
                                      <p:to>
                                        <p:strVal val="visible"/>
                                      </p:to>
                                    </p:set>
                                    <p:animEffect transition="in" filter="fade">
                                      <p:cBhvr>
                                        <p:cTn id="36" dur="500"/>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69"/>
                                        </p:tgtEl>
                                        <p:attrNameLst>
                                          <p:attrName>style.visibility</p:attrName>
                                        </p:attrNameLst>
                                      </p:cBhvr>
                                      <p:to>
                                        <p:strVal val="visible"/>
                                      </p:to>
                                    </p:set>
                                    <p:animEffect transition="in" filter="fade">
                                      <p:cBhvr>
                                        <p:cTn id="39" dur="500"/>
                                        <p:tgtEl>
                                          <p:spTgt spid="69"/>
                                        </p:tgtEl>
                                      </p:cBhvr>
                                    </p:animEffect>
                                  </p:childTnLst>
                                </p:cTn>
                              </p:par>
                              <p:par>
                                <p:cTn id="40" presetID="10" presetClass="entr" presetSubtype="0" fill="hold" nodeType="withEffect">
                                  <p:stCondLst>
                                    <p:cond delay="1300"/>
                                  </p:stCondLst>
                                  <p:childTnLst>
                                    <p:set>
                                      <p:cBhvr>
                                        <p:cTn id="41" dur="1" fill="hold">
                                          <p:stCondLst>
                                            <p:cond delay="0"/>
                                          </p:stCondLst>
                                        </p:cTn>
                                        <p:tgtEl>
                                          <p:spTgt spid="60"/>
                                        </p:tgtEl>
                                        <p:attrNameLst>
                                          <p:attrName>style.visibility</p:attrName>
                                        </p:attrNameLst>
                                      </p:cBhvr>
                                      <p:to>
                                        <p:strVal val="visible"/>
                                      </p:to>
                                    </p:set>
                                    <p:animEffect transition="in" filter="fade">
                                      <p:cBhvr>
                                        <p:cTn id="42" dur="500"/>
                                        <p:tgtEl>
                                          <p:spTgt spid="60"/>
                                        </p:tgtEl>
                                      </p:cBhvr>
                                    </p:animEffect>
                                  </p:childTnLst>
                                </p:cTn>
                              </p:par>
                              <p:par>
                                <p:cTn id="43" presetID="10" presetClass="entr" presetSubtype="0" fill="hold" nodeType="withEffect">
                                  <p:stCondLst>
                                    <p:cond delay="1300"/>
                                  </p:stCondLst>
                                  <p:childTnLst>
                                    <p:set>
                                      <p:cBhvr>
                                        <p:cTn id="44" dur="1" fill="hold">
                                          <p:stCondLst>
                                            <p:cond delay="0"/>
                                          </p:stCondLst>
                                        </p:cTn>
                                        <p:tgtEl>
                                          <p:spTgt spid="73"/>
                                        </p:tgtEl>
                                        <p:attrNameLst>
                                          <p:attrName>style.visibility</p:attrName>
                                        </p:attrNameLst>
                                      </p:cBhvr>
                                      <p:to>
                                        <p:strVal val="visible"/>
                                      </p:to>
                                    </p:set>
                                    <p:animEffect transition="in" filter="fade">
                                      <p:cBhvr>
                                        <p:cTn id="45" dur="500"/>
                                        <p:tgtEl>
                                          <p:spTgt spid="73"/>
                                        </p:tgtEl>
                                      </p:cBhvr>
                                    </p:animEffect>
                                  </p:childTnLst>
                                </p:cTn>
                              </p:par>
                              <p:par>
                                <p:cTn id="46" presetID="10" presetClass="entr" presetSubtype="0" fill="hold" nodeType="withEffect">
                                  <p:stCondLst>
                                    <p:cond delay="2600"/>
                                  </p:stCondLst>
                                  <p:childTnLst>
                                    <p:set>
                                      <p:cBhvr>
                                        <p:cTn id="47" dur="1" fill="hold">
                                          <p:stCondLst>
                                            <p:cond delay="0"/>
                                          </p:stCondLst>
                                        </p:cTn>
                                        <p:tgtEl>
                                          <p:spTgt spid="75"/>
                                        </p:tgtEl>
                                        <p:attrNameLst>
                                          <p:attrName>style.visibility</p:attrName>
                                        </p:attrNameLst>
                                      </p:cBhvr>
                                      <p:to>
                                        <p:strVal val="visible"/>
                                      </p:to>
                                    </p:set>
                                    <p:animEffect transition="in" filter="fade">
                                      <p:cBhvr>
                                        <p:cTn id="4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grpSp>
        <p:nvGrpSpPr>
          <p:cNvPr id="3" name="Grupo 2">
            <a:extLst>
              <a:ext uri="{FF2B5EF4-FFF2-40B4-BE49-F238E27FC236}">
                <a16:creationId xmlns:a16="http://schemas.microsoft.com/office/drawing/2014/main" id="{52C4FC44-F28D-E2FB-FDE1-5563556DEE06}"/>
              </a:ext>
            </a:extLst>
          </p:cNvPr>
          <p:cNvGrpSpPr/>
          <p:nvPr/>
        </p:nvGrpSpPr>
        <p:grpSpPr>
          <a:xfrm>
            <a:off x="9792927" y="78657"/>
            <a:ext cx="2399073" cy="602062"/>
            <a:chOff x="304799" y="1799305"/>
            <a:chExt cx="2399073" cy="698090"/>
          </a:xfrm>
        </p:grpSpPr>
        <p:sp>
          <p:nvSpPr>
            <p:cNvPr id="8" name="Flecha: cheurón 7">
              <a:extLst>
                <a:ext uri="{FF2B5EF4-FFF2-40B4-BE49-F238E27FC236}">
                  <a16:creationId xmlns:a16="http://schemas.microsoft.com/office/drawing/2014/main" id="{0997D011-1D8E-D91A-EB09-9F5074F8EF59}"/>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9" name="Rectángulo 9">
              <a:extLst>
                <a:ext uri="{FF2B5EF4-FFF2-40B4-BE49-F238E27FC236}">
                  <a16:creationId xmlns:a16="http://schemas.microsoft.com/office/drawing/2014/main" id="{FC7EB303-68F9-5181-4C97-D89932DA434A}"/>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10" name="CuadroTexto 9">
            <a:extLst>
              <a:ext uri="{FF2B5EF4-FFF2-40B4-BE49-F238E27FC236}">
                <a16:creationId xmlns:a16="http://schemas.microsoft.com/office/drawing/2014/main" id="{F093D237-93B6-AD99-0153-10166A6CC654}"/>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11" name="Flecha: cheurón 10">
            <a:extLst>
              <a:ext uri="{FF2B5EF4-FFF2-40B4-BE49-F238E27FC236}">
                <a16:creationId xmlns:a16="http://schemas.microsoft.com/office/drawing/2014/main" id="{8C6E64EC-767C-25C9-A713-13FAE3D05629}"/>
              </a:ext>
            </a:extLst>
          </p:cNvPr>
          <p:cNvSpPr/>
          <p:nvPr/>
        </p:nvSpPr>
        <p:spPr>
          <a:xfrm>
            <a:off x="9739662" y="20809"/>
            <a:ext cx="2452337"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82" name="Imagen 81">
            <a:extLst>
              <a:ext uri="{FF2B5EF4-FFF2-40B4-BE49-F238E27FC236}">
                <a16:creationId xmlns:a16="http://schemas.microsoft.com/office/drawing/2014/main" id="{6BFB3024-A16A-CB42-2A21-28AE93227F15}"/>
              </a:ext>
            </a:extLst>
          </p:cNvPr>
          <p:cNvPicPr>
            <a:picLocks noChangeAspect="1"/>
          </p:cNvPicPr>
          <p:nvPr/>
        </p:nvPicPr>
        <p:blipFill rotWithShape="1">
          <a:blip r:embed="rId4"/>
          <a:srcRect r="49923"/>
          <a:stretch/>
        </p:blipFill>
        <p:spPr>
          <a:xfrm>
            <a:off x="5764473" y="3132472"/>
            <a:ext cx="6095898" cy="3070296"/>
          </a:xfrm>
          <a:prstGeom prst="rect">
            <a:avLst/>
          </a:prstGeom>
        </p:spPr>
      </p:pic>
      <p:pic>
        <p:nvPicPr>
          <p:cNvPr id="119" name="Imagen 118">
            <a:extLst>
              <a:ext uri="{FF2B5EF4-FFF2-40B4-BE49-F238E27FC236}">
                <a16:creationId xmlns:a16="http://schemas.microsoft.com/office/drawing/2014/main" id="{C2A5AF54-B471-3871-171B-5D82696EE1C7}"/>
              </a:ext>
            </a:extLst>
          </p:cNvPr>
          <p:cNvPicPr>
            <a:picLocks noChangeAspect="1"/>
          </p:cNvPicPr>
          <p:nvPr/>
        </p:nvPicPr>
        <p:blipFill rotWithShape="1">
          <a:blip r:embed="rId5"/>
          <a:srcRect t="48499"/>
          <a:stretch/>
        </p:blipFill>
        <p:spPr>
          <a:xfrm>
            <a:off x="3657399" y="2594555"/>
            <a:ext cx="1177720" cy="605772"/>
          </a:xfrm>
          <a:prstGeom prst="rect">
            <a:avLst/>
          </a:prstGeom>
        </p:spPr>
      </p:pic>
      <p:pic>
        <p:nvPicPr>
          <p:cNvPr id="120" name="Imagen 119">
            <a:extLst>
              <a:ext uri="{FF2B5EF4-FFF2-40B4-BE49-F238E27FC236}">
                <a16:creationId xmlns:a16="http://schemas.microsoft.com/office/drawing/2014/main" id="{F664E871-52DB-9647-C274-8B5C0F2BD303}"/>
              </a:ext>
            </a:extLst>
          </p:cNvPr>
          <p:cNvPicPr>
            <a:picLocks noChangeAspect="1"/>
          </p:cNvPicPr>
          <p:nvPr/>
        </p:nvPicPr>
        <p:blipFill rotWithShape="1">
          <a:blip r:embed="rId5"/>
          <a:srcRect t="48499"/>
          <a:stretch/>
        </p:blipFill>
        <p:spPr>
          <a:xfrm>
            <a:off x="3809799" y="2746955"/>
            <a:ext cx="1177720" cy="605772"/>
          </a:xfrm>
          <a:prstGeom prst="rect">
            <a:avLst/>
          </a:prstGeom>
        </p:spPr>
      </p:pic>
      <p:pic>
        <p:nvPicPr>
          <p:cNvPr id="121" name="Imagen 120">
            <a:extLst>
              <a:ext uri="{FF2B5EF4-FFF2-40B4-BE49-F238E27FC236}">
                <a16:creationId xmlns:a16="http://schemas.microsoft.com/office/drawing/2014/main" id="{65238315-5827-91A2-CC4F-713C2F96D0BA}"/>
              </a:ext>
            </a:extLst>
          </p:cNvPr>
          <p:cNvPicPr>
            <a:picLocks noChangeAspect="1"/>
          </p:cNvPicPr>
          <p:nvPr/>
        </p:nvPicPr>
        <p:blipFill rotWithShape="1">
          <a:blip r:embed="rId5"/>
          <a:srcRect t="48499"/>
          <a:stretch/>
        </p:blipFill>
        <p:spPr>
          <a:xfrm>
            <a:off x="3962199" y="2899355"/>
            <a:ext cx="1177720" cy="605772"/>
          </a:xfrm>
          <a:prstGeom prst="rect">
            <a:avLst/>
          </a:prstGeom>
        </p:spPr>
      </p:pic>
      <p:pic>
        <p:nvPicPr>
          <p:cNvPr id="122" name="Imagen 121">
            <a:extLst>
              <a:ext uri="{FF2B5EF4-FFF2-40B4-BE49-F238E27FC236}">
                <a16:creationId xmlns:a16="http://schemas.microsoft.com/office/drawing/2014/main" id="{639ACA93-5B0F-23BD-146F-A1DB9506B6B5}"/>
              </a:ext>
            </a:extLst>
          </p:cNvPr>
          <p:cNvPicPr>
            <a:picLocks noChangeAspect="1"/>
          </p:cNvPicPr>
          <p:nvPr/>
        </p:nvPicPr>
        <p:blipFill>
          <a:blip r:embed="rId6"/>
          <a:stretch>
            <a:fillRect/>
          </a:stretch>
        </p:blipFill>
        <p:spPr>
          <a:xfrm>
            <a:off x="2751328" y="2598840"/>
            <a:ext cx="680710" cy="593003"/>
          </a:xfrm>
          <a:prstGeom prst="rect">
            <a:avLst/>
          </a:prstGeom>
        </p:spPr>
      </p:pic>
      <p:pic>
        <p:nvPicPr>
          <p:cNvPr id="123" name="Imagen 122">
            <a:extLst>
              <a:ext uri="{FF2B5EF4-FFF2-40B4-BE49-F238E27FC236}">
                <a16:creationId xmlns:a16="http://schemas.microsoft.com/office/drawing/2014/main" id="{B9BA05C8-2471-1203-FC7D-9D2E5D3F3882}"/>
              </a:ext>
            </a:extLst>
          </p:cNvPr>
          <p:cNvPicPr>
            <a:picLocks noChangeAspect="1"/>
          </p:cNvPicPr>
          <p:nvPr/>
        </p:nvPicPr>
        <p:blipFill>
          <a:blip r:embed="rId6"/>
          <a:stretch>
            <a:fillRect/>
          </a:stretch>
        </p:blipFill>
        <p:spPr>
          <a:xfrm>
            <a:off x="2903728" y="2751240"/>
            <a:ext cx="680710" cy="593003"/>
          </a:xfrm>
          <a:prstGeom prst="rect">
            <a:avLst/>
          </a:prstGeom>
        </p:spPr>
      </p:pic>
      <p:pic>
        <p:nvPicPr>
          <p:cNvPr id="124" name="Imagen 123">
            <a:extLst>
              <a:ext uri="{FF2B5EF4-FFF2-40B4-BE49-F238E27FC236}">
                <a16:creationId xmlns:a16="http://schemas.microsoft.com/office/drawing/2014/main" id="{DD7FD1BE-0FA8-CABE-C731-15B05279C7FB}"/>
              </a:ext>
            </a:extLst>
          </p:cNvPr>
          <p:cNvPicPr>
            <a:picLocks noChangeAspect="1"/>
          </p:cNvPicPr>
          <p:nvPr/>
        </p:nvPicPr>
        <p:blipFill>
          <a:blip r:embed="rId6"/>
          <a:stretch>
            <a:fillRect/>
          </a:stretch>
        </p:blipFill>
        <p:spPr>
          <a:xfrm>
            <a:off x="3056128" y="2903640"/>
            <a:ext cx="680710" cy="593003"/>
          </a:xfrm>
          <a:prstGeom prst="rect">
            <a:avLst/>
          </a:prstGeom>
        </p:spPr>
      </p:pic>
      <p:pic>
        <p:nvPicPr>
          <p:cNvPr id="125" name="Imagen 124">
            <a:extLst>
              <a:ext uri="{FF2B5EF4-FFF2-40B4-BE49-F238E27FC236}">
                <a16:creationId xmlns:a16="http://schemas.microsoft.com/office/drawing/2014/main" id="{4F5DB7CC-2F70-473E-95B3-14D8A0D9D7B9}"/>
              </a:ext>
            </a:extLst>
          </p:cNvPr>
          <p:cNvPicPr>
            <a:picLocks noChangeAspect="1"/>
          </p:cNvPicPr>
          <p:nvPr/>
        </p:nvPicPr>
        <p:blipFill>
          <a:blip r:embed="rId7"/>
          <a:stretch>
            <a:fillRect/>
          </a:stretch>
        </p:blipFill>
        <p:spPr>
          <a:xfrm>
            <a:off x="2678033" y="1018193"/>
            <a:ext cx="680710" cy="593003"/>
          </a:xfrm>
          <a:prstGeom prst="rect">
            <a:avLst/>
          </a:prstGeom>
        </p:spPr>
      </p:pic>
      <p:pic>
        <p:nvPicPr>
          <p:cNvPr id="126" name="Imagen 125">
            <a:extLst>
              <a:ext uri="{FF2B5EF4-FFF2-40B4-BE49-F238E27FC236}">
                <a16:creationId xmlns:a16="http://schemas.microsoft.com/office/drawing/2014/main" id="{7DBE7DB2-CED7-0E8D-1045-414CC1071CC8}"/>
              </a:ext>
            </a:extLst>
          </p:cNvPr>
          <p:cNvPicPr>
            <a:picLocks noChangeAspect="1"/>
          </p:cNvPicPr>
          <p:nvPr/>
        </p:nvPicPr>
        <p:blipFill>
          <a:blip r:embed="rId7"/>
          <a:stretch>
            <a:fillRect/>
          </a:stretch>
        </p:blipFill>
        <p:spPr>
          <a:xfrm>
            <a:off x="2830433" y="1170593"/>
            <a:ext cx="680710" cy="593003"/>
          </a:xfrm>
          <a:prstGeom prst="rect">
            <a:avLst/>
          </a:prstGeom>
        </p:spPr>
      </p:pic>
      <p:pic>
        <p:nvPicPr>
          <p:cNvPr id="127" name="Imagen 126">
            <a:extLst>
              <a:ext uri="{FF2B5EF4-FFF2-40B4-BE49-F238E27FC236}">
                <a16:creationId xmlns:a16="http://schemas.microsoft.com/office/drawing/2014/main" id="{EEC5645C-0F22-B016-01C5-89BC5EB899F6}"/>
              </a:ext>
            </a:extLst>
          </p:cNvPr>
          <p:cNvPicPr>
            <a:picLocks noChangeAspect="1"/>
          </p:cNvPicPr>
          <p:nvPr/>
        </p:nvPicPr>
        <p:blipFill>
          <a:blip r:embed="rId7"/>
          <a:stretch>
            <a:fillRect/>
          </a:stretch>
        </p:blipFill>
        <p:spPr>
          <a:xfrm>
            <a:off x="2982833" y="1322993"/>
            <a:ext cx="680710" cy="593003"/>
          </a:xfrm>
          <a:prstGeom prst="rect">
            <a:avLst/>
          </a:prstGeom>
        </p:spPr>
      </p:pic>
      <p:sp>
        <p:nvSpPr>
          <p:cNvPr id="128" name="Rectángulo: esquinas redondeadas 127">
            <a:extLst>
              <a:ext uri="{FF2B5EF4-FFF2-40B4-BE49-F238E27FC236}">
                <a16:creationId xmlns:a16="http://schemas.microsoft.com/office/drawing/2014/main" id="{04C41981-D0F3-08A7-C167-937B980A5C3A}"/>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9" name="Rectángulo: esquinas redondeadas 128">
            <a:extLst>
              <a:ext uri="{FF2B5EF4-FFF2-40B4-BE49-F238E27FC236}">
                <a16:creationId xmlns:a16="http://schemas.microsoft.com/office/drawing/2014/main" id="{2D54F5BA-A582-1470-4915-86830EE80854}"/>
              </a:ext>
            </a:extLst>
          </p:cNvPr>
          <p:cNvSpPr/>
          <p:nvPr/>
        </p:nvSpPr>
        <p:spPr>
          <a:xfrm>
            <a:off x="291796" y="2558832"/>
            <a:ext cx="225439" cy="1251095"/>
          </a:xfrm>
          <a:prstGeom prst="roundRect">
            <a:avLst>
              <a:gd name="adj" fmla="val 50000"/>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30" name="Imagen 129">
            <a:extLst>
              <a:ext uri="{FF2B5EF4-FFF2-40B4-BE49-F238E27FC236}">
                <a16:creationId xmlns:a16="http://schemas.microsoft.com/office/drawing/2014/main" id="{26FF0007-7B57-1560-5F34-08A1B0B57C6E}"/>
              </a:ext>
            </a:extLst>
          </p:cNvPr>
          <p:cNvPicPr>
            <a:picLocks noChangeAspect="1"/>
          </p:cNvPicPr>
          <p:nvPr/>
        </p:nvPicPr>
        <p:blipFill>
          <a:blip r:embed="rId8"/>
          <a:stretch>
            <a:fillRect/>
          </a:stretch>
        </p:blipFill>
        <p:spPr>
          <a:xfrm>
            <a:off x="1767506" y="2527282"/>
            <a:ext cx="639622" cy="664561"/>
          </a:xfrm>
          <a:prstGeom prst="rect">
            <a:avLst/>
          </a:prstGeom>
        </p:spPr>
      </p:pic>
      <p:pic>
        <p:nvPicPr>
          <p:cNvPr id="131" name="Imagen 130">
            <a:extLst>
              <a:ext uri="{FF2B5EF4-FFF2-40B4-BE49-F238E27FC236}">
                <a16:creationId xmlns:a16="http://schemas.microsoft.com/office/drawing/2014/main" id="{7930FEE7-C0AD-1ADC-5B06-861E521D7CAC}"/>
              </a:ext>
            </a:extLst>
          </p:cNvPr>
          <p:cNvPicPr>
            <a:picLocks noChangeAspect="1"/>
          </p:cNvPicPr>
          <p:nvPr/>
        </p:nvPicPr>
        <p:blipFill>
          <a:blip r:embed="rId9"/>
          <a:stretch>
            <a:fillRect/>
          </a:stretch>
        </p:blipFill>
        <p:spPr>
          <a:xfrm>
            <a:off x="1788312" y="1016782"/>
            <a:ext cx="588794" cy="611752"/>
          </a:xfrm>
          <a:prstGeom prst="rect">
            <a:avLst/>
          </a:prstGeom>
        </p:spPr>
      </p:pic>
      <p:pic>
        <p:nvPicPr>
          <p:cNvPr id="132" name="Imagen 131">
            <a:extLst>
              <a:ext uri="{FF2B5EF4-FFF2-40B4-BE49-F238E27FC236}">
                <a16:creationId xmlns:a16="http://schemas.microsoft.com/office/drawing/2014/main" id="{A98BE956-6070-5E3D-35AD-8E3EE01A831B}"/>
              </a:ext>
            </a:extLst>
          </p:cNvPr>
          <p:cNvPicPr>
            <a:picLocks noChangeAspect="1"/>
          </p:cNvPicPr>
          <p:nvPr/>
        </p:nvPicPr>
        <p:blipFill>
          <a:blip r:embed="rId10"/>
          <a:stretch>
            <a:fillRect/>
          </a:stretch>
        </p:blipFill>
        <p:spPr>
          <a:xfrm>
            <a:off x="1015969" y="1024219"/>
            <a:ext cx="494661" cy="513948"/>
          </a:xfrm>
          <a:prstGeom prst="rect">
            <a:avLst/>
          </a:prstGeom>
        </p:spPr>
      </p:pic>
      <p:pic>
        <p:nvPicPr>
          <p:cNvPr id="133" name="Imagen 132">
            <a:extLst>
              <a:ext uri="{FF2B5EF4-FFF2-40B4-BE49-F238E27FC236}">
                <a16:creationId xmlns:a16="http://schemas.microsoft.com/office/drawing/2014/main" id="{2B050CD7-6F11-7E1A-5A64-B67B497D81A7}"/>
              </a:ext>
            </a:extLst>
          </p:cNvPr>
          <p:cNvPicPr>
            <a:picLocks noChangeAspect="1"/>
          </p:cNvPicPr>
          <p:nvPr/>
        </p:nvPicPr>
        <p:blipFill rotWithShape="1">
          <a:blip r:embed="rId10"/>
          <a:srcRect t="5850"/>
          <a:stretch/>
        </p:blipFill>
        <p:spPr>
          <a:xfrm>
            <a:off x="1180946" y="1242685"/>
            <a:ext cx="494661" cy="483881"/>
          </a:xfrm>
          <a:prstGeom prst="rect">
            <a:avLst/>
          </a:prstGeom>
        </p:spPr>
      </p:pic>
      <p:pic>
        <p:nvPicPr>
          <p:cNvPr id="134" name="Imagen 133">
            <a:extLst>
              <a:ext uri="{FF2B5EF4-FFF2-40B4-BE49-F238E27FC236}">
                <a16:creationId xmlns:a16="http://schemas.microsoft.com/office/drawing/2014/main" id="{A4ADE6A0-5B3F-44A1-A33A-075E5F456720}"/>
              </a:ext>
            </a:extLst>
          </p:cNvPr>
          <p:cNvPicPr>
            <a:picLocks noChangeAspect="1"/>
          </p:cNvPicPr>
          <p:nvPr/>
        </p:nvPicPr>
        <p:blipFill rotWithShape="1">
          <a:blip r:embed="rId10"/>
          <a:srcRect t="5850"/>
          <a:stretch/>
        </p:blipFill>
        <p:spPr>
          <a:xfrm>
            <a:off x="1297524" y="1431083"/>
            <a:ext cx="494661" cy="483881"/>
          </a:xfrm>
          <a:prstGeom prst="rect">
            <a:avLst/>
          </a:prstGeom>
        </p:spPr>
      </p:pic>
      <p:sp>
        <p:nvSpPr>
          <p:cNvPr id="135" name="Rectángulo: esquinas redondeadas 134">
            <a:extLst>
              <a:ext uri="{FF2B5EF4-FFF2-40B4-BE49-F238E27FC236}">
                <a16:creationId xmlns:a16="http://schemas.microsoft.com/office/drawing/2014/main" id="{B56151D9-F985-9BF7-8FB1-03D0D4416AE8}"/>
              </a:ext>
            </a:extLst>
          </p:cNvPr>
          <p:cNvSpPr/>
          <p:nvPr/>
        </p:nvSpPr>
        <p:spPr>
          <a:xfrm>
            <a:off x="740665" y="1349768"/>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6" name="Rectángulo: esquinas redondeadas 135">
            <a:extLst>
              <a:ext uri="{FF2B5EF4-FFF2-40B4-BE49-F238E27FC236}">
                <a16:creationId xmlns:a16="http://schemas.microsoft.com/office/drawing/2014/main" id="{D1561A07-8251-3414-69BA-80E5CF6EFCFA}"/>
              </a:ext>
            </a:extLst>
          </p:cNvPr>
          <p:cNvSpPr/>
          <p:nvPr/>
        </p:nvSpPr>
        <p:spPr>
          <a:xfrm>
            <a:off x="878317" y="153816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7" name="Rectángulo: esquinas redondeadas 136">
            <a:extLst>
              <a:ext uri="{FF2B5EF4-FFF2-40B4-BE49-F238E27FC236}">
                <a16:creationId xmlns:a16="http://schemas.microsoft.com/office/drawing/2014/main" id="{E1333EE4-543B-17CF-9365-2272D662A4CB}"/>
              </a:ext>
            </a:extLst>
          </p:cNvPr>
          <p:cNvSpPr/>
          <p:nvPr/>
        </p:nvSpPr>
        <p:spPr>
          <a:xfrm>
            <a:off x="1015969" y="172656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8" name="Rectángulo: esquinas redondeadas 137">
            <a:extLst>
              <a:ext uri="{FF2B5EF4-FFF2-40B4-BE49-F238E27FC236}">
                <a16:creationId xmlns:a16="http://schemas.microsoft.com/office/drawing/2014/main" id="{F6384A90-F2B2-A2E6-40F1-670A16119541}"/>
              </a:ext>
            </a:extLst>
          </p:cNvPr>
          <p:cNvSpPr/>
          <p:nvPr/>
        </p:nvSpPr>
        <p:spPr>
          <a:xfrm>
            <a:off x="1291272" y="2103363"/>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139" name="CuadroTexto 138">
                <a:extLst>
                  <a:ext uri="{FF2B5EF4-FFF2-40B4-BE49-F238E27FC236}">
                    <a16:creationId xmlns:a16="http://schemas.microsoft.com/office/drawing/2014/main" id="{884BBAB7-A129-C576-2F78-5FC74F7545DA}"/>
                  </a:ext>
                </a:extLst>
              </p:cNvPr>
              <p:cNvSpPr txBox="1"/>
              <p:nvPr/>
            </p:nvSpPr>
            <p:spPr>
              <a:xfrm>
                <a:off x="1117686" y="1816953"/>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139" name="CuadroTexto 138">
                <a:extLst>
                  <a:ext uri="{FF2B5EF4-FFF2-40B4-BE49-F238E27FC236}">
                    <a16:creationId xmlns:a16="http://schemas.microsoft.com/office/drawing/2014/main" id="{884BBAB7-A129-C576-2F78-5FC74F7545DA}"/>
                  </a:ext>
                </a:extLst>
              </p:cNvPr>
              <p:cNvSpPr txBox="1">
                <a:spLocks noRot="1" noChangeAspect="1" noMove="1" noResize="1" noEditPoints="1" noAdjustHandles="1" noChangeArrowheads="1" noChangeShapeType="1" noTextEdit="1"/>
              </p:cNvSpPr>
              <p:nvPr/>
            </p:nvSpPr>
            <p:spPr>
              <a:xfrm>
                <a:off x="1117686" y="1816953"/>
                <a:ext cx="184346" cy="215444"/>
              </a:xfrm>
              <a:prstGeom prst="rect">
                <a:avLst/>
              </a:prstGeom>
              <a:blipFill>
                <a:blip r:embed="rId11"/>
                <a:stretch>
                  <a:fillRect/>
                </a:stretch>
              </a:blipFill>
            </p:spPr>
            <p:txBody>
              <a:bodyPr/>
              <a:lstStyle/>
              <a:p>
                <a:r>
                  <a:rPr lang="es-MX">
                    <a:noFill/>
                  </a:rPr>
                  <a:t> </a:t>
                </a:r>
              </a:p>
            </p:txBody>
          </p:sp>
        </mc:Fallback>
      </mc:AlternateContent>
      <p:pic>
        <p:nvPicPr>
          <p:cNvPr id="140" name="Imagen 139">
            <a:extLst>
              <a:ext uri="{FF2B5EF4-FFF2-40B4-BE49-F238E27FC236}">
                <a16:creationId xmlns:a16="http://schemas.microsoft.com/office/drawing/2014/main" id="{9CCAA822-3FFE-B9BE-4271-521F8A1D27DA}"/>
              </a:ext>
            </a:extLst>
          </p:cNvPr>
          <p:cNvPicPr>
            <a:picLocks noChangeAspect="1"/>
          </p:cNvPicPr>
          <p:nvPr/>
        </p:nvPicPr>
        <p:blipFill>
          <a:blip r:embed="rId10"/>
          <a:stretch>
            <a:fillRect/>
          </a:stretch>
        </p:blipFill>
        <p:spPr>
          <a:xfrm>
            <a:off x="1025123" y="2559808"/>
            <a:ext cx="494661" cy="513948"/>
          </a:xfrm>
          <a:prstGeom prst="rect">
            <a:avLst/>
          </a:prstGeom>
        </p:spPr>
      </p:pic>
      <p:pic>
        <p:nvPicPr>
          <p:cNvPr id="141" name="Imagen 140">
            <a:extLst>
              <a:ext uri="{FF2B5EF4-FFF2-40B4-BE49-F238E27FC236}">
                <a16:creationId xmlns:a16="http://schemas.microsoft.com/office/drawing/2014/main" id="{45276E4A-6FAC-1E6E-87FD-4164841CA26A}"/>
              </a:ext>
            </a:extLst>
          </p:cNvPr>
          <p:cNvPicPr>
            <a:picLocks noChangeAspect="1"/>
          </p:cNvPicPr>
          <p:nvPr/>
        </p:nvPicPr>
        <p:blipFill rotWithShape="1">
          <a:blip r:embed="rId10"/>
          <a:srcRect t="5850"/>
          <a:stretch/>
        </p:blipFill>
        <p:spPr>
          <a:xfrm>
            <a:off x="1190100" y="2778274"/>
            <a:ext cx="494661" cy="483881"/>
          </a:xfrm>
          <a:prstGeom prst="rect">
            <a:avLst/>
          </a:prstGeom>
        </p:spPr>
      </p:pic>
      <p:pic>
        <p:nvPicPr>
          <p:cNvPr id="142" name="Imagen 141">
            <a:extLst>
              <a:ext uri="{FF2B5EF4-FFF2-40B4-BE49-F238E27FC236}">
                <a16:creationId xmlns:a16="http://schemas.microsoft.com/office/drawing/2014/main" id="{9E360761-7B9A-579B-3955-3D975E340318}"/>
              </a:ext>
            </a:extLst>
          </p:cNvPr>
          <p:cNvPicPr>
            <a:picLocks noChangeAspect="1"/>
          </p:cNvPicPr>
          <p:nvPr/>
        </p:nvPicPr>
        <p:blipFill rotWithShape="1">
          <a:blip r:embed="rId10"/>
          <a:srcRect t="5850"/>
          <a:stretch/>
        </p:blipFill>
        <p:spPr>
          <a:xfrm>
            <a:off x="1306678" y="2966672"/>
            <a:ext cx="494661" cy="483881"/>
          </a:xfrm>
          <a:prstGeom prst="rect">
            <a:avLst/>
          </a:prstGeom>
        </p:spPr>
      </p:pic>
      <p:sp>
        <p:nvSpPr>
          <p:cNvPr id="143" name="Rectángulo: esquinas redondeadas 142">
            <a:extLst>
              <a:ext uri="{FF2B5EF4-FFF2-40B4-BE49-F238E27FC236}">
                <a16:creationId xmlns:a16="http://schemas.microsoft.com/office/drawing/2014/main" id="{C99E48EE-D642-DD54-3934-0C2F10D5A3BB}"/>
              </a:ext>
            </a:extLst>
          </p:cNvPr>
          <p:cNvSpPr/>
          <p:nvPr/>
        </p:nvSpPr>
        <p:spPr>
          <a:xfrm>
            <a:off x="749819" y="2885357"/>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4" name="Rectángulo: esquinas redondeadas 143">
            <a:extLst>
              <a:ext uri="{FF2B5EF4-FFF2-40B4-BE49-F238E27FC236}">
                <a16:creationId xmlns:a16="http://schemas.microsoft.com/office/drawing/2014/main" id="{3776F2EA-8731-BC2C-462C-1AD7936DA79C}"/>
              </a:ext>
            </a:extLst>
          </p:cNvPr>
          <p:cNvSpPr/>
          <p:nvPr/>
        </p:nvSpPr>
        <p:spPr>
          <a:xfrm>
            <a:off x="887471" y="3073756"/>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5" name="Rectángulo: esquinas redondeadas 144">
            <a:extLst>
              <a:ext uri="{FF2B5EF4-FFF2-40B4-BE49-F238E27FC236}">
                <a16:creationId xmlns:a16="http://schemas.microsoft.com/office/drawing/2014/main" id="{B0A9B150-3CE5-BFCF-E273-9E1B0423A8ED}"/>
              </a:ext>
            </a:extLst>
          </p:cNvPr>
          <p:cNvSpPr/>
          <p:nvPr/>
        </p:nvSpPr>
        <p:spPr>
          <a:xfrm>
            <a:off x="1025123" y="3262155"/>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6" name="Rectángulo: esquinas redondeadas 145">
            <a:extLst>
              <a:ext uri="{FF2B5EF4-FFF2-40B4-BE49-F238E27FC236}">
                <a16:creationId xmlns:a16="http://schemas.microsoft.com/office/drawing/2014/main" id="{F93CD2DA-5AC2-D8FC-F44A-69B79E8E792F}"/>
              </a:ext>
            </a:extLst>
          </p:cNvPr>
          <p:cNvSpPr/>
          <p:nvPr/>
        </p:nvSpPr>
        <p:spPr>
          <a:xfrm>
            <a:off x="1300426" y="3638952"/>
            <a:ext cx="130752" cy="117433"/>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147" name="CuadroTexto 146">
                <a:extLst>
                  <a:ext uri="{FF2B5EF4-FFF2-40B4-BE49-F238E27FC236}">
                    <a16:creationId xmlns:a16="http://schemas.microsoft.com/office/drawing/2014/main" id="{3EE0DD97-E2F5-0439-9EF9-B7077DC2205A}"/>
                  </a:ext>
                </a:extLst>
              </p:cNvPr>
              <p:cNvSpPr txBox="1"/>
              <p:nvPr/>
            </p:nvSpPr>
            <p:spPr>
              <a:xfrm>
                <a:off x="1126840" y="3352542"/>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tx1"/>
                          </a:solidFill>
                          <a:latin typeface="Cambria Math" panose="02040503050406030204" pitchFamily="18" charset="0"/>
                        </a:rPr>
                        <m:t>…</m:t>
                      </m:r>
                    </m:oMath>
                  </m:oMathPara>
                </a14:m>
                <a:endParaRPr lang="es-MX" dirty="0">
                  <a:solidFill>
                    <a:schemeClr val="tx1"/>
                  </a:solidFill>
                </a:endParaRPr>
              </a:p>
            </p:txBody>
          </p:sp>
        </mc:Choice>
        <mc:Fallback xmlns="">
          <p:sp>
            <p:nvSpPr>
              <p:cNvPr id="147" name="CuadroTexto 146">
                <a:extLst>
                  <a:ext uri="{FF2B5EF4-FFF2-40B4-BE49-F238E27FC236}">
                    <a16:creationId xmlns:a16="http://schemas.microsoft.com/office/drawing/2014/main" id="{3EE0DD97-E2F5-0439-9EF9-B7077DC2205A}"/>
                  </a:ext>
                </a:extLst>
              </p:cNvPr>
              <p:cNvSpPr txBox="1">
                <a:spLocks noRot="1" noChangeAspect="1" noMove="1" noResize="1" noEditPoints="1" noAdjustHandles="1" noChangeArrowheads="1" noChangeShapeType="1" noTextEdit="1"/>
              </p:cNvSpPr>
              <p:nvPr/>
            </p:nvSpPr>
            <p:spPr>
              <a:xfrm>
                <a:off x="1126840" y="3352542"/>
                <a:ext cx="184346" cy="215444"/>
              </a:xfrm>
              <a:prstGeom prst="rect">
                <a:avLst/>
              </a:prstGeom>
              <a:blipFill>
                <a:blip r:embed="rId12"/>
                <a:stretch>
                  <a:fillRect/>
                </a:stretch>
              </a:blipFill>
            </p:spPr>
            <p:txBody>
              <a:bodyPr/>
              <a:lstStyle/>
              <a:p>
                <a:r>
                  <a:rPr lang="es-MX">
                    <a:noFill/>
                  </a:rPr>
                  <a:t> </a:t>
                </a:r>
              </a:p>
            </p:txBody>
          </p:sp>
        </mc:Fallback>
      </mc:AlternateContent>
      <p:pic>
        <p:nvPicPr>
          <p:cNvPr id="148" name="Imagen 147">
            <a:extLst>
              <a:ext uri="{FF2B5EF4-FFF2-40B4-BE49-F238E27FC236}">
                <a16:creationId xmlns:a16="http://schemas.microsoft.com/office/drawing/2014/main" id="{41B3B78F-03ED-717B-9EEB-185E9636D0FB}"/>
              </a:ext>
            </a:extLst>
          </p:cNvPr>
          <p:cNvPicPr>
            <a:picLocks noChangeAspect="1"/>
          </p:cNvPicPr>
          <p:nvPr/>
        </p:nvPicPr>
        <p:blipFill>
          <a:blip r:embed="rId9"/>
          <a:stretch>
            <a:fillRect/>
          </a:stretch>
        </p:blipFill>
        <p:spPr>
          <a:xfrm>
            <a:off x="1940712" y="1169182"/>
            <a:ext cx="588794" cy="611752"/>
          </a:xfrm>
          <a:prstGeom prst="rect">
            <a:avLst/>
          </a:prstGeom>
        </p:spPr>
      </p:pic>
      <p:pic>
        <p:nvPicPr>
          <p:cNvPr id="149" name="Imagen 148">
            <a:extLst>
              <a:ext uri="{FF2B5EF4-FFF2-40B4-BE49-F238E27FC236}">
                <a16:creationId xmlns:a16="http://schemas.microsoft.com/office/drawing/2014/main" id="{4BF1C55F-F5FC-0ABC-CD5E-6F4EFC443EA4}"/>
              </a:ext>
            </a:extLst>
          </p:cNvPr>
          <p:cNvPicPr>
            <a:picLocks noChangeAspect="1"/>
          </p:cNvPicPr>
          <p:nvPr/>
        </p:nvPicPr>
        <p:blipFill>
          <a:blip r:embed="rId9"/>
          <a:stretch>
            <a:fillRect/>
          </a:stretch>
        </p:blipFill>
        <p:spPr>
          <a:xfrm>
            <a:off x="2093112" y="1321582"/>
            <a:ext cx="588794" cy="611752"/>
          </a:xfrm>
          <a:prstGeom prst="rect">
            <a:avLst/>
          </a:prstGeom>
        </p:spPr>
      </p:pic>
      <p:pic>
        <p:nvPicPr>
          <p:cNvPr id="150" name="Imagen 149">
            <a:extLst>
              <a:ext uri="{FF2B5EF4-FFF2-40B4-BE49-F238E27FC236}">
                <a16:creationId xmlns:a16="http://schemas.microsoft.com/office/drawing/2014/main" id="{41DFB073-1BA7-26EB-160C-31033EE2C5B9}"/>
              </a:ext>
            </a:extLst>
          </p:cNvPr>
          <p:cNvPicPr>
            <a:picLocks noChangeAspect="1"/>
          </p:cNvPicPr>
          <p:nvPr/>
        </p:nvPicPr>
        <p:blipFill>
          <a:blip r:embed="rId8"/>
          <a:stretch>
            <a:fillRect/>
          </a:stretch>
        </p:blipFill>
        <p:spPr>
          <a:xfrm>
            <a:off x="1919906" y="2679682"/>
            <a:ext cx="639622" cy="664561"/>
          </a:xfrm>
          <a:prstGeom prst="rect">
            <a:avLst/>
          </a:prstGeom>
        </p:spPr>
      </p:pic>
      <p:pic>
        <p:nvPicPr>
          <p:cNvPr id="151" name="Imagen 150">
            <a:extLst>
              <a:ext uri="{FF2B5EF4-FFF2-40B4-BE49-F238E27FC236}">
                <a16:creationId xmlns:a16="http://schemas.microsoft.com/office/drawing/2014/main" id="{84F06F9C-23E5-E6B3-108E-254E714669E7}"/>
              </a:ext>
            </a:extLst>
          </p:cNvPr>
          <p:cNvPicPr>
            <a:picLocks noChangeAspect="1"/>
          </p:cNvPicPr>
          <p:nvPr/>
        </p:nvPicPr>
        <p:blipFill>
          <a:blip r:embed="rId8"/>
          <a:stretch>
            <a:fillRect/>
          </a:stretch>
        </p:blipFill>
        <p:spPr>
          <a:xfrm>
            <a:off x="2072306" y="2832082"/>
            <a:ext cx="639622" cy="664561"/>
          </a:xfrm>
          <a:prstGeom prst="rect">
            <a:avLst/>
          </a:prstGeom>
        </p:spPr>
      </p:pic>
      <p:pic>
        <p:nvPicPr>
          <p:cNvPr id="152" name="Imagen 151">
            <a:extLst>
              <a:ext uri="{FF2B5EF4-FFF2-40B4-BE49-F238E27FC236}">
                <a16:creationId xmlns:a16="http://schemas.microsoft.com/office/drawing/2014/main" id="{1545489E-E86E-4D3A-B050-3BAE64266058}"/>
              </a:ext>
            </a:extLst>
          </p:cNvPr>
          <p:cNvPicPr>
            <a:picLocks noChangeAspect="1"/>
          </p:cNvPicPr>
          <p:nvPr/>
        </p:nvPicPr>
        <p:blipFill rotWithShape="1">
          <a:blip r:embed="rId13"/>
          <a:srcRect t="48499"/>
          <a:stretch/>
        </p:blipFill>
        <p:spPr>
          <a:xfrm>
            <a:off x="3815555" y="1043952"/>
            <a:ext cx="1177720" cy="605772"/>
          </a:xfrm>
          <a:prstGeom prst="rect">
            <a:avLst/>
          </a:prstGeom>
        </p:spPr>
      </p:pic>
      <p:pic>
        <p:nvPicPr>
          <p:cNvPr id="153" name="Imagen 152">
            <a:extLst>
              <a:ext uri="{FF2B5EF4-FFF2-40B4-BE49-F238E27FC236}">
                <a16:creationId xmlns:a16="http://schemas.microsoft.com/office/drawing/2014/main" id="{1508F3E3-E894-60AE-7A1E-EF80B06DAD2C}"/>
              </a:ext>
            </a:extLst>
          </p:cNvPr>
          <p:cNvPicPr>
            <a:picLocks noChangeAspect="1"/>
          </p:cNvPicPr>
          <p:nvPr/>
        </p:nvPicPr>
        <p:blipFill rotWithShape="1">
          <a:blip r:embed="rId13"/>
          <a:srcRect t="48499"/>
          <a:stretch/>
        </p:blipFill>
        <p:spPr>
          <a:xfrm>
            <a:off x="3967955" y="1196352"/>
            <a:ext cx="1177720" cy="605772"/>
          </a:xfrm>
          <a:prstGeom prst="rect">
            <a:avLst/>
          </a:prstGeom>
        </p:spPr>
      </p:pic>
      <p:pic>
        <p:nvPicPr>
          <p:cNvPr id="154" name="Imagen 153">
            <a:extLst>
              <a:ext uri="{FF2B5EF4-FFF2-40B4-BE49-F238E27FC236}">
                <a16:creationId xmlns:a16="http://schemas.microsoft.com/office/drawing/2014/main" id="{A7826FA9-67AE-1991-2004-02E445852CF1}"/>
              </a:ext>
            </a:extLst>
          </p:cNvPr>
          <p:cNvPicPr>
            <a:picLocks noChangeAspect="1"/>
          </p:cNvPicPr>
          <p:nvPr/>
        </p:nvPicPr>
        <p:blipFill rotWithShape="1">
          <a:blip r:embed="rId13"/>
          <a:srcRect t="48499"/>
          <a:stretch/>
        </p:blipFill>
        <p:spPr>
          <a:xfrm>
            <a:off x="3830307" y="1039038"/>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5" name="Imagen 154">
            <a:extLst>
              <a:ext uri="{FF2B5EF4-FFF2-40B4-BE49-F238E27FC236}">
                <a16:creationId xmlns:a16="http://schemas.microsoft.com/office/drawing/2014/main" id="{D09B399E-9C0C-1783-2F2A-CF1D1B27458D}"/>
              </a:ext>
            </a:extLst>
          </p:cNvPr>
          <p:cNvPicPr>
            <a:picLocks noChangeAspect="1"/>
          </p:cNvPicPr>
          <p:nvPr/>
        </p:nvPicPr>
        <p:blipFill rotWithShape="1">
          <a:blip r:embed="rId13"/>
          <a:srcRect t="48499"/>
          <a:stretch/>
        </p:blipFill>
        <p:spPr>
          <a:xfrm>
            <a:off x="3982707" y="1191438"/>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6" name="Imagen 155">
            <a:extLst>
              <a:ext uri="{FF2B5EF4-FFF2-40B4-BE49-F238E27FC236}">
                <a16:creationId xmlns:a16="http://schemas.microsoft.com/office/drawing/2014/main" id="{47A47EC1-7CFA-C6EB-D115-4B0BAED40415}"/>
              </a:ext>
            </a:extLst>
          </p:cNvPr>
          <p:cNvPicPr>
            <a:picLocks noChangeAspect="1"/>
          </p:cNvPicPr>
          <p:nvPr/>
        </p:nvPicPr>
        <p:blipFill rotWithShape="1">
          <a:blip r:embed="rId13"/>
          <a:srcRect t="48499"/>
          <a:stretch/>
        </p:blipFill>
        <p:spPr>
          <a:xfrm>
            <a:off x="5015092" y="1348752"/>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57" name="Imagen 156">
            <a:extLst>
              <a:ext uri="{FF2B5EF4-FFF2-40B4-BE49-F238E27FC236}">
                <a16:creationId xmlns:a16="http://schemas.microsoft.com/office/drawing/2014/main" id="{21A59816-0856-8AAA-0127-AFFAEF6A2215}"/>
              </a:ext>
            </a:extLst>
          </p:cNvPr>
          <p:cNvPicPr>
            <a:picLocks noChangeAspect="1"/>
          </p:cNvPicPr>
          <p:nvPr/>
        </p:nvPicPr>
        <p:blipFill>
          <a:blip r:embed="rId7"/>
          <a:stretch>
            <a:fillRect/>
          </a:stretch>
        </p:blipFill>
        <p:spPr>
          <a:xfrm>
            <a:off x="3287633" y="1627793"/>
            <a:ext cx="680710" cy="593003"/>
          </a:xfrm>
          <a:prstGeom prst="rect">
            <a:avLst/>
          </a:prstGeom>
        </p:spPr>
      </p:pic>
      <p:pic>
        <p:nvPicPr>
          <p:cNvPr id="158" name="Imagen 157">
            <a:extLst>
              <a:ext uri="{FF2B5EF4-FFF2-40B4-BE49-F238E27FC236}">
                <a16:creationId xmlns:a16="http://schemas.microsoft.com/office/drawing/2014/main" id="{62E92E24-01B6-1E2A-7B35-02C8BD4B99E0}"/>
              </a:ext>
            </a:extLst>
          </p:cNvPr>
          <p:cNvPicPr>
            <a:picLocks noChangeAspect="1"/>
          </p:cNvPicPr>
          <p:nvPr/>
        </p:nvPicPr>
        <p:blipFill rotWithShape="1">
          <a:blip r:embed="rId10"/>
          <a:srcRect t="5850"/>
          <a:stretch/>
        </p:blipFill>
        <p:spPr>
          <a:xfrm>
            <a:off x="1490886" y="1790457"/>
            <a:ext cx="494661" cy="483881"/>
          </a:xfrm>
          <a:prstGeom prst="rect">
            <a:avLst/>
          </a:prstGeom>
        </p:spPr>
      </p:pic>
      <p:pic>
        <p:nvPicPr>
          <p:cNvPr id="159" name="Imagen 158">
            <a:extLst>
              <a:ext uri="{FF2B5EF4-FFF2-40B4-BE49-F238E27FC236}">
                <a16:creationId xmlns:a16="http://schemas.microsoft.com/office/drawing/2014/main" id="{9B1F181E-2BC1-D065-631F-D7B78AC3AA21}"/>
              </a:ext>
            </a:extLst>
          </p:cNvPr>
          <p:cNvPicPr>
            <a:picLocks noChangeAspect="1"/>
          </p:cNvPicPr>
          <p:nvPr/>
        </p:nvPicPr>
        <p:blipFill>
          <a:blip r:embed="rId9"/>
          <a:stretch>
            <a:fillRect/>
          </a:stretch>
        </p:blipFill>
        <p:spPr>
          <a:xfrm>
            <a:off x="2359384" y="1654765"/>
            <a:ext cx="588794" cy="611752"/>
          </a:xfrm>
          <a:prstGeom prst="rect">
            <a:avLst/>
          </a:prstGeom>
        </p:spPr>
      </p:pic>
      <p:pic>
        <p:nvPicPr>
          <p:cNvPr id="160" name="Imagen 159">
            <a:extLst>
              <a:ext uri="{FF2B5EF4-FFF2-40B4-BE49-F238E27FC236}">
                <a16:creationId xmlns:a16="http://schemas.microsoft.com/office/drawing/2014/main" id="{83F23439-67C7-4245-6D02-038CA27F12D7}"/>
              </a:ext>
            </a:extLst>
          </p:cNvPr>
          <p:cNvPicPr>
            <a:picLocks noChangeAspect="1"/>
          </p:cNvPicPr>
          <p:nvPr/>
        </p:nvPicPr>
        <p:blipFill>
          <a:blip r:embed="rId6"/>
          <a:stretch>
            <a:fillRect/>
          </a:stretch>
        </p:blipFill>
        <p:spPr>
          <a:xfrm>
            <a:off x="3360928" y="3208440"/>
            <a:ext cx="680710" cy="593003"/>
          </a:xfrm>
          <a:prstGeom prst="rect">
            <a:avLst/>
          </a:prstGeom>
        </p:spPr>
      </p:pic>
      <p:pic>
        <p:nvPicPr>
          <p:cNvPr id="161" name="Imagen 160">
            <a:extLst>
              <a:ext uri="{FF2B5EF4-FFF2-40B4-BE49-F238E27FC236}">
                <a16:creationId xmlns:a16="http://schemas.microsoft.com/office/drawing/2014/main" id="{AA7A731E-54B9-731B-BEB7-4B0B0BBA9476}"/>
              </a:ext>
            </a:extLst>
          </p:cNvPr>
          <p:cNvPicPr>
            <a:picLocks noChangeAspect="1"/>
          </p:cNvPicPr>
          <p:nvPr/>
        </p:nvPicPr>
        <p:blipFill rotWithShape="1">
          <a:blip r:embed="rId10"/>
          <a:srcRect t="5850"/>
          <a:stretch/>
        </p:blipFill>
        <p:spPr>
          <a:xfrm>
            <a:off x="1500040" y="3326046"/>
            <a:ext cx="494661" cy="483881"/>
          </a:xfrm>
          <a:prstGeom prst="rect">
            <a:avLst/>
          </a:prstGeom>
        </p:spPr>
      </p:pic>
      <p:pic>
        <p:nvPicPr>
          <p:cNvPr id="162" name="Imagen 161">
            <a:extLst>
              <a:ext uri="{FF2B5EF4-FFF2-40B4-BE49-F238E27FC236}">
                <a16:creationId xmlns:a16="http://schemas.microsoft.com/office/drawing/2014/main" id="{A65F43F1-8ED4-3D09-37CC-DB0B9842C966}"/>
              </a:ext>
            </a:extLst>
          </p:cNvPr>
          <p:cNvPicPr>
            <a:picLocks noChangeAspect="1"/>
          </p:cNvPicPr>
          <p:nvPr/>
        </p:nvPicPr>
        <p:blipFill>
          <a:blip r:embed="rId8"/>
          <a:stretch>
            <a:fillRect/>
          </a:stretch>
        </p:blipFill>
        <p:spPr>
          <a:xfrm>
            <a:off x="2377106" y="3136882"/>
            <a:ext cx="639622" cy="664561"/>
          </a:xfrm>
          <a:prstGeom prst="rect">
            <a:avLst/>
          </a:prstGeom>
        </p:spPr>
      </p:pic>
      <p:pic>
        <p:nvPicPr>
          <p:cNvPr id="163" name="Imagen 162">
            <a:extLst>
              <a:ext uri="{FF2B5EF4-FFF2-40B4-BE49-F238E27FC236}">
                <a16:creationId xmlns:a16="http://schemas.microsoft.com/office/drawing/2014/main" id="{44675B32-2251-0DF7-CE01-77656248C08E}"/>
              </a:ext>
            </a:extLst>
          </p:cNvPr>
          <p:cNvPicPr>
            <a:picLocks noChangeAspect="1"/>
          </p:cNvPicPr>
          <p:nvPr/>
        </p:nvPicPr>
        <p:blipFill rotWithShape="1">
          <a:blip r:embed="rId5"/>
          <a:srcRect t="48499"/>
          <a:stretch/>
        </p:blipFill>
        <p:spPr>
          <a:xfrm>
            <a:off x="4135120" y="3150613"/>
            <a:ext cx="1177720" cy="605772"/>
          </a:xfrm>
          <a:prstGeom prst="rect">
            <a:avLst/>
          </a:prstGeom>
        </p:spPr>
      </p:pic>
      <p:pic>
        <p:nvPicPr>
          <p:cNvPr id="164" name="Imagen 163">
            <a:extLst>
              <a:ext uri="{FF2B5EF4-FFF2-40B4-BE49-F238E27FC236}">
                <a16:creationId xmlns:a16="http://schemas.microsoft.com/office/drawing/2014/main" id="{1D68A1D5-DD1C-CE72-5058-F21B219A959D}"/>
              </a:ext>
            </a:extLst>
          </p:cNvPr>
          <p:cNvPicPr>
            <a:picLocks noChangeAspect="1"/>
          </p:cNvPicPr>
          <p:nvPr/>
        </p:nvPicPr>
        <p:blipFill rotWithShape="1">
          <a:blip r:embed="rId13"/>
          <a:srcRect t="48499"/>
          <a:stretch/>
        </p:blipFill>
        <p:spPr>
          <a:xfrm>
            <a:off x="4293276" y="1600010"/>
            <a:ext cx="1177720" cy="605772"/>
          </a:xfrm>
          <a:prstGeom prst="rect">
            <a:avLst/>
          </a:prstGeom>
        </p:spPr>
      </p:pic>
      <p:pic>
        <p:nvPicPr>
          <p:cNvPr id="165" name="Imagen 164">
            <a:extLst>
              <a:ext uri="{FF2B5EF4-FFF2-40B4-BE49-F238E27FC236}">
                <a16:creationId xmlns:a16="http://schemas.microsoft.com/office/drawing/2014/main" id="{38ABA515-DECD-B831-5A80-5027FF02697F}"/>
              </a:ext>
            </a:extLst>
          </p:cNvPr>
          <p:cNvPicPr>
            <a:picLocks noChangeAspect="1"/>
          </p:cNvPicPr>
          <p:nvPr/>
        </p:nvPicPr>
        <p:blipFill rotWithShape="1">
          <a:blip r:embed="rId13"/>
          <a:srcRect t="48499"/>
          <a:stretch/>
        </p:blipFill>
        <p:spPr>
          <a:xfrm>
            <a:off x="4328863" y="1641810"/>
            <a:ext cx="1177720" cy="605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mc:Choice xmlns:a14="http://schemas.microsoft.com/office/drawing/2010/main" Requires="a14">
          <p:sp>
            <p:nvSpPr>
              <p:cNvPr id="2" name="CuadroTexto 1">
                <a:extLst>
                  <a:ext uri="{FF2B5EF4-FFF2-40B4-BE49-F238E27FC236}">
                    <a16:creationId xmlns:a16="http://schemas.microsoft.com/office/drawing/2014/main" id="{D086FB42-C7D4-CC83-32F7-C3B887147FBB}"/>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23  </m:t>
                      </m:r>
                    </m:oMath>
                  </m:oMathPara>
                </a14:m>
                <a:endParaRPr lang="es-MX" dirty="0"/>
              </a:p>
            </p:txBody>
          </p:sp>
        </mc:Choice>
        <mc:Fallback>
          <p:sp>
            <p:nvSpPr>
              <p:cNvPr id="2" name="CuadroTexto 1">
                <a:extLst>
                  <a:ext uri="{FF2B5EF4-FFF2-40B4-BE49-F238E27FC236}">
                    <a16:creationId xmlns:a16="http://schemas.microsoft.com/office/drawing/2014/main" id="{D086FB42-C7D4-CC83-32F7-C3B887147FBB}"/>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14"/>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1561937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grpSp>
        <p:nvGrpSpPr>
          <p:cNvPr id="3" name="Grupo 2">
            <a:extLst>
              <a:ext uri="{FF2B5EF4-FFF2-40B4-BE49-F238E27FC236}">
                <a16:creationId xmlns:a16="http://schemas.microsoft.com/office/drawing/2014/main" id="{52C4FC44-F28D-E2FB-FDE1-5563556DEE06}"/>
              </a:ext>
            </a:extLst>
          </p:cNvPr>
          <p:cNvGrpSpPr/>
          <p:nvPr/>
        </p:nvGrpSpPr>
        <p:grpSpPr>
          <a:xfrm>
            <a:off x="9792927" y="78657"/>
            <a:ext cx="2399073" cy="602062"/>
            <a:chOff x="304799" y="1799305"/>
            <a:chExt cx="2399073" cy="698090"/>
          </a:xfrm>
        </p:grpSpPr>
        <p:sp>
          <p:nvSpPr>
            <p:cNvPr id="8" name="Flecha: cheurón 7">
              <a:extLst>
                <a:ext uri="{FF2B5EF4-FFF2-40B4-BE49-F238E27FC236}">
                  <a16:creationId xmlns:a16="http://schemas.microsoft.com/office/drawing/2014/main" id="{0997D011-1D8E-D91A-EB09-9F5074F8EF59}"/>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9" name="Rectángulo 9">
              <a:extLst>
                <a:ext uri="{FF2B5EF4-FFF2-40B4-BE49-F238E27FC236}">
                  <a16:creationId xmlns:a16="http://schemas.microsoft.com/office/drawing/2014/main" id="{FC7EB303-68F9-5181-4C97-D89932DA434A}"/>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10" name="CuadroTexto 9">
            <a:extLst>
              <a:ext uri="{FF2B5EF4-FFF2-40B4-BE49-F238E27FC236}">
                <a16:creationId xmlns:a16="http://schemas.microsoft.com/office/drawing/2014/main" id="{F093D237-93B6-AD99-0153-10166A6CC654}"/>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pic>
        <p:nvPicPr>
          <p:cNvPr id="2" name="Imagen 1">
            <a:extLst>
              <a:ext uri="{FF2B5EF4-FFF2-40B4-BE49-F238E27FC236}">
                <a16:creationId xmlns:a16="http://schemas.microsoft.com/office/drawing/2014/main" id="{2A2E77E0-FFAB-A6D4-2D2D-C8349964AA9E}"/>
              </a:ext>
            </a:extLst>
          </p:cNvPr>
          <p:cNvPicPr>
            <a:picLocks noChangeAspect="1"/>
          </p:cNvPicPr>
          <p:nvPr/>
        </p:nvPicPr>
        <p:blipFill rotWithShape="1">
          <a:blip r:embed="rId4"/>
          <a:srcRect t="-469" r="49923" b="-1"/>
          <a:stretch/>
        </p:blipFill>
        <p:spPr>
          <a:xfrm>
            <a:off x="375467" y="894522"/>
            <a:ext cx="11441066" cy="5789479"/>
          </a:xfrm>
          <a:prstGeom prst="rect">
            <a:avLst/>
          </a:prstGeom>
        </p:spPr>
      </p:pic>
      <mc:AlternateContent xmlns:mc="http://schemas.openxmlformats.org/markup-compatibility/2006">
        <mc:Choice xmlns:a14="http://schemas.microsoft.com/office/drawing/2010/main" Requires="a14">
          <p:sp>
            <p:nvSpPr>
              <p:cNvPr id="11" name="CuadroTexto 10">
                <a:extLst>
                  <a:ext uri="{FF2B5EF4-FFF2-40B4-BE49-F238E27FC236}">
                    <a16:creationId xmlns:a16="http://schemas.microsoft.com/office/drawing/2014/main" id="{CD3B5A52-6098-D828-98BF-E989225C7B6B}"/>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24  </m:t>
                      </m:r>
                    </m:oMath>
                  </m:oMathPara>
                </a14:m>
                <a:endParaRPr lang="es-MX" dirty="0"/>
              </a:p>
            </p:txBody>
          </p:sp>
        </mc:Choice>
        <mc:Fallback>
          <p:sp>
            <p:nvSpPr>
              <p:cNvPr id="11" name="CuadroTexto 10">
                <a:extLst>
                  <a:ext uri="{FF2B5EF4-FFF2-40B4-BE49-F238E27FC236}">
                    <a16:creationId xmlns:a16="http://schemas.microsoft.com/office/drawing/2014/main" id="{CD3B5A52-6098-D828-98BF-E989225C7B6B}"/>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5"/>
                <a:stretch>
                  <a:fillRect b="-8571"/>
                </a:stretch>
              </a:blipFill>
            </p:spPr>
            <p:txBody>
              <a:bodyPr/>
              <a:lstStyle/>
              <a:p>
                <a:r>
                  <a:rPr lang="es-MX">
                    <a:noFill/>
                  </a:rPr>
                  <a:t> </a:t>
                </a:r>
              </a:p>
            </p:txBody>
          </p:sp>
        </mc:Fallback>
      </mc:AlternateContent>
      <p:pic>
        <p:nvPicPr>
          <p:cNvPr id="12" name="Imagen 11">
            <a:extLst>
              <a:ext uri="{FF2B5EF4-FFF2-40B4-BE49-F238E27FC236}">
                <a16:creationId xmlns:a16="http://schemas.microsoft.com/office/drawing/2014/main" id="{DC52EAF1-2479-2244-0326-6A7D45AC2400}"/>
              </a:ext>
            </a:extLst>
          </p:cNvPr>
          <p:cNvPicPr>
            <a:picLocks noChangeAspect="1"/>
          </p:cNvPicPr>
          <p:nvPr/>
        </p:nvPicPr>
        <p:blipFill rotWithShape="1">
          <a:blip r:embed="rId6"/>
          <a:srcRect t="4805"/>
          <a:stretch/>
        </p:blipFill>
        <p:spPr>
          <a:xfrm>
            <a:off x="6437281" y="2922104"/>
            <a:ext cx="3904985" cy="2347581"/>
          </a:xfrm>
          <a:prstGeom prst="rect">
            <a:avLst/>
          </a:prstGeom>
        </p:spPr>
      </p:pic>
    </p:spTree>
    <p:extLst>
      <p:ext uri="{BB962C8B-B14F-4D97-AF65-F5344CB8AC3E}">
        <p14:creationId xmlns:p14="http://schemas.microsoft.com/office/powerpoint/2010/main" val="28554488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grpSp>
        <p:nvGrpSpPr>
          <p:cNvPr id="3" name="Grupo 2">
            <a:extLst>
              <a:ext uri="{FF2B5EF4-FFF2-40B4-BE49-F238E27FC236}">
                <a16:creationId xmlns:a16="http://schemas.microsoft.com/office/drawing/2014/main" id="{52C4FC44-F28D-E2FB-FDE1-5563556DEE06}"/>
              </a:ext>
            </a:extLst>
          </p:cNvPr>
          <p:cNvGrpSpPr/>
          <p:nvPr/>
        </p:nvGrpSpPr>
        <p:grpSpPr>
          <a:xfrm>
            <a:off x="9792927" y="78657"/>
            <a:ext cx="2399073" cy="602062"/>
            <a:chOff x="304799" y="1799305"/>
            <a:chExt cx="2399073" cy="698090"/>
          </a:xfrm>
        </p:grpSpPr>
        <p:sp>
          <p:nvSpPr>
            <p:cNvPr id="8" name="Flecha: cheurón 7">
              <a:extLst>
                <a:ext uri="{FF2B5EF4-FFF2-40B4-BE49-F238E27FC236}">
                  <a16:creationId xmlns:a16="http://schemas.microsoft.com/office/drawing/2014/main" id="{0997D011-1D8E-D91A-EB09-9F5074F8EF59}"/>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9" name="Rectángulo 9">
              <a:extLst>
                <a:ext uri="{FF2B5EF4-FFF2-40B4-BE49-F238E27FC236}">
                  <a16:creationId xmlns:a16="http://schemas.microsoft.com/office/drawing/2014/main" id="{FC7EB303-68F9-5181-4C97-D89932DA434A}"/>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10" name="CuadroTexto 9">
            <a:extLst>
              <a:ext uri="{FF2B5EF4-FFF2-40B4-BE49-F238E27FC236}">
                <a16:creationId xmlns:a16="http://schemas.microsoft.com/office/drawing/2014/main" id="{F093D237-93B6-AD99-0153-10166A6CC654}"/>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pic>
        <p:nvPicPr>
          <p:cNvPr id="11" name="Imagen 10">
            <a:extLst>
              <a:ext uri="{FF2B5EF4-FFF2-40B4-BE49-F238E27FC236}">
                <a16:creationId xmlns:a16="http://schemas.microsoft.com/office/drawing/2014/main" id="{68651A44-40CA-A33C-2C0D-7C2A9E188BBE}"/>
              </a:ext>
            </a:extLst>
          </p:cNvPr>
          <p:cNvPicPr>
            <a:picLocks noChangeAspect="1"/>
          </p:cNvPicPr>
          <p:nvPr/>
        </p:nvPicPr>
        <p:blipFill rotWithShape="1">
          <a:blip r:embed="rId4"/>
          <a:srcRect t="3933"/>
          <a:stretch/>
        </p:blipFill>
        <p:spPr>
          <a:xfrm>
            <a:off x="312809" y="1002890"/>
            <a:ext cx="7186935" cy="5776453"/>
          </a:xfrm>
          <a:prstGeom prst="rect">
            <a:avLst/>
          </a:prstGeom>
        </p:spPr>
      </p:pic>
      <p:grpSp>
        <p:nvGrpSpPr>
          <p:cNvPr id="2" name="Grupo 1">
            <a:extLst>
              <a:ext uri="{FF2B5EF4-FFF2-40B4-BE49-F238E27FC236}">
                <a16:creationId xmlns:a16="http://schemas.microsoft.com/office/drawing/2014/main" id="{18E58106-01FC-6779-B945-1BFBFB1D4F2F}"/>
              </a:ext>
            </a:extLst>
          </p:cNvPr>
          <p:cNvGrpSpPr/>
          <p:nvPr/>
        </p:nvGrpSpPr>
        <p:grpSpPr>
          <a:xfrm>
            <a:off x="7786106" y="1080414"/>
            <a:ext cx="4093086" cy="5376429"/>
            <a:chOff x="304799" y="1799305"/>
            <a:chExt cx="2399073" cy="698090"/>
          </a:xfrm>
        </p:grpSpPr>
        <p:sp>
          <p:nvSpPr>
            <p:cNvPr id="18" name="Flecha: cheurón 17">
              <a:extLst>
                <a:ext uri="{FF2B5EF4-FFF2-40B4-BE49-F238E27FC236}">
                  <a16:creationId xmlns:a16="http://schemas.microsoft.com/office/drawing/2014/main" id="{A91A6B1E-7C0D-26F2-9DCC-0BE0B586E3F7}"/>
                </a:ext>
              </a:extLst>
            </p:cNvPr>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6" name="Rectángulo 9">
              <a:extLst>
                <a:ext uri="{FF2B5EF4-FFF2-40B4-BE49-F238E27FC236}">
                  <a16:creationId xmlns:a16="http://schemas.microsoft.com/office/drawing/2014/main" id="{72EE7060-39E6-B8A6-6D24-1389456D30EA}"/>
                </a:ext>
              </a:extLst>
            </p:cNvPr>
            <p:cNvSpPr/>
            <p:nvPr/>
          </p:nvSpPr>
          <p:spPr>
            <a:xfrm>
              <a:off x="304799" y="2477352"/>
              <a:ext cx="2399072" cy="20043"/>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27" name="CuadroTexto 26">
            <a:extLst>
              <a:ext uri="{FF2B5EF4-FFF2-40B4-BE49-F238E27FC236}">
                <a16:creationId xmlns:a16="http://schemas.microsoft.com/office/drawing/2014/main" id="{BF966CBE-CFEE-CCFE-56FD-7DFA81F2AE0C}"/>
              </a:ext>
            </a:extLst>
          </p:cNvPr>
          <p:cNvSpPr txBox="1"/>
          <p:nvPr/>
        </p:nvSpPr>
        <p:spPr>
          <a:xfrm>
            <a:off x="8518381" y="1149090"/>
            <a:ext cx="2549090"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Conclusion</a:t>
            </a:r>
            <a:endParaRPr lang="es-MX" sz="3200" dirty="0">
              <a:solidFill>
                <a:schemeClr val="bg1"/>
              </a:solidFill>
            </a:endParaRPr>
          </a:p>
        </p:txBody>
      </p:sp>
      <p:sp>
        <p:nvSpPr>
          <p:cNvPr id="28" name="CuadroTexto 27">
            <a:extLst>
              <a:ext uri="{FF2B5EF4-FFF2-40B4-BE49-F238E27FC236}">
                <a16:creationId xmlns:a16="http://schemas.microsoft.com/office/drawing/2014/main" id="{48EB5D99-8C28-1849-B055-E58A7779838E}"/>
              </a:ext>
            </a:extLst>
          </p:cNvPr>
          <p:cNvSpPr txBox="1"/>
          <p:nvPr/>
        </p:nvSpPr>
        <p:spPr>
          <a:xfrm>
            <a:off x="8082505" y="1629343"/>
            <a:ext cx="3500285" cy="2062103"/>
          </a:xfrm>
          <a:prstGeom prst="rect">
            <a:avLst/>
          </a:prstGeom>
          <a:noFill/>
        </p:spPr>
        <p:txBody>
          <a:bodyPr wrap="square">
            <a:spAutoFit/>
          </a:bodyPr>
          <a:lstStyle/>
          <a:p>
            <a:pPr algn="just"/>
            <a:r>
              <a:rPr lang="en-US" sz="1600" dirty="0">
                <a:solidFill>
                  <a:schemeClr val="bg1"/>
                </a:solidFill>
                <a:latin typeface="Montserrat Light" panose="00000400000000000000" pitchFamily="2" charset="0"/>
              </a:rPr>
              <a:t>In a first approach, embedding </a:t>
            </a:r>
            <a:r>
              <a:rPr lang="en-US" sz="1600" dirty="0" err="1">
                <a:solidFill>
                  <a:schemeClr val="bg1"/>
                </a:solidFill>
                <a:latin typeface="Montserrat Light" panose="00000400000000000000" pitchFamily="2" charset="0"/>
              </a:rPr>
              <a:t>iEEG</a:t>
            </a:r>
            <a:r>
              <a:rPr lang="en-US" sz="1600" dirty="0">
                <a:solidFill>
                  <a:schemeClr val="bg1"/>
                </a:solidFill>
                <a:latin typeface="Montserrat Light" panose="00000400000000000000" pitchFamily="2" charset="0"/>
              </a:rPr>
              <a:t> data in the Euclidean space of diffusion maps allows us to identify local connectivity patterns in the network nodes, highlighting those with potential to differentiate seizure states in epilepsy patients.</a:t>
            </a:r>
            <a:endParaRPr lang="es-MX" sz="1600" dirty="0">
              <a:solidFill>
                <a:schemeClr val="bg1"/>
              </a:solidFill>
              <a:latin typeface="Montserrat Light" panose="00000400000000000000" pitchFamily="2" charset="0"/>
            </a:endParaRPr>
          </a:p>
        </p:txBody>
      </p:sp>
      <p:sp>
        <p:nvSpPr>
          <p:cNvPr id="29" name="CuadroTexto 28">
            <a:extLst>
              <a:ext uri="{FF2B5EF4-FFF2-40B4-BE49-F238E27FC236}">
                <a16:creationId xmlns:a16="http://schemas.microsoft.com/office/drawing/2014/main" id="{7FD527F9-07F2-F0E4-545B-3C6AB8B42E1F}"/>
              </a:ext>
            </a:extLst>
          </p:cNvPr>
          <p:cNvSpPr txBox="1"/>
          <p:nvPr/>
        </p:nvSpPr>
        <p:spPr>
          <a:xfrm>
            <a:off x="8558102" y="3691446"/>
            <a:ext cx="2549090"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Impact</a:t>
            </a:r>
            <a:endParaRPr lang="es-MX" sz="3200" dirty="0">
              <a:solidFill>
                <a:schemeClr val="bg1"/>
              </a:solidFill>
            </a:endParaRPr>
          </a:p>
        </p:txBody>
      </p:sp>
      <p:sp>
        <p:nvSpPr>
          <p:cNvPr id="30" name="CuadroTexto 29">
            <a:extLst>
              <a:ext uri="{FF2B5EF4-FFF2-40B4-BE49-F238E27FC236}">
                <a16:creationId xmlns:a16="http://schemas.microsoft.com/office/drawing/2014/main" id="{C988D20A-BC49-AA1E-6109-2BB68CEEF3A0}"/>
              </a:ext>
            </a:extLst>
          </p:cNvPr>
          <p:cNvSpPr txBox="1"/>
          <p:nvPr/>
        </p:nvSpPr>
        <p:spPr>
          <a:xfrm>
            <a:off x="8082505" y="4160897"/>
            <a:ext cx="3500285" cy="2062103"/>
          </a:xfrm>
          <a:prstGeom prst="rect">
            <a:avLst/>
          </a:prstGeom>
          <a:noFill/>
        </p:spPr>
        <p:txBody>
          <a:bodyPr wrap="square">
            <a:spAutoFit/>
          </a:bodyPr>
          <a:lstStyle/>
          <a:p>
            <a:pPr algn="just"/>
            <a:r>
              <a:rPr lang="en-US" sz="1600" dirty="0">
                <a:solidFill>
                  <a:schemeClr val="bg1"/>
                </a:solidFill>
                <a:latin typeface="Montserrat Light" panose="00000400000000000000" pitchFamily="2" charset="0"/>
              </a:rPr>
              <a:t>This is information that is of interest to clinical staff. We can go back to the brain and point out the region of interest where something is happening. We can also correlate if our node corresponds to the center of the seizure event.</a:t>
            </a:r>
            <a:endParaRPr lang="es-MX" sz="1600" dirty="0">
              <a:solidFill>
                <a:schemeClr val="bg1"/>
              </a:solidFill>
              <a:latin typeface="Montserrat Light" panose="00000400000000000000" pitchFamily="2" charset="0"/>
            </a:endParaRPr>
          </a:p>
        </p:txBody>
      </p:sp>
      <mc:AlternateContent xmlns:mc="http://schemas.openxmlformats.org/markup-compatibility/2006">
        <mc:Choice xmlns:a14="http://schemas.microsoft.com/office/drawing/2010/main" Requires="a14">
          <p:sp>
            <p:nvSpPr>
              <p:cNvPr id="12" name="CuadroTexto 11">
                <a:extLst>
                  <a:ext uri="{FF2B5EF4-FFF2-40B4-BE49-F238E27FC236}">
                    <a16:creationId xmlns:a16="http://schemas.microsoft.com/office/drawing/2014/main" id="{8C2DC9FD-2785-A8DA-D270-67115223289F}"/>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25  </m:t>
                      </m:r>
                    </m:oMath>
                  </m:oMathPara>
                </a14:m>
                <a:endParaRPr lang="es-MX" dirty="0"/>
              </a:p>
            </p:txBody>
          </p:sp>
        </mc:Choice>
        <mc:Fallback>
          <p:sp>
            <p:nvSpPr>
              <p:cNvPr id="12" name="CuadroTexto 11">
                <a:extLst>
                  <a:ext uri="{FF2B5EF4-FFF2-40B4-BE49-F238E27FC236}">
                    <a16:creationId xmlns:a16="http://schemas.microsoft.com/office/drawing/2014/main" id="{8C2DC9FD-2785-A8DA-D270-67115223289F}"/>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5"/>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995552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2">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pic>
        <p:nvPicPr>
          <p:cNvPr id="2" name="Imagen 1" descr="Diagrama&#10;&#10;Descripción generada automáticamente">
            <a:extLst>
              <a:ext uri="{FF2B5EF4-FFF2-40B4-BE49-F238E27FC236}">
                <a16:creationId xmlns:a16="http://schemas.microsoft.com/office/drawing/2014/main" id="{EE6B0D8F-E6FB-4D58-BDC4-2959D33D8F57}"/>
              </a:ext>
            </a:extLst>
          </p:cNvPr>
          <p:cNvPicPr>
            <a:picLocks noChangeAspect="1"/>
          </p:cNvPicPr>
          <p:nvPr/>
        </p:nvPicPr>
        <p:blipFill>
          <a:blip r:embed="rId3"/>
          <a:stretch>
            <a:fillRect/>
          </a:stretch>
        </p:blipFill>
        <p:spPr>
          <a:xfrm>
            <a:off x="200887" y="1515397"/>
            <a:ext cx="3827205" cy="3827205"/>
          </a:xfrm>
          <a:prstGeom prst="rect">
            <a:avLst/>
          </a:prstGeom>
        </p:spPr>
      </p:pic>
      <p:pic>
        <p:nvPicPr>
          <p:cNvPr id="10" name="Imagen 9" descr="Imagen que contiene Calendario&#10;&#10;Descripción generada automáticamente">
            <a:extLst>
              <a:ext uri="{FF2B5EF4-FFF2-40B4-BE49-F238E27FC236}">
                <a16:creationId xmlns:a16="http://schemas.microsoft.com/office/drawing/2014/main" id="{3E17BCC9-96EB-2B97-0F68-C4B1E9E4BFE7}"/>
              </a:ext>
            </a:extLst>
          </p:cNvPr>
          <p:cNvPicPr>
            <a:picLocks noChangeAspect="1"/>
          </p:cNvPicPr>
          <p:nvPr/>
        </p:nvPicPr>
        <p:blipFill>
          <a:blip r:embed="rId4"/>
          <a:stretch>
            <a:fillRect/>
          </a:stretch>
        </p:blipFill>
        <p:spPr>
          <a:xfrm>
            <a:off x="4168204" y="1515397"/>
            <a:ext cx="3827205" cy="3827205"/>
          </a:xfrm>
          <a:prstGeom prst="rect">
            <a:avLst/>
          </a:prstGeom>
        </p:spPr>
      </p:pic>
      <p:pic>
        <p:nvPicPr>
          <p:cNvPr id="12" name="Imagen 11" descr="Diagrama&#10;&#10;Descripción generada automáticamente">
            <a:extLst>
              <a:ext uri="{FF2B5EF4-FFF2-40B4-BE49-F238E27FC236}">
                <a16:creationId xmlns:a16="http://schemas.microsoft.com/office/drawing/2014/main" id="{F224806B-4643-2A3B-9991-B83B799220EB}"/>
              </a:ext>
            </a:extLst>
          </p:cNvPr>
          <p:cNvPicPr>
            <a:picLocks noChangeAspect="1"/>
          </p:cNvPicPr>
          <p:nvPr/>
        </p:nvPicPr>
        <p:blipFill>
          <a:blip r:embed="rId5"/>
          <a:stretch>
            <a:fillRect/>
          </a:stretch>
        </p:blipFill>
        <p:spPr>
          <a:xfrm>
            <a:off x="8135521" y="1515397"/>
            <a:ext cx="3827205" cy="3827205"/>
          </a:xfrm>
          <a:prstGeom prst="rect">
            <a:avLst/>
          </a:prstGeom>
        </p:spPr>
      </p:pic>
    </p:spTree>
    <p:extLst>
      <p:ext uri="{BB962C8B-B14F-4D97-AF65-F5344CB8AC3E}">
        <p14:creationId xmlns:p14="http://schemas.microsoft.com/office/powerpoint/2010/main" val="2821721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2">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pic>
        <p:nvPicPr>
          <p:cNvPr id="2" name="Imagen 1" descr="Imagen en blanco y negro&#10;&#10;Descripción generada automáticamente con confianza baja">
            <a:extLst>
              <a:ext uri="{FF2B5EF4-FFF2-40B4-BE49-F238E27FC236}">
                <a16:creationId xmlns:a16="http://schemas.microsoft.com/office/drawing/2014/main" id="{F6831C0D-3778-5342-E7B6-AD28CD125834}"/>
              </a:ext>
            </a:extLst>
          </p:cNvPr>
          <p:cNvPicPr>
            <a:picLocks noChangeAspect="1"/>
          </p:cNvPicPr>
          <p:nvPr/>
        </p:nvPicPr>
        <p:blipFill>
          <a:blip r:embed="rId3"/>
          <a:stretch>
            <a:fillRect/>
          </a:stretch>
        </p:blipFill>
        <p:spPr>
          <a:xfrm>
            <a:off x="540775" y="2333931"/>
            <a:ext cx="2937387" cy="2937387"/>
          </a:xfrm>
          <a:prstGeom prst="rect">
            <a:avLst/>
          </a:prstGeom>
        </p:spPr>
      </p:pic>
      <p:pic>
        <p:nvPicPr>
          <p:cNvPr id="3" name="Imagen 2">
            <a:extLst>
              <a:ext uri="{FF2B5EF4-FFF2-40B4-BE49-F238E27FC236}">
                <a16:creationId xmlns:a16="http://schemas.microsoft.com/office/drawing/2014/main" id="{337CEEE3-0EBB-1D26-12AD-CE04AD4D3BC5}"/>
              </a:ext>
            </a:extLst>
          </p:cNvPr>
          <p:cNvPicPr>
            <a:picLocks noChangeAspect="1"/>
          </p:cNvPicPr>
          <p:nvPr/>
        </p:nvPicPr>
        <p:blipFill>
          <a:blip r:embed="rId4"/>
          <a:stretch>
            <a:fillRect/>
          </a:stretch>
        </p:blipFill>
        <p:spPr>
          <a:xfrm>
            <a:off x="3576365" y="1543983"/>
            <a:ext cx="7773074" cy="423708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mc:AlternateContent xmlns:mc="http://schemas.openxmlformats.org/markup-compatibility/2006" xmlns:a14="http://schemas.microsoft.com/office/drawing/2010/main">
        <mc:Choice Requires="a14">
          <p:sp>
            <p:nvSpPr>
              <p:cNvPr id="8" name="CuadroTexto 7">
                <a:extLst>
                  <a:ext uri="{FF2B5EF4-FFF2-40B4-BE49-F238E27FC236}">
                    <a16:creationId xmlns:a16="http://schemas.microsoft.com/office/drawing/2014/main" id="{0F622AA8-B714-116F-FDC9-B5EA6F8DA1B0}"/>
                  </a:ext>
                </a:extLst>
              </p:cNvPr>
              <p:cNvSpPr txBox="1"/>
              <p:nvPr/>
            </p:nvSpPr>
            <p:spPr>
              <a:xfrm>
                <a:off x="8406581" y="2378414"/>
                <a:ext cx="2243819" cy="4924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3200" b="0" i="1" smtClean="0">
                          <a:latin typeface="Cambria Math" panose="02040503050406030204" pitchFamily="18" charset="0"/>
                        </a:rPr>
                        <m:t>10%−20%</m:t>
                      </m:r>
                    </m:oMath>
                  </m:oMathPara>
                </a14:m>
                <a:endParaRPr lang="es-MX" sz="3200" dirty="0"/>
              </a:p>
            </p:txBody>
          </p:sp>
        </mc:Choice>
        <mc:Fallback xmlns="">
          <p:sp>
            <p:nvSpPr>
              <p:cNvPr id="8" name="CuadroTexto 7">
                <a:extLst>
                  <a:ext uri="{FF2B5EF4-FFF2-40B4-BE49-F238E27FC236}">
                    <a16:creationId xmlns:a16="http://schemas.microsoft.com/office/drawing/2014/main" id="{0F622AA8-B714-116F-FDC9-B5EA6F8DA1B0}"/>
                  </a:ext>
                </a:extLst>
              </p:cNvPr>
              <p:cNvSpPr txBox="1">
                <a:spLocks noRot="1" noChangeAspect="1" noMove="1" noResize="1" noEditPoints="1" noAdjustHandles="1" noChangeArrowheads="1" noChangeShapeType="1" noTextEdit="1"/>
              </p:cNvSpPr>
              <p:nvPr/>
            </p:nvSpPr>
            <p:spPr>
              <a:xfrm>
                <a:off x="8406581" y="2378414"/>
                <a:ext cx="2243819" cy="492443"/>
              </a:xfrm>
              <a:prstGeom prst="rect">
                <a:avLst/>
              </a:prstGeom>
              <a:blipFill>
                <a:blip r:embed="rId5"/>
                <a:stretch>
                  <a:fillRect/>
                </a:stretch>
              </a:blipFill>
            </p:spPr>
            <p:txBody>
              <a:bodyPr/>
              <a:lstStyle/>
              <a:p>
                <a:r>
                  <a:rPr lang="es-MX">
                    <a:noFill/>
                  </a:rPr>
                  <a:t> </a:t>
                </a:r>
              </a:p>
            </p:txBody>
          </p:sp>
        </mc:Fallback>
      </mc:AlternateContent>
      <p:sp>
        <p:nvSpPr>
          <p:cNvPr id="9" name="CuadroTexto 8">
            <a:extLst>
              <a:ext uri="{FF2B5EF4-FFF2-40B4-BE49-F238E27FC236}">
                <a16:creationId xmlns:a16="http://schemas.microsoft.com/office/drawing/2014/main" id="{02D42FB2-04DD-C9BF-F494-3565D37E11D1}"/>
              </a:ext>
            </a:extLst>
          </p:cNvPr>
          <p:cNvSpPr txBox="1"/>
          <p:nvPr/>
        </p:nvSpPr>
        <p:spPr>
          <a:xfrm>
            <a:off x="3576365" y="5921169"/>
            <a:ext cx="7347274" cy="430887"/>
          </a:xfrm>
          <a:prstGeom prst="rect">
            <a:avLst/>
          </a:prstGeom>
          <a:noFill/>
        </p:spPr>
        <p:txBody>
          <a:bodyPr wrap="square">
            <a:spAutoFit/>
          </a:bodyPr>
          <a:lstStyle/>
          <a:p>
            <a:pPr algn="l"/>
            <a:r>
              <a:rPr lang="en-US" sz="1100" b="0" i="0" u="none" strike="noStrike" baseline="0" dirty="0">
                <a:latin typeface="Montserrat Light" panose="00000400000000000000" pitchFamily="2" charset="0"/>
              </a:rPr>
              <a:t>Martin </a:t>
            </a:r>
            <a:r>
              <a:rPr lang="en-US" sz="1100" b="0" i="0" u="none" strike="noStrike" baseline="0" dirty="0" err="1">
                <a:latin typeface="Montserrat Light" panose="00000400000000000000" pitchFamily="2" charset="0"/>
              </a:rPr>
              <a:t>Guillemaud</a:t>
            </a:r>
            <a:r>
              <a:rPr lang="en-US" sz="1100" dirty="0">
                <a:latin typeface="Montserrat Light" panose="00000400000000000000" pitchFamily="2" charset="0"/>
              </a:rPr>
              <a:t> et al</a:t>
            </a:r>
            <a:r>
              <a:rPr lang="en-US" sz="1100" b="0" i="0" u="none" strike="noStrike" baseline="0" dirty="0">
                <a:latin typeface="Montserrat Light" panose="00000400000000000000" pitchFamily="2" charset="0"/>
              </a:rPr>
              <a:t>. Epileptic seizure forecasting with hyperbolic embedding of brain networks. Article submitted, 2023.</a:t>
            </a:r>
            <a:endParaRPr lang="es-MX" sz="1100" dirty="0">
              <a:latin typeface="Montserrat Light" panose="00000400000000000000" pitchFamily="2" charset="0"/>
            </a:endParaRPr>
          </a:p>
        </p:txBody>
      </p:sp>
    </p:spTree>
    <p:extLst>
      <p:ext uri="{BB962C8B-B14F-4D97-AF65-F5344CB8AC3E}">
        <p14:creationId xmlns:p14="http://schemas.microsoft.com/office/powerpoint/2010/main" val="2958697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436881" y="993876"/>
            <a:ext cx="11443020" cy="5539004"/>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82029"/>
              <a:ext cx="2399072" cy="15366"/>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436881" y="1104982"/>
            <a:ext cx="1774872"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Data</a:t>
            </a:r>
            <a:endParaRPr lang="es-MX" sz="32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2657474" y="20809"/>
            <a:ext cx="9534526"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24" name="CuadroTexto 123">
            <a:extLst>
              <a:ext uri="{FF2B5EF4-FFF2-40B4-BE49-F238E27FC236}">
                <a16:creationId xmlns:a16="http://schemas.microsoft.com/office/drawing/2014/main" id="{150A8FE3-E7C4-8793-F14E-777E6373B97D}"/>
              </a:ext>
            </a:extLst>
          </p:cNvPr>
          <p:cNvSpPr txBox="1"/>
          <p:nvPr/>
        </p:nvSpPr>
        <p:spPr>
          <a:xfrm>
            <a:off x="2773450" y="1091310"/>
            <a:ext cx="6903499" cy="830997"/>
          </a:xfrm>
          <a:prstGeom prst="rect">
            <a:avLst/>
          </a:prstGeom>
          <a:noFill/>
        </p:spPr>
        <p:txBody>
          <a:bodyPr wrap="square">
            <a:spAutoFit/>
          </a:bodyPr>
          <a:lstStyle/>
          <a:p>
            <a:pPr algn="ctr"/>
            <a:r>
              <a:rPr lang="es-MX" sz="2400" b="1" dirty="0" err="1">
                <a:solidFill>
                  <a:schemeClr val="bg1"/>
                </a:solidFill>
                <a:latin typeface="Montserrat Light" panose="00000400000000000000" pitchFamily="2" charset="0"/>
              </a:rPr>
              <a:t>intracranial</a:t>
            </a:r>
            <a:r>
              <a:rPr lang="es-MX" sz="2400" b="1" dirty="0">
                <a:solidFill>
                  <a:schemeClr val="bg1"/>
                </a:solidFill>
                <a:latin typeface="Montserrat Light" panose="00000400000000000000" pitchFamily="2" charset="0"/>
              </a:rPr>
              <a:t> </a:t>
            </a:r>
            <a:r>
              <a:rPr lang="es-MX" sz="2400" b="1" dirty="0" err="1">
                <a:solidFill>
                  <a:schemeClr val="bg1"/>
                </a:solidFill>
                <a:latin typeface="Montserrat Light" panose="00000400000000000000" pitchFamily="2" charset="0"/>
              </a:rPr>
              <a:t>electroencephalography</a:t>
            </a:r>
            <a:endParaRPr lang="es-MX" sz="2400" b="1" dirty="0">
              <a:solidFill>
                <a:schemeClr val="bg1"/>
              </a:solidFill>
              <a:latin typeface="Montserrat Light" panose="00000400000000000000" pitchFamily="2" charset="0"/>
            </a:endParaRPr>
          </a:p>
          <a:p>
            <a:pPr algn="ctr"/>
            <a:r>
              <a:rPr lang="es-MX" sz="2400" b="1" dirty="0">
                <a:solidFill>
                  <a:schemeClr val="bg1"/>
                </a:solidFill>
                <a:latin typeface="Montserrat Light" panose="00000400000000000000" pitchFamily="2" charset="0"/>
              </a:rPr>
              <a:t>(</a:t>
            </a:r>
            <a:r>
              <a:rPr lang="es-MX" sz="2400" b="1" dirty="0" err="1">
                <a:solidFill>
                  <a:schemeClr val="bg1"/>
                </a:solidFill>
                <a:latin typeface="Montserrat Light" panose="00000400000000000000" pitchFamily="2" charset="0"/>
              </a:rPr>
              <a:t>iEEG</a:t>
            </a:r>
            <a:r>
              <a:rPr lang="es-MX" sz="2400" b="1" dirty="0">
                <a:solidFill>
                  <a:schemeClr val="bg1"/>
                </a:solidFill>
                <a:latin typeface="Montserrat Light" panose="00000400000000000000" pitchFamily="2" charset="0"/>
              </a:rPr>
              <a:t>)</a:t>
            </a:r>
            <a:endParaRPr lang="es-MX" sz="2400" dirty="0">
              <a:solidFill>
                <a:schemeClr val="bg1"/>
              </a:solidFill>
            </a:endParaRPr>
          </a:p>
        </p:txBody>
      </p:sp>
      <p:sp>
        <p:nvSpPr>
          <p:cNvPr id="8" name="TextBox 7">
            <a:extLst>
              <a:ext uri="{FF2B5EF4-FFF2-40B4-BE49-F238E27FC236}">
                <a16:creationId xmlns:a16="http://schemas.microsoft.com/office/drawing/2014/main" id="{3E31145A-CDA4-9161-50E5-8BF19C929496}"/>
              </a:ext>
            </a:extLst>
          </p:cNvPr>
          <p:cNvSpPr txBox="1"/>
          <p:nvPr/>
        </p:nvSpPr>
        <p:spPr>
          <a:xfrm>
            <a:off x="8962426" y="3346952"/>
            <a:ext cx="2751998" cy="2462213"/>
          </a:xfrm>
          <a:prstGeom prst="rect">
            <a:avLst/>
          </a:prstGeom>
          <a:noFill/>
        </p:spPr>
        <p:txBody>
          <a:bodyPr wrap="square">
            <a:spAutoFit/>
          </a:bodyPr>
          <a:lstStyle/>
          <a:p>
            <a:r>
              <a:rPr lang="es-MX" sz="1400" b="1" dirty="0">
                <a:solidFill>
                  <a:schemeClr val="bg1"/>
                </a:solidFill>
                <a:latin typeface="Montserrat Light" panose="00000400000000000000" pitchFamily="2" charset="0"/>
              </a:rPr>
              <a:t>Delta	&lt; 4 Hz	</a:t>
            </a:r>
          </a:p>
          <a:p>
            <a:br>
              <a:rPr lang="es-MX" sz="1400" b="1" dirty="0">
                <a:solidFill>
                  <a:schemeClr val="bg1"/>
                </a:solidFill>
                <a:latin typeface="Montserrat Light" panose="00000400000000000000" pitchFamily="2" charset="0"/>
              </a:rPr>
            </a:br>
            <a:r>
              <a:rPr lang="es-MX" sz="1400" b="1" dirty="0">
                <a:solidFill>
                  <a:schemeClr val="bg1"/>
                </a:solidFill>
                <a:latin typeface="Montserrat Light" panose="00000400000000000000" pitchFamily="2" charset="0"/>
              </a:rPr>
              <a:t>Theta	 4 – 7 Hz</a:t>
            </a:r>
          </a:p>
          <a:p>
            <a:br>
              <a:rPr lang="es-MX" sz="1400" b="1" dirty="0">
                <a:solidFill>
                  <a:schemeClr val="bg1"/>
                </a:solidFill>
                <a:latin typeface="Montserrat Light" panose="00000400000000000000" pitchFamily="2" charset="0"/>
              </a:rPr>
            </a:br>
            <a:r>
              <a:rPr lang="es-MX" sz="1400" b="1" dirty="0">
                <a:solidFill>
                  <a:schemeClr val="bg1"/>
                </a:solidFill>
                <a:latin typeface="Montserrat Light" panose="00000400000000000000" pitchFamily="2" charset="0"/>
              </a:rPr>
              <a:t>Alpha	 8 – 12 Hz</a:t>
            </a:r>
          </a:p>
          <a:p>
            <a:br>
              <a:rPr lang="es-MX" sz="1400" b="1" dirty="0">
                <a:solidFill>
                  <a:schemeClr val="bg1"/>
                </a:solidFill>
                <a:latin typeface="Montserrat Light" panose="00000400000000000000" pitchFamily="2" charset="0"/>
              </a:rPr>
            </a:br>
            <a:r>
              <a:rPr lang="es-MX" sz="1400" b="1" dirty="0">
                <a:solidFill>
                  <a:schemeClr val="bg1"/>
                </a:solidFill>
                <a:latin typeface="Montserrat Light" panose="00000400000000000000" pitchFamily="2" charset="0"/>
              </a:rPr>
              <a:t>Beta	 13 – 30 Hz</a:t>
            </a:r>
          </a:p>
          <a:p>
            <a:br>
              <a:rPr lang="es-MX" sz="1400" b="1" dirty="0">
                <a:solidFill>
                  <a:schemeClr val="bg1"/>
                </a:solidFill>
                <a:latin typeface="Montserrat Light" panose="00000400000000000000" pitchFamily="2" charset="0"/>
              </a:rPr>
            </a:br>
            <a:r>
              <a:rPr lang="es-MX" sz="1400" b="1" dirty="0">
                <a:solidFill>
                  <a:schemeClr val="bg1"/>
                </a:solidFill>
                <a:latin typeface="Montserrat Light" panose="00000400000000000000" pitchFamily="2" charset="0"/>
              </a:rPr>
              <a:t>Low  Gamma</a:t>
            </a:r>
          </a:p>
          <a:p>
            <a:r>
              <a:rPr lang="es-MX" b="1" dirty="0">
                <a:solidFill>
                  <a:schemeClr val="bg1"/>
                </a:solidFill>
                <a:latin typeface="Montserrat Light" panose="00000400000000000000" pitchFamily="2" charset="0"/>
              </a:rPr>
              <a:t>		</a:t>
            </a:r>
            <a:r>
              <a:rPr lang="es-MX" sz="1400" b="1" dirty="0">
                <a:solidFill>
                  <a:schemeClr val="bg1"/>
                </a:solidFill>
                <a:latin typeface="Montserrat Light" panose="00000400000000000000" pitchFamily="2" charset="0"/>
              </a:rPr>
              <a:t> &gt; 30 Hz</a:t>
            </a:r>
            <a:br>
              <a:rPr lang="es-MX" sz="1400" b="1" dirty="0">
                <a:solidFill>
                  <a:schemeClr val="bg1"/>
                </a:solidFill>
                <a:latin typeface="Montserrat Light" panose="00000400000000000000" pitchFamily="2" charset="0"/>
              </a:rPr>
            </a:br>
            <a:r>
              <a:rPr lang="es-MX" sz="1400" b="1" dirty="0">
                <a:solidFill>
                  <a:schemeClr val="bg1"/>
                </a:solidFill>
                <a:latin typeface="Montserrat Light" panose="00000400000000000000" pitchFamily="2" charset="0"/>
              </a:rPr>
              <a:t>High Gamma</a:t>
            </a:r>
            <a:endParaRPr lang="es-MX" dirty="0"/>
          </a:p>
        </p:txBody>
      </p:sp>
      <p:pic>
        <p:nvPicPr>
          <p:cNvPr id="3" name="Imagen 2" descr="Imagen que contiene interior, foto, edificio, perro&#10;&#10;Descripción generada automáticamente">
            <a:extLst>
              <a:ext uri="{FF2B5EF4-FFF2-40B4-BE49-F238E27FC236}">
                <a16:creationId xmlns:a16="http://schemas.microsoft.com/office/drawing/2014/main" id="{0EE20B2A-4899-233D-360B-0F89C7A013BA}"/>
              </a:ext>
            </a:extLst>
          </p:cNvPr>
          <p:cNvPicPr>
            <a:picLocks noChangeAspect="1"/>
          </p:cNvPicPr>
          <p:nvPr/>
        </p:nvPicPr>
        <p:blipFill>
          <a:blip r:embed="rId4"/>
          <a:stretch>
            <a:fillRect/>
          </a:stretch>
        </p:blipFill>
        <p:spPr>
          <a:xfrm flipH="1">
            <a:off x="637243" y="2080931"/>
            <a:ext cx="2657628" cy="2274842"/>
          </a:xfrm>
          <a:prstGeom prst="rect">
            <a:avLst/>
          </a:prstGeom>
        </p:spPr>
      </p:pic>
      <p:sp>
        <p:nvSpPr>
          <p:cNvPr id="9" name="CuadroTexto 8">
            <a:extLst>
              <a:ext uri="{FF2B5EF4-FFF2-40B4-BE49-F238E27FC236}">
                <a16:creationId xmlns:a16="http://schemas.microsoft.com/office/drawing/2014/main" id="{FFDA5AAD-344E-524E-96A0-E496A4A2F6FA}"/>
              </a:ext>
            </a:extLst>
          </p:cNvPr>
          <p:cNvSpPr txBox="1"/>
          <p:nvPr/>
        </p:nvSpPr>
        <p:spPr>
          <a:xfrm>
            <a:off x="3306617" y="2219085"/>
            <a:ext cx="6096000" cy="1169551"/>
          </a:xfrm>
          <a:prstGeom prst="rect">
            <a:avLst/>
          </a:prstGeom>
          <a:noFill/>
        </p:spPr>
        <p:txBody>
          <a:bodyPr wrap="square">
            <a:spAutoFit/>
          </a:bodyPr>
          <a:lstStyle/>
          <a:p>
            <a:r>
              <a:rPr lang="en-US" dirty="0">
                <a:solidFill>
                  <a:schemeClr val="bg1"/>
                </a:solidFill>
                <a:latin typeface="Montserrat Light" panose="00000400000000000000" pitchFamily="2" charset="0"/>
              </a:rPr>
              <a:t>method to record an electrogram of the spontaneous electrical activity of the </a:t>
            </a:r>
            <a:r>
              <a:rPr lang="en-US" dirty="0">
                <a:solidFill>
                  <a:schemeClr val="bg1"/>
                </a:solidFill>
                <a:latin typeface="Montserrat Light" panose="00000400000000000000" pitchFamily="2" charset="0"/>
                <a:hlinkClick r:id="rId5" tooltip="Brain">
                  <a:extLst>
                    <a:ext uri="{A12FA001-AC4F-418D-AE19-62706E023703}">
                      <ahyp:hlinkClr xmlns:ahyp="http://schemas.microsoft.com/office/drawing/2018/hyperlinkcolor" val="tx"/>
                    </a:ext>
                  </a:extLst>
                </a:hlinkClick>
              </a:rPr>
              <a:t>brain</a:t>
            </a:r>
            <a:r>
              <a:rPr lang="en-US" dirty="0">
                <a:solidFill>
                  <a:schemeClr val="bg1"/>
                </a:solidFill>
                <a:latin typeface="Montserrat Light" panose="00000400000000000000" pitchFamily="2" charset="0"/>
              </a:rPr>
              <a:t>. EEG is the </a:t>
            </a:r>
            <a:r>
              <a:rPr lang="en-US" dirty="0">
                <a:solidFill>
                  <a:schemeClr val="bg1"/>
                </a:solidFill>
                <a:latin typeface="Montserrat Light" panose="00000400000000000000" pitchFamily="2" charset="0"/>
                <a:hlinkClick r:id="rId6" tooltip="Gold standard (test)">
                  <a:extLst>
                    <a:ext uri="{A12FA001-AC4F-418D-AE19-62706E023703}">
                      <ahyp:hlinkClr xmlns:ahyp="http://schemas.microsoft.com/office/drawing/2018/hyperlinkcolor" val="tx"/>
                    </a:ext>
                  </a:extLst>
                </a:hlinkClick>
              </a:rPr>
              <a:t>go</a:t>
            </a:r>
            <a:r>
              <a:rPr lang="en-US" dirty="0">
                <a:solidFill>
                  <a:schemeClr val="bg1"/>
                </a:solidFill>
                <a:latin typeface="Montserrat Light" panose="00000400000000000000" pitchFamily="2" charset="0"/>
              </a:rPr>
              <a:t>ld standard diagnostic procedure to confirm epilepsy. The sensitivity of a routine EEG to detect interictal epileptiform discharges at epilepsy centers has been reported to be in the range of 29–55%</a:t>
            </a:r>
            <a:endParaRPr lang="es-MX" dirty="0">
              <a:solidFill>
                <a:schemeClr val="bg1"/>
              </a:solidFill>
              <a:latin typeface="Montserrat Light" panose="00000400000000000000" pitchFamily="2" charset="0"/>
            </a:endParaRPr>
          </a:p>
        </p:txBody>
      </p:sp>
      <p:pic>
        <p:nvPicPr>
          <p:cNvPr id="122" name="Imagen 121" descr="Un conjunto de letras negras en un fondo negro&#10;&#10;Descripción generada automáticamente con confianza media">
            <a:extLst>
              <a:ext uri="{FF2B5EF4-FFF2-40B4-BE49-F238E27FC236}">
                <a16:creationId xmlns:a16="http://schemas.microsoft.com/office/drawing/2014/main" id="{F8F126C3-135E-5700-D8E3-0A78E5A94E43}"/>
              </a:ext>
            </a:extLst>
          </p:cNvPr>
          <p:cNvPicPr>
            <a:picLocks noChangeAspect="1"/>
          </p:cNvPicPr>
          <p:nvPr/>
        </p:nvPicPr>
        <p:blipFill>
          <a:blip r:embed="rId7"/>
          <a:stretch>
            <a:fillRect/>
          </a:stretch>
        </p:blipFill>
        <p:spPr>
          <a:xfrm>
            <a:off x="2454130" y="4202096"/>
            <a:ext cx="3641870" cy="205023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AC434D2E-D44E-6E88-6117-E7AA8556FA9F}"/>
              </a:ext>
            </a:extLst>
          </p:cNvPr>
          <p:cNvPicPr>
            <a:picLocks noChangeAspect="1"/>
          </p:cNvPicPr>
          <p:nvPr/>
        </p:nvPicPr>
        <p:blipFill>
          <a:blip r:embed="rId8"/>
          <a:stretch>
            <a:fillRect/>
          </a:stretch>
        </p:blipFill>
        <p:spPr>
          <a:xfrm>
            <a:off x="9418550" y="1308764"/>
            <a:ext cx="2336564" cy="545390"/>
          </a:xfrm>
          <a:prstGeom prst="rect">
            <a:avLst/>
          </a:prstGeom>
        </p:spPr>
      </p:pic>
    </p:spTree>
    <p:extLst>
      <p:ext uri="{BB962C8B-B14F-4D97-AF65-F5344CB8AC3E}">
        <p14:creationId xmlns:p14="http://schemas.microsoft.com/office/powerpoint/2010/main" val="1073407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436881" y="993876"/>
            <a:ext cx="11443020" cy="5539004"/>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82029"/>
              <a:ext cx="2399072" cy="15366"/>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436881" y="1104982"/>
            <a:ext cx="1774872"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Data</a:t>
            </a:r>
            <a:endParaRPr lang="es-MX" sz="32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2657474" y="20809"/>
            <a:ext cx="9534526"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22" name="Imagen 121" descr="Un conjunto de letras negras en un fondo negro&#10;&#10;Descripción generada automáticamente con confianza media">
            <a:extLst>
              <a:ext uri="{FF2B5EF4-FFF2-40B4-BE49-F238E27FC236}">
                <a16:creationId xmlns:a16="http://schemas.microsoft.com/office/drawing/2014/main" id="{F8F126C3-135E-5700-D8E3-0A78E5A94E43}"/>
              </a:ext>
            </a:extLst>
          </p:cNvPr>
          <p:cNvPicPr>
            <a:picLocks noChangeAspect="1"/>
          </p:cNvPicPr>
          <p:nvPr/>
        </p:nvPicPr>
        <p:blipFill>
          <a:blip r:embed="rId4"/>
          <a:stretch>
            <a:fillRect/>
          </a:stretch>
        </p:blipFill>
        <p:spPr>
          <a:xfrm>
            <a:off x="729225" y="2372218"/>
            <a:ext cx="4004544" cy="225441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4" name="CuadroTexto 123">
            <a:extLst>
              <a:ext uri="{FF2B5EF4-FFF2-40B4-BE49-F238E27FC236}">
                <a16:creationId xmlns:a16="http://schemas.microsoft.com/office/drawing/2014/main" id="{150A8FE3-E7C4-8793-F14E-777E6373B97D}"/>
              </a:ext>
            </a:extLst>
          </p:cNvPr>
          <p:cNvSpPr txBox="1"/>
          <p:nvPr/>
        </p:nvSpPr>
        <p:spPr>
          <a:xfrm>
            <a:off x="666988" y="1704773"/>
            <a:ext cx="4129019" cy="523220"/>
          </a:xfrm>
          <a:prstGeom prst="rect">
            <a:avLst/>
          </a:prstGeom>
          <a:noFill/>
        </p:spPr>
        <p:txBody>
          <a:bodyPr wrap="square">
            <a:spAutoFit/>
          </a:bodyPr>
          <a:lstStyle/>
          <a:p>
            <a:pPr algn="ctr"/>
            <a:r>
              <a:rPr lang="es-MX" b="1" dirty="0" err="1">
                <a:solidFill>
                  <a:schemeClr val="bg1"/>
                </a:solidFill>
                <a:latin typeface="Montserrat Light" panose="00000400000000000000" pitchFamily="2" charset="0"/>
              </a:rPr>
              <a:t>intracranial</a:t>
            </a:r>
            <a:r>
              <a:rPr lang="es-MX" b="1" dirty="0">
                <a:solidFill>
                  <a:schemeClr val="bg1"/>
                </a:solidFill>
                <a:latin typeface="Montserrat Light" panose="00000400000000000000" pitchFamily="2" charset="0"/>
              </a:rPr>
              <a:t> </a:t>
            </a:r>
            <a:r>
              <a:rPr lang="es-MX" b="1" dirty="0" err="1">
                <a:solidFill>
                  <a:schemeClr val="bg1"/>
                </a:solidFill>
                <a:latin typeface="Montserrat Light" panose="00000400000000000000" pitchFamily="2" charset="0"/>
              </a:rPr>
              <a:t>electroencephalography</a:t>
            </a:r>
            <a:endParaRPr lang="es-MX" b="1" dirty="0">
              <a:solidFill>
                <a:schemeClr val="bg1"/>
              </a:solidFill>
              <a:latin typeface="Montserrat Light" panose="00000400000000000000" pitchFamily="2" charset="0"/>
            </a:endParaRPr>
          </a:p>
          <a:p>
            <a:pPr algn="ctr"/>
            <a:r>
              <a:rPr lang="es-MX" b="1" dirty="0">
                <a:solidFill>
                  <a:schemeClr val="bg1"/>
                </a:solidFill>
                <a:latin typeface="Montserrat Light" panose="00000400000000000000" pitchFamily="2" charset="0"/>
              </a:rPr>
              <a:t>(</a:t>
            </a:r>
            <a:r>
              <a:rPr lang="es-MX" b="1" dirty="0" err="1">
                <a:solidFill>
                  <a:schemeClr val="bg1"/>
                </a:solidFill>
                <a:latin typeface="Montserrat Light" panose="00000400000000000000" pitchFamily="2" charset="0"/>
              </a:rPr>
              <a:t>iEEG</a:t>
            </a:r>
            <a:r>
              <a:rPr lang="es-MX" b="1" dirty="0">
                <a:solidFill>
                  <a:schemeClr val="bg1"/>
                </a:solidFill>
                <a:latin typeface="Montserrat Light" panose="00000400000000000000" pitchFamily="2" charset="0"/>
              </a:rPr>
              <a:t>)</a:t>
            </a:r>
            <a:endParaRPr lang="es-MX" dirty="0">
              <a:solidFill>
                <a:schemeClr val="bg1"/>
              </a:solidFill>
            </a:endParaRPr>
          </a:p>
        </p:txBody>
      </p:sp>
      <p:sp>
        <p:nvSpPr>
          <p:cNvPr id="3" name="CuadroTexto 2">
            <a:extLst>
              <a:ext uri="{FF2B5EF4-FFF2-40B4-BE49-F238E27FC236}">
                <a16:creationId xmlns:a16="http://schemas.microsoft.com/office/drawing/2014/main" id="{4C5224B0-85D3-58EC-BAAD-AA72718C070D}"/>
              </a:ext>
            </a:extLst>
          </p:cNvPr>
          <p:cNvSpPr txBox="1"/>
          <p:nvPr/>
        </p:nvSpPr>
        <p:spPr>
          <a:xfrm>
            <a:off x="6225200" y="1227719"/>
            <a:ext cx="4129019" cy="738664"/>
          </a:xfrm>
          <a:prstGeom prst="rect">
            <a:avLst/>
          </a:prstGeom>
          <a:noFill/>
        </p:spPr>
        <p:txBody>
          <a:bodyPr wrap="square">
            <a:spAutoFit/>
          </a:bodyPr>
          <a:lstStyle/>
          <a:p>
            <a:pPr algn="ctr"/>
            <a:r>
              <a:rPr lang="es-MX" dirty="0">
                <a:solidFill>
                  <a:schemeClr val="bg1"/>
                </a:solidFill>
                <a:latin typeface="Montserrat Light" panose="00000400000000000000" pitchFamily="2" charset="0"/>
              </a:rPr>
              <a:t>Use </a:t>
            </a:r>
            <a:r>
              <a:rPr lang="es-MX" dirty="0" err="1">
                <a:solidFill>
                  <a:schemeClr val="bg1"/>
                </a:solidFill>
                <a:latin typeface="Montserrat Light" panose="00000400000000000000" pitchFamily="2" charset="0"/>
              </a:rPr>
              <a:t>of</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the</a:t>
            </a:r>
            <a:r>
              <a:rPr lang="es-MX" dirty="0">
                <a:solidFill>
                  <a:schemeClr val="bg1"/>
                </a:solidFill>
                <a:latin typeface="Montserrat Light" panose="00000400000000000000" pitchFamily="2" charset="0"/>
              </a:rPr>
              <a:t> </a:t>
            </a:r>
            <a:r>
              <a:rPr lang="es-MX" b="1" dirty="0" err="1">
                <a:solidFill>
                  <a:schemeClr val="bg1"/>
                </a:solidFill>
                <a:latin typeface="Montserrat Light" panose="00000400000000000000" pitchFamily="2" charset="0"/>
              </a:rPr>
              <a:t>Phase</a:t>
            </a:r>
            <a:r>
              <a:rPr lang="es-MX" b="1" dirty="0">
                <a:solidFill>
                  <a:schemeClr val="bg1"/>
                </a:solidFill>
                <a:latin typeface="Montserrat Light" panose="00000400000000000000" pitchFamily="2" charset="0"/>
              </a:rPr>
              <a:t> </a:t>
            </a:r>
            <a:r>
              <a:rPr lang="es-MX" b="1" dirty="0" err="1">
                <a:solidFill>
                  <a:schemeClr val="bg1"/>
                </a:solidFill>
                <a:latin typeface="Montserrat Light" panose="00000400000000000000" pitchFamily="2" charset="0"/>
              </a:rPr>
              <a:t>Locking</a:t>
            </a:r>
            <a:r>
              <a:rPr lang="es-MX" b="1" dirty="0">
                <a:solidFill>
                  <a:schemeClr val="bg1"/>
                </a:solidFill>
                <a:latin typeface="Montserrat Light" panose="00000400000000000000" pitchFamily="2" charset="0"/>
              </a:rPr>
              <a:t> </a:t>
            </a:r>
            <a:r>
              <a:rPr lang="es-MX" b="1" dirty="0" err="1">
                <a:solidFill>
                  <a:schemeClr val="bg1"/>
                </a:solidFill>
                <a:latin typeface="Montserrat Light" panose="00000400000000000000" pitchFamily="2" charset="0"/>
              </a:rPr>
              <a:t>Value</a:t>
            </a:r>
            <a:r>
              <a:rPr lang="es-MX" b="1" dirty="0">
                <a:solidFill>
                  <a:schemeClr val="bg1"/>
                </a:solidFill>
                <a:latin typeface="Montserrat Light" panose="00000400000000000000" pitchFamily="2" charset="0"/>
              </a:rPr>
              <a:t> </a:t>
            </a:r>
            <a:r>
              <a:rPr lang="es-MX" b="1" dirty="0" err="1">
                <a:solidFill>
                  <a:schemeClr val="bg1"/>
                </a:solidFill>
                <a:latin typeface="Montserrat Light" panose="00000400000000000000" pitchFamily="2" charset="0"/>
              </a:rPr>
              <a:t>Method</a:t>
            </a:r>
            <a:r>
              <a:rPr lang="es-MX" b="1" dirty="0">
                <a:solidFill>
                  <a:schemeClr val="bg1"/>
                </a:solidFill>
                <a:latin typeface="Montserrat Light" panose="00000400000000000000" pitchFamily="2" charset="0"/>
              </a:rPr>
              <a:t> (PLV)</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to</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construct</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the</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conectivitty</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matrixes</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with</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the</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iEEG</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signals</a:t>
            </a:r>
            <a:endParaRPr lang="es-MX" dirty="0">
              <a:solidFill>
                <a:schemeClr val="bg1"/>
              </a:solidFill>
            </a:endParaRPr>
          </a:p>
        </p:txBody>
      </p:sp>
      <p:pic>
        <p:nvPicPr>
          <p:cNvPr id="10" name="Imagen 9">
            <a:extLst>
              <a:ext uri="{FF2B5EF4-FFF2-40B4-BE49-F238E27FC236}">
                <a16:creationId xmlns:a16="http://schemas.microsoft.com/office/drawing/2014/main" id="{0F2870C2-2D21-C059-243C-4E4EA183CE36}"/>
              </a:ext>
            </a:extLst>
          </p:cNvPr>
          <p:cNvPicPr>
            <a:picLocks noChangeAspect="1"/>
          </p:cNvPicPr>
          <p:nvPr/>
        </p:nvPicPr>
        <p:blipFill>
          <a:blip r:embed="rId5"/>
          <a:stretch>
            <a:fillRect/>
          </a:stretch>
        </p:blipFill>
        <p:spPr>
          <a:xfrm>
            <a:off x="2809798" y="4071519"/>
            <a:ext cx="2006673" cy="2084915"/>
          </a:xfrm>
          <a:prstGeom prst="rect">
            <a:avLst/>
          </a:prstGeom>
        </p:spPr>
      </p:pic>
      <p:pic>
        <p:nvPicPr>
          <p:cNvPr id="13" name="Imagen 12" descr="Diagrama&#10;&#10;Descripción generada automáticamente">
            <a:extLst>
              <a:ext uri="{FF2B5EF4-FFF2-40B4-BE49-F238E27FC236}">
                <a16:creationId xmlns:a16="http://schemas.microsoft.com/office/drawing/2014/main" id="{A44973FD-7B82-407E-12CF-69DFA939AE11}"/>
              </a:ext>
            </a:extLst>
          </p:cNvPr>
          <p:cNvPicPr>
            <a:picLocks noChangeAspect="1"/>
          </p:cNvPicPr>
          <p:nvPr/>
        </p:nvPicPr>
        <p:blipFill>
          <a:blip r:embed="rId6"/>
          <a:stretch>
            <a:fillRect/>
          </a:stretch>
        </p:blipFill>
        <p:spPr>
          <a:xfrm>
            <a:off x="4923130" y="2305159"/>
            <a:ext cx="6784398" cy="2849447"/>
          </a:xfrm>
          <a:prstGeom prst="rect">
            <a:avLst/>
          </a:prstGeom>
        </p:spPr>
      </p:pic>
    </p:spTree>
    <p:extLst>
      <p:ext uri="{BB962C8B-B14F-4D97-AF65-F5344CB8AC3E}">
        <p14:creationId xmlns:p14="http://schemas.microsoft.com/office/powerpoint/2010/main" val="14357350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436881" y="993876"/>
            <a:ext cx="11443020" cy="5539004"/>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82029"/>
              <a:ext cx="2399072" cy="15366"/>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436881" y="1104982"/>
            <a:ext cx="1774872"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Data</a:t>
            </a:r>
            <a:endParaRPr lang="es-MX" sz="32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2657474" y="20809"/>
            <a:ext cx="9534526"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22" name="Imagen 121" descr="Un conjunto de letras negras en un fondo negro&#10;&#10;Descripción generada automáticamente con confianza media">
            <a:extLst>
              <a:ext uri="{FF2B5EF4-FFF2-40B4-BE49-F238E27FC236}">
                <a16:creationId xmlns:a16="http://schemas.microsoft.com/office/drawing/2014/main" id="{F8F126C3-135E-5700-D8E3-0A78E5A94E43}"/>
              </a:ext>
            </a:extLst>
          </p:cNvPr>
          <p:cNvPicPr>
            <a:picLocks noChangeAspect="1"/>
          </p:cNvPicPr>
          <p:nvPr/>
        </p:nvPicPr>
        <p:blipFill>
          <a:blip r:embed="rId4"/>
          <a:stretch>
            <a:fillRect/>
          </a:stretch>
        </p:blipFill>
        <p:spPr>
          <a:xfrm>
            <a:off x="3653450" y="3161382"/>
            <a:ext cx="5143500" cy="28956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4" name="CuadroTexto 123">
            <a:extLst>
              <a:ext uri="{FF2B5EF4-FFF2-40B4-BE49-F238E27FC236}">
                <a16:creationId xmlns:a16="http://schemas.microsoft.com/office/drawing/2014/main" id="{150A8FE3-E7C4-8793-F14E-777E6373B97D}"/>
              </a:ext>
            </a:extLst>
          </p:cNvPr>
          <p:cNvSpPr txBox="1"/>
          <p:nvPr/>
        </p:nvSpPr>
        <p:spPr>
          <a:xfrm>
            <a:off x="2778962" y="2202797"/>
            <a:ext cx="6903499" cy="830997"/>
          </a:xfrm>
          <a:prstGeom prst="rect">
            <a:avLst/>
          </a:prstGeom>
          <a:noFill/>
        </p:spPr>
        <p:txBody>
          <a:bodyPr wrap="square">
            <a:spAutoFit/>
          </a:bodyPr>
          <a:lstStyle/>
          <a:p>
            <a:pPr algn="ctr"/>
            <a:r>
              <a:rPr lang="es-MX" sz="2400" b="1" dirty="0" err="1">
                <a:solidFill>
                  <a:schemeClr val="bg1"/>
                </a:solidFill>
                <a:latin typeface="Montserrat Light" panose="00000400000000000000" pitchFamily="2" charset="0"/>
              </a:rPr>
              <a:t>intracranial</a:t>
            </a:r>
            <a:r>
              <a:rPr lang="es-MX" sz="2400" b="1" dirty="0">
                <a:solidFill>
                  <a:schemeClr val="bg1"/>
                </a:solidFill>
                <a:latin typeface="Montserrat Light" panose="00000400000000000000" pitchFamily="2" charset="0"/>
              </a:rPr>
              <a:t> </a:t>
            </a:r>
            <a:r>
              <a:rPr lang="es-MX" sz="2400" b="1" dirty="0" err="1">
                <a:solidFill>
                  <a:schemeClr val="bg1"/>
                </a:solidFill>
                <a:latin typeface="Montserrat Light" panose="00000400000000000000" pitchFamily="2" charset="0"/>
              </a:rPr>
              <a:t>electroencephalography</a:t>
            </a:r>
            <a:endParaRPr lang="es-MX" sz="2400" b="1" dirty="0">
              <a:solidFill>
                <a:schemeClr val="bg1"/>
              </a:solidFill>
              <a:latin typeface="Montserrat Light" panose="00000400000000000000" pitchFamily="2" charset="0"/>
            </a:endParaRPr>
          </a:p>
          <a:p>
            <a:pPr algn="ctr"/>
            <a:r>
              <a:rPr lang="es-MX" sz="2400" b="1" dirty="0">
                <a:solidFill>
                  <a:schemeClr val="bg1"/>
                </a:solidFill>
                <a:latin typeface="Montserrat Light" panose="00000400000000000000" pitchFamily="2" charset="0"/>
              </a:rPr>
              <a:t>(</a:t>
            </a:r>
            <a:r>
              <a:rPr lang="es-MX" sz="2400" b="1" dirty="0" err="1">
                <a:solidFill>
                  <a:schemeClr val="bg1"/>
                </a:solidFill>
                <a:latin typeface="Montserrat Light" panose="00000400000000000000" pitchFamily="2" charset="0"/>
              </a:rPr>
              <a:t>iEEG</a:t>
            </a:r>
            <a:r>
              <a:rPr lang="es-MX" sz="2400" b="1" dirty="0">
                <a:solidFill>
                  <a:schemeClr val="bg1"/>
                </a:solidFill>
                <a:latin typeface="Montserrat Light" panose="00000400000000000000" pitchFamily="2" charset="0"/>
              </a:rPr>
              <a:t>)</a:t>
            </a:r>
            <a:endParaRPr lang="es-MX" sz="2400" dirty="0">
              <a:solidFill>
                <a:schemeClr val="bg1"/>
              </a:solidFill>
            </a:endParaRPr>
          </a:p>
        </p:txBody>
      </p:sp>
      <p:sp>
        <p:nvSpPr>
          <p:cNvPr id="8" name="TextBox 7">
            <a:extLst>
              <a:ext uri="{FF2B5EF4-FFF2-40B4-BE49-F238E27FC236}">
                <a16:creationId xmlns:a16="http://schemas.microsoft.com/office/drawing/2014/main" id="{3E31145A-CDA4-9161-50E5-8BF19C929496}"/>
              </a:ext>
            </a:extLst>
          </p:cNvPr>
          <p:cNvSpPr txBox="1"/>
          <p:nvPr/>
        </p:nvSpPr>
        <p:spPr>
          <a:xfrm>
            <a:off x="8962426" y="3346952"/>
            <a:ext cx="2751998" cy="2462213"/>
          </a:xfrm>
          <a:prstGeom prst="rect">
            <a:avLst/>
          </a:prstGeom>
          <a:noFill/>
        </p:spPr>
        <p:txBody>
          <a:bodyPr wrap="square">
            <a:spAutoFit/>
          </a:bodyPr>
          <a:lstStyle/>
          <a:p>
            <a:r>
              <a:rPr lang="es-MX" sz="1400" b="1" dirty="0">
                <a:solidFill>
                  <a:schemeClr val="bg1"/>
                </a:solidFill>
                <a:latin typeface="Montserrat Light" panose="00000400000000000000" pitchFamily="2" charset="0"/>
              </a:rPr>
              <a:t>Delta	&lt; 4 Hz	</a:t>
            </a:r>
          </a:p>
          <a:p>
            <a:br>
              <a:rPr lang="es-MX" sz="1400" b="1" dirty="0">
                <a:solidFill>
                  <a:schemeClr val="bg1"/>
                </a:solidFill>
                <a:latin typeface="Montserrat Light" panose="00000400000000000000" pitchFamily="2" charset="0"/>
              </a:rPr>
            </a:br>
            <a:r>
              <a:rPr lang="es-MX" sz="1400" b="1" dirty="0">
                <a:solidFill>
                  <a:schemeClr val="bg1"/>
                </a:solidFill>
                <a:latin typeface="Montserrat Light" panose="00000400000000000000" pitchFamily="2" charset="0"/>
              </a:rPr>
              <a:t>Theta	 4 – 7 Hz</a:t>
            </a:r>
          </a:p>
          <a:p>
            <a:br>
              <a:rPr lang="es-MX" sz="1400" b="1" dirty="0">
                <a:solidFill>
                  <a:schemeClr val="bg1"/>
                </a:solidFill>
                <a:latin typeface="Montserrat Light" panose="00000400000000000000" pitchFamily="2" charset="0"/>
              </a:rPr>
            </a:br>
            <a:r>
              <a:rPr lang="es-MX" sz="1400" b="1" dirty="0">
                <a:solidFill>
                  <a:schemeClr val="bg1"/>
                </a:solidFill>
                <a:latin typeface="Montserrat Light" panose="00000400000000000000" pitchFamily="2" charset="0"/>
              </a:rPr>
              <a:t>Alpha	 8 – 12 Hz</a:t>
            </a:r>
          </a:p>
          <a:p>
            <a:br>
              <a:rPr lang="es-MX" sz="1400" b="1" dirty="0">
                <a:solidFill>
                  <a:schemeClr val="bg1"/>
                </a:solidFill>
                <a:latin typeface="Montserrat Light" panose="00000400000000000000" pitchFamily="2" charset="0"/>
              </a:rPr>
            </a:br>
            <a:r>
              <a:rPr lang="es-MX" sz="1400" b="1" dirty="0">
                <a:solidFill>
                  <a:schemeClr val="bg1"/>
                </a:solidFill>
                <a:latin typeface="Montserrat Light" panose="00000400000000000000" pitchFamily="2" charset="0"/>
              </a:rPr>
              <a:t>Beta	 13 – 30 Hz</a:t>
            </a:r>
          </a:p>
          <a:p>
            <a:br>
              <a:rPr lang="es-MX" sz="1400" b="1" dirty="0">
                <a:solidFill>
                  <a:schemeClr val="bg1"/>
                </a:solidFill>
                <a:latin typeface="Montserrat Light" panose="00000400000000000000" pitchFamily="2" charset="0"/>
              </a:rPr>
            </a:br>
            <a:r>
              <a:rPr lang="es-MX" sz="1400" b="1" dirty="0">
                <a:solidFill>
                  <a:schemeClr val="bg1"/>
                </a:solidFill>
                <a:latin typeface="Montserrat Light" panose="00000400000000000000" pitchFamily="2" charset="0"/>
              </a:rPr>
              <a:t>Low  Gamma</a:t>
            </a:r>
          </a:p>
          <a:p>
            <a:r>
              <a:rPr lang="es-MX" b="1" dirty="0">
                <a:solidFill>
                  <a:schemeClr val="bg1"/>
                </a:solidFill>
                <a:latin typeface="Montserrat Light" panose="00000400000000000000" pitchFamily="2" charset="0"/>
              </a:rPr>
              <a:t>		</a:t>
            </a:r>
            <a:r>
              <a:rPr lang="es-MX" sz="1400" b="1" dirty="0">
                <a:solidFill>
                  <a:schemeClr val="bg1"/>
                </a:solidFill>
                <a:latin typeface="Montserrat Light" panose="00000400000000000000" pitchFamily="2" charset="0"/>
              </a:rPr>
              <a:t> &gt; 30 Hz</a:t>
            </a:r>
            <a:br>
              <a:rPr lang="es-MX" sz="1400" b="1" dirty="0">
                <a:solidFill>
                  <a:schemeClr val="bg1"/>
                </a:solidFill>
                <a:latin typeface="Montserrat Light" panose="00000400000000000000" pitchFamily="2" charset="0"/>
              </a:rPr>
            </a:br>
            <a:r>
              <a:rPr lang="es-MX" sz="1400" b="1" dirty="0">
                <a:solidFill>
                  <a:schemeClr val="bg1"/>
                </a:solidFill>
                <a:latin typeface="Montserrat Light" panose="00000400000000000000" pitchFamily="2" charset="0"/>
              </a:rPr>
              <a:t>High Gamma</a:t>
            </a:r>
            <a:endParaRPr lang="es-MX" dirty="0"/>
          </a:p>
        </p:txBody>
      </p:sp>
      <p:pic>
        <p:nvPicPr>
          <p:cNvPr id="11" name="Imagen 10">
            <a:extLst>
              <a:ext uri="{FF2B5EF4-FFF2-40B4-BE49-F238E27FC236}">
                <a16:creationId xmlns:a16="http://schemas.microsoft.com/office/drawing/2014/main" id="{0DC4C6D0-B74E-CC4F-F0AA-52BB549AB22A}"/>
              </a:ext>
            </a:extLst>
          </p:cNvPr>
          <p:cNvPicPr>
            <a:picLocks noChangeAspect="1"/>
          </p:cNvPicPr>
          <p:nvPr/>
        </p:nvPicPr>
        <p:blipFill>
          <a:blip r:embed="rId5"/>
          <a:stretch>
            <a:fillRect/>
          </a:stretch>
        </p:blipFill>
        <p:spPr>
          <a:xfrm>
            <a:off x="4574234" y="1237062"/>
            <a:ext cx="3043532" cy="710407"/>
          </a:xfrm>
          <a:prstGeom prst="rect">
            <a:avLst/>
          </a:prstGeom>
        </p:spPr>
      </p:pic>
      <p:pic>
        <p:nvPicPr>
          <p:cNvPr id="9" name="Imagen 8" descr="Imagen que contiene interior, foto, edificio, perro&#10;&#10;Descripción generada automáticamente">
            <a:extLst>
              <a:ext uri="{FF2B5EF4-FFF2-40B4-BE49-F238E27FC236}">
                <a16:creationId xmlns:a16="http://schemas.microsoft.com/office/drawing/2014/main" id="{9DC16E9D-335C-D49D-B8FE-F90687FF0C41}"/>
              </a:ext>
            </a:extLst>
          </p:cNvPr>
          <p:cNvPicPr>
            <a:picLocks noChangeAspect="1"/>
          </p:cNvPicPr>
          <p:nvPr/>
        </p:nvPicPr>
        <p:blipFill>
          <a:blip r:embed="rId6"/>
          <a:stretch>
            <a:fillRect/>
          </a:stretch>
        </p:blipFill>
        <p:spPr>
          <a:xfrm flipH="1">
            <a:off x="913084" y="2920462"/>
            <a:ext cx="2657628" cy="2274842"/>
          </a:xfrm>
          <a:prstGeom prst="rect">
            <a:avLst/>
          </a:prstGeom>
        </p:spPr>
      </p:pic>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902E2A0E-EE2A-05A3-1622-B13E1E5BB562}"/>
                  </a:ext>
                </a:extLst>
              </p:cNvPr>
              <p:cNvSpPr txBox="1"/>
              <p:nvPr/>
            </p:nvSpPr>
            <p:spPr>
              <a:xfrm>
                <a:off x="11826475" y="6551833"/>
                <a:ext cx="309380"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  </m:t>
                      </m:r>
                    </m:oMath>
                  </m:oMathPara>
                </a14:m>
                <a:endParaRPr lang="es-MX" dirty="0"/>
              </a:p>
            </p:txBody>
          </p:sp>
        </mc:Choice>
        <mc:Fallback>
          <p:sp>
            <p:nvSpPr>
              <p:cNvPr id="3" name="CuadroTexto 2">
                <a:extLst>
                  <a:ext uri="{FF2B5EF4-FFF2-40B4-BE49-F238E27FC236}">
                    <a16:creationId xmlns:a16="http://schemas.microsoft.com/office/drawing/2014/main" id="{902E2A0E-EE2A-05A3-1622-B13E1E5BB562}"/>
                  </a:ext>
                </a:extLst>
              </p:cNvPr>
              <p:cNvSpPr txBox="1">
                <a:spLocks noRot="1" noChangeAspect="1" noMove="1" noResize="1" noEditPoints="1" noAdjustHandles="1" noChangeArrowheads="1" noChangeShapeType="1" noTextEdit="1"/>
              </p:cNvSpPr>
              <p:nvPr/>
            </p:nvSpPr>
            <p:spPr>
              <a:xfrm>
                <a:off x="11826475" y="6551833"/>
                <a:ext cx="309380" cy="215444"/>
              </a:xfrm>
              <a:prstGeom prst="rect">
                <a:avLst/>
              </a:prstGeom>
              <a:blipFill>
                <a:blip r:embed="rId7"/>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2592368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436881" y="993876"/>
            <a:ext cx="11443020" cy="5539004"/>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82029"/>
              <a:ext cx="2399072" cy="15366"/>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436881" y="1104982"/>
            <a:ext cx="1774872"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Data</a:t>
            </a:r>
            <a:endParaRPr lang="es-MX" sz="32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2657474" y="20809"/>
            <a:ext cx="9534526"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80" name="Imagen 79" descr="Icono&#10;&#10;Descripción generada automáticamente con confianza media">
            <a:extLst>
              <a:ext uri="{FF2B5EF4-FFF2-40B4-BE49-F238E27FC236}">
                <a16:creationId xmlns:a16="http://schemas.microsoft.com/office/drawing/2014/main" id="{DCD57608-2DB8-2344-58B4-6964FF5BE23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1798732"/>
            <a:ext cx="645160" cy="645160"/>
          </a:xfrm>
          <a:prstGeom prst="rect">
            <a:avLst/>
          </a:prstGeom>
        </p:spPr>
      </p:pic>
      <p:pic>
        <p:nvPicPr>
          <p:cNvPr id="81" name="Imagen 80" descr="Icono&#10;&#10;Descripción generada automáticamente con confianza media">
            <a:extLst>
              <a:ext uri="{FF2B5EF4-FFF2-40B4-BE49-F238E27FC236}">
                <a16:creationId xmlns:a16="http://schemas.microsoft.com/office/drawing/2014/main" id="{FE66AF08-9181-DC8D-020F-C2724AA3A6C8}"/>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2530494"/>
            <a:ext cx="645160" cy="645160"/>
          </a:xfrm>
          <a:prstGeom prst="rect">
            <a:avLst/>
          </a:prstGeom>
        </p:spPr>
      </p:pic>
      <p:pic>
        <p:nvPicPr>
          <p:cNvPr id="82" name="Imagen 81" descr="Icono&#10;&#10;Descripción generada automáticamente con confianza media">
            <a:extLst>
              <a:ext uri="{FF2B5EF4-FFF2-40B4-BE49-F238E27FC236}">
                <a16:creationId xmlns:a16="http://schemas.microsoft.com/office/drawing/2014/main" id="{5356A2B5-6BBC-7CC7-53A1-CD2F1F4D245E}"/>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3273981"/>
            <a:ext cx="645160" cy="645160"/>
          </a:xfrm>
          <a:prstGeom prst="rect">
            <a:avLst/>
          </a:prstGeom>
        </p:spPr>
      </p:pic>
      <p:pic>
        <p:nvPicPr>
          <p:cNvPr id="83" name="Imagen 82" descr="Icono&#10;&#10;Descripción generada automáticamente con confianza media">
            <a:extLst>
              <a:ext uri="{FF2B5EF4-FFF2-40B4-BE49-F238E27FC236}">
                <a16:creationId xmlns:a16="http://schemas.microsoft.com/office/drawing/2014/main" id="{36E2FD8F-D444-0663-2C1E-FC593BE47F1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3981402"/>
            <a:ext cx="645160" cy="645160"/>
          </a:xfrm>
          <a:prstGeom prst="rect">
            <a:avLst/>
          </a:prstGeom>
        </p:spPr>
      </p:pic>
      <p:sp>
        <p:nvSpPr>
          <p:cNvPr id="84" name="Rectángulo 83">
            <a:extLst>
              <a:ext uri="{FF2B5EF4-FFF2-40B4-BE49-F238E27FC236}">
                <a16:creationId xmlns:a16="http://schemas.microsoft.com/office/drawing/2014/main" id="{B4A8242E-8E06-B8CB-3B6E-17B30860CA33}"/>
              </a:ext>
            </a:extLst>
          </p:cNvPr>
          <p:cNvSpPr/>
          <p:nvPr/>
        </p:nvSpPr>
        <p:spPr>
          <a:xfrm>
            <a:off x="1735924" y="3916340"/>
            <a:ext cx="5081091" cy="2102477"/>
          </a:xfrm>
          <a:prstGeom prst="rect">
            <a:avLst/>
          </a:prstGeom>
          <a:noFill/>
          <a:ln w="38100">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5" name="Elipse 84">
            <a:extLst>
              <a:ext uri="{FF2B5EF4-FFF2-40B4-BE49-F238E27FC236}">
                <a16:creationId xmlns:a16="http://schemas.microsoft.com/office/drawing/2014/main" id="{49FE679E-4AF7-1684-4A25-D987C5D1E260}"/>
              </a:ext>
            </a:extLst>
          </p:cNvPr>
          <p:cNvSpPr>
            <a:spLocks noChangeAspect="1"/>
          </p:cNvSpPr>
          <p:nvPr/>
        </p:nvSpPr>
        <p:spPr>
          <a:xfrm>
            <a:off x="2971977" y="4185756"/>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6" name="Elipse 85">
            <a:extLst>
              <a:ext uri="{FF2B5EF4-FFF2-40B4-BE49-F238E27FC236}">
                <a16:creationId xmlns:a16="http://schemas.microsoft.com/office/drawing/2014/main" id="{A2B8CB3C-E648-0601-3090-3BEA2CE2CBFE}"/>
              </a:ext>
            </a:extLst>
          </p:cNvPr>
          <p:cNvSpPr>
            <a:spLocks noChangeAspect="1"/>
          </p:cNvSpPr>
          <p:nvPr/>
        </p:nvSpPr>
        <p:spPr>
          <a:xfrm>
            <a:off x="3455292" y="4185756"/>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Elipse 86">
            <a:extLst>
              <a:ext uri="{FF2B5EF4-FFF2-40B4-BE49-F238E27FC236}">
                <a16:creationId xmlns:a16="http://schemas.microsoft.com/office/drawing/2014/main" id="{AB3B90EA-10A4-3CB6-D5D3-E67854F9B4BF}"/>
              </a:ext>
            </a:extLst>
          </p:cNvPr>
          <p:cNvSpPr>
            <a:spLocks noChangeAspect="1"/>
          </p:cNvSpPr>
          <p:nvPr/>
        </p:nvSpPr>
        <p:spPr>
          <a:xfrm>
            <a:off x="3938607" y="418575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8" name="Elipse 87">
            <a:extLst>
              <a:ext uri="{FF2B5EF4-FFF2-40B4-BE49-F238E27FC236}">
                <a16:creationId xmlns:a16="http://schemas.microsoft.com/office/drawing/2014/main" id="{4A431BF7-720E-9FB7-1D37-95D847E4BCEF}"/>
              </a:ext>
            </a:extLst>
          </p:cNvPr>
          <p:cNvSpPr>
            <a:spLocks noChangeAspect="1"/>
          </p:cNvSpPr>
          <p:nvPr/>
        </p:nvSpPr>
        <p:spPr>
          <a:xfrm>
            <a:off x="4421922" y="4185756"/>
            <a:ext cx="242441" cy="242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9" name="Elipse 88">
            <a:extLst>
              <a:ext uri="{FF2B5EF4-FFF2-40B4-BE49-F238E27FC236}">
                <a16:creationId xmlns:a16="http://schemas.microsoft.com/office/drawing/2014/main" id="{CFA492A5-14D4-00C3-8C3A-35E2C931AC75}"/>
              </a:ext>
            </a:extLst>
          </p:cNvPr>
          <p:cNvSpPr>
            <a:spLocks noChangeAspect="1"/>
          </p:cNvSpPr>
          <p:nvPr/>
        </p:nvSpPr>
        <p:spPr>
          <a:xfrm>
            <a:off x="4905237" y="4185756"/>
            <a:ext cx="242441" cy="242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Elipse 89">
            <a:extLst>
              <a:ext uri="{FF2B5EF4-FFF2-40B4-BE49-F238E27FC236}">
                <a16:creationId xmlns:a16="http://schemas.microsoft.com/office/drawing/2014/main" id="{F5CE3D63-138A-CDCE-BDF9-FC6B88FC784C}"/>
              </a:ext>
            </a:extLst>
          </p:cNvPr>
          <p:cNvSpPr>
            <a:spLocks noChangeAspect="1"/>
          </p:cNvSpPr>
          <p:nvPr/>
        </p:nvSpPr>
        <p:spPr>
          <a:xfrm>
            <a:off x="5388552" y="4185756"/>
            <a:ext cx="242441" cy="242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1" name="Elipse 90">
            <a:extLst>
              <a:ext uri="{FF2B5EF4-FFF2-40B4-BE49-F238E27FC236}">
                <a16:creationId xmlns:a16="http://schemas.microsoft.com/office/drawing/2014/main" id="{994F4E0D-73E1-A8EB-896F-EF3C5B9C0450}"/>
              </a:ext>
            </a:extLst>
          </p:cNvPr>
          <p:cNvSpPr>
            <a:spLocks noChangeAspect="1"/>
          </p:cNvSpPr>
          <p:nvPr/>
        </p:nvSpPr>
        <p:spPr>
          <a:xfrm>
            <a:off x="5871868" y="4185756"/>
            <a:ext cx="242441" cy="242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2" name="CuadroTexto 91">
            <a:extLst>
              <a:ext uri="{FF2B5EF4-FFF2-40B4-BE49-F238E27FC236}">
                <a16:creationId xmlns:a16="http://schemas.microsoft.com/office/drawing/2014/main" id="{81CEB2BE-EBFF-98BD-AEEF-38A2C9CFA459}"/>
              </a:ext>
            </a:extLst>
          </p:cNvPr>
          <p:cNvSpPr txBox="1"/>
          <p:nvPr/>
        </p:nvSpPr>
        <p:spPr>
          <a:xfrm>
            <a:off x="2448038" y="4153788"/>
            <a:ext cx="503664" cy="307777"/>
          </a:xfrm>
          <a:prstGeom prst="rect">
            <a:avLst/>
          </a:prstGeom>
          <a:noFill/>
        </p:spPr>
        <p:txBody>
          <a:bodyPr wrap="none" rtlCol="0">
            <a:spAutoFit/>
          </a:bodyPr>
          <a:lstStyle/>
          <a:p>
            <a:r>
              <a:rPr lang="es-MX" dirty="0">
                <a:solidFill>
                  <a:schemeClr val="bg1"/>
                </a:solidFill>
              </a:rPr>
              <a:t>Day</a:t>
            </a:r>
          </a:p>
        </p:txBody>
      </p:sp>
      <mc:AlternateContent xmlns:mc="http://schemas.openxmlformats.org/markup-compatibility/2006" xmlns:a14="http://schemas.microsoft.com/office/drawing/2010/main">
        <mc:Choice Requires="a14">
          <p:sp>
            <p:nvSpPr>
              <p:cNvPr id="93" name="CuadroTexto 92">
                <a:extLst>
                  <a:ext uri="{FF2B5EF4-FFF2-40B4-BE49-F238E27FC236}">
                    <a16:creationId xmlns:a16="http://schemas.microsoft.com/office/drawing/2014/main" id="{CF9152D5-4E00-5594-C4DE-4811268FFFBC}"/>
                  </a:ext>
                </a:extLst>
              </p:cNvPr>
              <p:cNvSpPr txBox="1"/>
              <p:nvPr/>
            </p:nvSpPr>
            <p:spPr>
              <a:xfrm>
                <a:off x="2998521" y="4454716"/>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1</m:t>
                      </m:r>
                    </m:oMath>
                  </m:oMathPara>
                </a14:m>
                <a:endParaRPr lang="es-MX" dirty="0">
                  <a:solidFill>
                    <a:schemeClr val="bg1"/>
                  </a:solidFill>
                </a:endParaRPr>
              </a:p>
            </p:txBody>
          </p:sp>
        </mc:Choice>
        <mc:Fallback xmlns="">
          <p:sp>
            <p:nvSpPr>
              <p:cNvPr id="93" name="CuadroTexto 92">
                <a:extLst>
                  <a:ext uri="{FF2B5EF4-FFF2-40B4-BE49-F238E27FC236}">
                    <a16:creationId xmlns:a16="http://schemas.microsoft.com/office/drawing/2014/main" id="{CF9152D5-4E00-5594-C4DE-4811268FFFBC}"/>
                  </a:ext>
                </a:extLst>
              </p:cNvPr>
              <p:cNvSpPr txBox="1">
                <a:spLocks noRot="1" noChangeAspect="1" noMove="1" noResize="1" noEditPoints="1" noAdjustHandles="1" noChangeArrowheads="1" noChangeShapeType="1" noTextEdit="1"/>
              </p:cNvSpPr>
              <p:nvPr/>
            </p:nvSpPr>
            <p:spPr>
              <a:xfrm>
                <a:off x="2998521" y="4454716"/>
                <a:ext cx="149079" cy="215444"/>
              </a:xfrm>
              <a:prstGeom prst="rect">
                <a:avLst/>
              </a:prstGeom>
              <a:blipFill>
                <a:blip r:embed="rId6"/>
                <a:stretch>
                  <a:fillRect l="-25000" r="-25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4" name="CuadroTexto 93">
                <a:extLst>
                  <a:ext uri="{FF2B5EF4-FFF2-40B4-BE49-F238E27FC236}">
                    <a16:creationId xmlns:a16="http://schemas.microsoft.com/office/drawing/2014/main" id="{60A9BABB-869A-257D-7937-A41592332044}"/>
                  </a:ext>
                </a:extLst>
              </p:cNvPr>
              <p:cNvSpPr txBox="1"/>
              <p:nvPr/>
            </p:nvSpPr>
            <p:spPr>
              <a:xfrm>
                <a:off x="3494774" y="4454716"/>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2</m:t>
                      </m:r>
                    </m:oMath>
                  </m:oMathPara>
                </a14:m>
                <a:endParaRPr lang="es-MX" dirty="0">
                  <a:solidFill>
                    <a:schemeClr val="bg1"/>
                  </a:solidFill>
                </a:endParaRPr>
              </a:p>
            </p:txBody>
          </p:sp>
        </mc:Choice>
        <mc:Fallback xmlns="">
          <p:sp>
            <p:nvSpPr>
              <p:cNvPr id="94" name="CuadroTexto 93">
                <a:extLst>
                  <a:ext uri="{FF2B5EF4-FFF2-40B4-BE49-F238E27FC236}">
                    <a16:creationId xmlns:a16="http://schemas.microsoft.com/office/drawing/2014/main" id="{60A9BABB-869A-257D-7937-A41592332044}"/>
                  </a:ext>
                </a:extLst>
              </p:cNvPr>
              <p:cNvSpPr txBox="1">
                <a:spLocks noRot="1" noChangeAspect="1" noMove="1" noResize="1" noEditPoints="1" noAdjustHandles="1" noChangeArrowheads="1" noChangeShapeType="1" noTextEdit="1"/>
              </p:cNvSpPr>
              <p:nvPr/>
            </p:nvSpPr>
            <p:spPr>
              <a:xfrm>
                <a:off x="3494774" y="4454716"/>
                <a:ext cx="149079" cy="215444"/>
              </a:xfrm>
              <a:prstGeom prst="rect">
                <a:avLst/>
              </a:prstGeom>
              <a:blipFill>
                <a:blip r:embed="rId7"/>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5" name="CuadroTexto 94">
                <a:extLst>
                  <a:ext uri="{FF2B5EF4-FFF2-40B4-BE49-F238E27FC236}">
                    <a16:creationId xmlns:a16="http://schemas.microsoft.com/office/drawing/2014/main" id="{C0E15183-D41F-2F67-F9FD-3C41ECCCE10C}"/>
                  </a:ext>
                </a:extLst>
              </p:cNvPr>
              <p:cNvSpPr txBox="1"/>
              <p:nvPr/>
            </p:nvSpPr>
            <p:spPr>
              <a:xfrm>
                <a:off x="3987954" y="4453244"/>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3</m:t>
                      </m:r>
                    </m:oMath>
                  </m:oMathPara>
                </a14:m>
                <a:endParaRPr lang="es-MX" dirty="0">
                  <a:solidFill>
                    <a:schemeClr val="bg1"/>
                  </a:solidFill>
                </a:endParaRPr>
              </a:p>
            </p:txBody>
          </p:sp>
        </mc:Choice>
        <mc:Fallback xmlns="">
          <p:sp>
            <p:nvSpPr>
              <p:cNvPr id="95" name="CuadroTexto 94">
                <a:extLst>
                  <a:ext uri="{FF2B5EF4-FFF2-40B4-BE49-F238E27FC236}">
                    <a16:creationId xmlns:a16="http://schemas.microsoft.com/office/drawing/2014/main" id="{C0E15183-D41F-2F67-F9FD-3C41ECCCE10C}"/>
                  </a:ext>
                </a:extLst>
              </p:cNvPr>
              <p:cNvSpPr txBox="1">
                <a:spLocks noRot="1" noChangeAspect="1" noMove="1" noResize="1" noEditPoints="1" noAdjustHandles="1" noChangeArrowheads="1" noChangeShapeType="1" noTextEdit="1"/>
              </p:cNvSpPr>
              <p:nvPr/>
            </p:nvSpPr>
            <p:spPr>
              <a:xfrm>
                <a:off x="3987954" y="4453244"/>
                <a:ext cx="149079" cy="215444"/>
              </a:xfrm>
              <a:prstGeom prst="rect">
                <a:avLst/>
              </a:prstGeom>
              <a:blipFill>
                <a:blip r:embed="rId8"/>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6" name="CuadroTexto 95">
                <a:extLst>
                  <a:ext uri="{FF2B5EF4-FFF2-40B4-BE49-F238E27FC236}">
                    <a16:creationId xmlns:a16="http://schemas.microsoft.com/office/drawing/2014/main" id="{C0AEFA03-9A47-AB24-59FA-0E3FD2271716}"/>
                  </a:ext>
                </a:extLst>
              </p:cNvPr>
              <p:cNvSpPr txBox="1"/>
              <p:nvPr/>
            </p:nvSpPr>
            <p:spPr>
              <a:xfrm>
                <a:off x="5147678" y="4428197"/>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m:t>
                      </m:r>
                    </m:oMath>
                  </m:oMathPara>
                </a14:m>
                <a:endParaRPr lang="es-MX" dirty="0">
                  <a:solidFill>
                    <a:schemeClr val="bg1"/>
                  </a:solidFill>
                </a:endParaRPr>
              </a:p>
            </p:txBody>
          </p:sp>
        </mc:Choice>
        <mc:Fallback xmlns="">
          <p:sp>
            <p:nvSpPr>
              <p:cNvPr id="96" name="CuadroTexto 95">
                <a:extLst>
                  <a:ext uri="{FF2B5EF4-FFF2-40B4-BE49-F238E27FC236}">
                    <a16:creationId xmlns:a16="http://schemas.microsoft.com/office/drawing/2014/main" id="{C0AEFA03-9A47-AB24-59FA-0E3FD2271716}"/>
                  </a:ext>
                </a:extLst>
              </p:cNvPr>
              <p:cNvSpPr txBox="1">
                <a:spLocks noRot="1" noChangeAspect="1" noMove="1" noResize="1" noEditPoints="1" noAdjustHandles="1" noChangeArrowheads="1" noChangeShapeType="1" noTextEdit="1"/>
              </p:cNvSpPr>
              <p:nvPr/>
            </p:nvSpPr>
            <p:spPr>
              <a:xfrm>
                <a:off x="5147678" y="4428197"/>
                <a:ext cx="184346" cy="215444"/>
              </a:xfrm>
              <a:prstGeom prst="rect">
                <a:avLst/>
              </a:prstGeom>
              <a:blipFill>
                <a:blip r:embed="rId9"/>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7" name="CuadroTexto 96">
                <a:extLst>
                  <a:ext uri="{FF2B5EF4-FFF2-40B4-BE49-F238E27FC236}">
                    <a16:creationId xmlns:a16="http://schemas.microsoft.com/office/drawing/2014/main" id="{E1F23605-231D-346A-B803-DAF57D8748A8}"/>
                  </a:ext>
                </a:extLst>
              </p:cNvPr>
              <p:cNvSpPr txBox="1"/>
              <p:nvPr/>
            </p:nvSpPr>
            <p:spPr>
              <a:xfrm>
                <a:off x="5894074" y="4453243"/>
                <a:ext cx="20345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𝑚</m:t>
                      </m:r>
                    </m:oMath>
                  </m:oMathPara>
                </a14:m>
                <a:endParaRPr lang="es-MX" dirty="0">
                  <a:solidFill>
                    <a:schemeClr val="bg1"/>
                  </a:solidFill>
                </a:endParaRPr>
              </a:p>
            </p:txBody>
          </p:sp>
        </mc:Choice>
        <mc:Fallback xmlns="">
          <p:sp>
            <p:nvSpPr>
              <p:cNvPr id="97" name="CuadroTexto 96">
                <a:extLst>
                  <a:ext uri="{FF2B5EF4-FFF2-40B4-BE49-F238E27FC236}">
                    <a16:creationId xmlns:a16="http://schemas.microsoft.com/office/drawing/2014/main" id="{E1F23605-231D-346A-B803-DAF57D8748A8}"/>
                  </a:ext>
                </a:extLst>
              </p:cNvPr>
              <p:cNvSpPr txBox="1">
                <a:spLocks noRot="1" noChangeAspect="1" noMove="1" noResize="1" noEditPoints="1" noAdjustHandles="1" noChangeArrowheads="1" noChangeShapeType="1" noTextEdit="1"/>
              </p:cNvSpPr>
              <p:nvPr/>
            </p:nvSpPr>
            <p:spPr>
              <a:xfrm>
                <a:off x="5894074" y="4453243"/>
                <a:ext cx="203454" cy="215444"/>
              </a:xfrm>
              <a:prstGeom prst="rect">
                <a:avLst/>
              </a:prstGeom>
              <a:blipFill>
                <a:blip r:embed="rId10"/>
                <a:stretch>
                  <a:fillRect l="-12121" r="-606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8" name="CuadroTexto 97">
                <a:extLst>
                  <a:ext uri="{FF2B5EF4-FFF2-40B4-BE49-F238E27FC236}">
                    <a16:creationId xmlns:a16="http://schemas.microsoft.com/office/drawing/2014/main" id="{6E708345-C5DB-ADDE-27FF-6B963ADE146F}"/>
                  </a:ext>
                </a:extLst>
              </p:cNvPr>
              <p:cNvSpPr txBox="1"/>
              <p:nvPr/>
            </p:nvSpPr>
            <p:spPr>
              <a:xfrm>
                <a:off x="4462745" y="4466492"/>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4</m:t>
                      </m:r>
                    </m:oMath>
                  </m:oMathPara>
                </a14:m>
                <a:endParaRPr lang="es-MX" dirty="0">
                  <a:solidFill>
                    <a:schemeClr val="bg1"/>
                  </a:solidFill>
                </a:endParaRPr>
              </a:p>
            </p:txBody>
          </p:sp>
        </mc:Choice>
        <mc:Fallback xmlns="">
          <p:sp>
            <p:nvSpPr>
              <p:cNvPr id="98" name="CuadroTexto 97">
                <a:extLst>
                  <a:ext uri="{FF2B5EF4-FFF2-40B4-BE49-F238E27FC236}">
                    <a16:creationId xmlns:a16="http://schemas.microsoft.com/office/drawing/2014/main" id="{6E708345-C5DB-ADDE-27FF-6B963ADE146F}"/>
                  </a:ext>
                </a:extLst>
              </p:cNvPr>
              <p:cNvSpPr txBox="1">
                <a:spLocks noRot="1" noChangeAspect="1" noMove="1" noResize="1" noEditPoints="1" noAdjustHandles="1" noChangeArrowheads="1" noChangeShapeType="1" noTextEdit="1"/>
              </p:cNvSpPr>
              <p:nvPr/>
            </p:nvSpPr>
            <p:spPr>
              <a:xfrm>
                <a:off x="4462745" y="4466492"/>
                <a:ext cx="149079" cy="215444"/>
              </a:xfrm>
              <a:prstGeom prst="rect">
                <a:avLst/>
              </a:prstGeom>
              <a:blipFill>
                <a:blip r:embed="rId11"/>
                <a:stretch>
                  <a:fillRect l="-24000" r="-20000" b="-8571"/>
                </a:stretch>
              </a:blipFill>
            </p:spPr>
            <p:txBody>
              <a:bodyPr/>
              <a:lstStyle/>
              <a:p>
                <a:r>
                  <a:rPr lang="es-MX">
                    <a:noFill/>
                  </a:rPr>
                  <a:t> </a:t>
                </a:r>
              </a:p>
            </p:txBody>
          </p:sp>
        </mc:Fallback>
      </mc:AlternateContent>
      <p:sp>
        <p:nvSpPr>
          <p:cNvPr id="99" name="CuadroTexto 98">
            <a:extLst>
              <a:ext uri="{FF2B5EF4-FFF2-40B4-BE49-F238E27FC236}">
                <a16:creationId xmlns:a16="http://schemas.microsoft.com/office/drawing/2014/main" id="{0E119E51-0A05-2724-4747-EE0C4643879E}"/>
              </a:ext>
            </a:extLst>
          </p:cNvPr>
          <p:cNvSpPr txBox="1"/>
          <p:nvPr/>
        </p:nvSpPr>
        <p:spPr>
          <a:xfrm>
            <a:off x="2168404" y="5165345"/>
            <a:ext cx="2890535" cy="307777"/>
          </a:xfrm>
          <a:prstGeom prst="rect">
            <a:avLst/>
          </a:prstGeom>
          <a:noFill/>
        </p:spPr>
        <p:txBody>
          <a:bodyPr wrap="none" rtlCol="0">
            <a:spAutoFit/>
          </a:bodyPr>
          <a:lstStyle/>
          <a:p>
            <a:r>
              <a:rPr lang="es-MX" b="1" dirty="0">
                <a:solidFill>
                  <a:schemeClr val="bg1"/>
                </a:solidFill>
                <a:latin typeface="Montserrat Light" panose="00000400000000000000" pitchFamily="2" charset="0"/>
              </a:rPr>
              <a:t>Time </a:t>
            </a:r>
            <a:r>
              <a:rPr lang="es-MX" b="1" dirty="0" err="1">
                <a:solidFill>
                  <a:schemeClr val="bg1"/>
                </a:solidFill>
                <a:latin typeface="Montserrat Light" panose="00000400000000000000" pitchFamily="2" charset="0"/>
              </a:rPr>
              <a:t>of</a:t>
            </a:r>
            <a:r>
              <a:rPr lang="es-MX" b="1" dirty="0">
                <a:solidFill>
                  <a:schemeClr val="bg1"/>
                </a:solidFill>
                <a:latin typeface="Montserrat Light" panose="00000400000000000000" pitchFamily="2" charset="0"/>
              </a:rPr>
              <a:t> data </a:t>
            </a:r>
            <a:r>
              <a:rPr lang="es-MX" b="1" dirty="0" err="1">
                <a:solidFill>
                  <a:schemeClr val="bg1"/>
                </a:solidFill>
                <a:latin typeface="Montserrat Light" panose="00000400000000000000" pitchFamily="2" charset="0"/>
              </a:rPr>
              <a:t>colection</a:t>
            </a:r>
            <a:r>
              <a:rPr lang="es-MX" b="1" dirty="0">
                <a:solidFill>
                  <a:schemeClr val="bg1"/>
                </a:solidFill>
                <a:latin typeface="Montserrat Light" panose="00000400000000000000" pitchFamily="2" charset="0"/>
              </a:rPr>
              <a:t> </a:t>
            </a:r>
            <a:r>
              <a:rPr lang="es-MX" b="1" dirty="0" err="1">
                <a:solidFill>
                  <a:schemeClr val="bg1"/>
                </a:solidFill>
                <a:latin typeface="Montserrat Light" panose="00000400000000000000" pitchFamily="2" charset="0"/>
              </a:rPr>
              <a:t>by</a:t>
            </a:r>
            <a:r>
              <a:rPr lang="es-MX" b="1" dirty="0">
                <a:solidFill>
                  <a:schemeClr val="bg1"/>
                </a:solidFill>
                <a:latin typeface="Montserrat Light" panose="00000400000000000000" pitchFamily="2" charset="0"/>
              </a:rPr>
              <a:t> </a:t>
            </a:r>
            <a:r>
              <a:rPr lang="es-MX" b="1" dirty="0" err="1">
                <a:solidFill>
                  <a:schemeClr val="bg1"/>
                </a:solidFill>
                <a:latin typeface="Montserrat Light" panose="00000400000000000000" pitchFamily="2" charset="0"/>
              </a:rPr>
              <a:t>iEEG</a:t>
            </a:r>
            <a:endParaRPr lang="es-MX" b="1" dirty="0">
              <a:solidFill>
                <a:schemeClr val="bg1"/>
              </a:solidFill>
              <a:latin typeface="Montserrat Light" panose="00000400000000000000" pitchFamily="2" charset="0"/>
            </a:endParaRPr>
          </a:p>
        </p:txBody>
      </p:sp>
      <mc:AlternateContent xmlns:mc="http://schemas.openxmlformats.org/markup-compatibility/2006" xmlns:a14="http://schemas.microsoft.com/office/drawing/2010/main">
        <mc:Choice Requires="a14">
          <p:sp>
            <p:nvSpPr>
              <p:cNvPr id="100" name="CuadroTexto 99">
                <a:extLst>
                  <a:ext uri="{FF2B5EF4-FFF2-40B4-BE49-F238E27FC236}">
                    <a16:creationId xmlns:a16="http://schemas.microsoft.com/office/drawing/2014/main" id="{5AC0E254-E6B5-2150-322C-E5C03CBA5DC7}"/>
                  </a:ext>
                </a:extLst>
              </p:cNvPr>
              <p:cNvSpPr txBox="1"/>
              <p:nvPr/>
            </p:nvSpPr>
            <p:spPr>
              <a:xfrm>
                <a:off x="1962386" y="5697253"/>
                <a:ext cx="41203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solidFill>
                                <a:schemeClr val="bg1"/>
                              </a:solidFill>
                              <a:latin typeface="Cambria Math" panose="02040503050406030204" pitchFamily="18" charset="0"/>
                            </a:rPr>
                          </m:ctrlPr>
                        </m:sSubPr>
                        <m:e>
                          <m:r>
                            <a:rPr lang="es-MX" b="1" i="1" smtClean="0">
                              <a:solidFill>
                                <a:schemeClr val="bg1"/>
                              </a:solidFill>
                              <a:latin typeface="Cambria Math" panose="02040503050406030204" pitchFamily="18" charset="0"/>
                            </a:rPr>
                            <m:t>𝟎</m:t>
                          </m:r>
                        </m:e>
                        <m:sub>
                          <m:r>
                            <a:rPr lang="es-MX" b="1" i="1" smtClean="0">
                              <a:solidFill>
                                <a:schemeClr val="bg1"/>
                              </a:solidFill>
                              <a:latin typeface="Cambria Math" panose="02040503050406030204" pitchFamily="18" charset="0"/>
                            </a:rPr>
                            <m:t>𝒎𝒊𝒏</m:t>
                          </m:r>
                        </m:sub>
                      </m:sSub>
                    </m:oMath>
                  </m:oMathPara>
                </a14:m>
                <a:endParaRPr lang="es-MX" b="1" dirty="0">
                  <a:solidFill>
                    <a:schemeClr val="bg1"/>
                  </a:solidFill>
                  <a:latin typeface="Montserrat Light" panose="00000400000000000000" pitchFamily="2" charset="0"/>
                </a:endParaRPr>
              </a:p>
            </p:txBody>
          </p:sp>
        </mc:Choice>
        <mc:Fallback xmlns="">
          <p:sp>
            <p:nvSpPr>
              <p:cNvPr id="100" name="CuadroTexto 99">
                <a:extLst>
                  <a:ext uri="{FF2B5EF4-FFF2-40B4-BE49-F238E27FC236}">
                    <a16:creationId xmlns:a16="http://schemas.microsoft.com/office/drawing/2014/main" id="{5AC0E254-E6B5-2150-322C-E5C03CBA5DC7}"/>
                  </a:ext>
                </a:extLst>
              </p:cNvPr>
              <p:cNvSpPr txBox="1">
                <a:spLocks noRot="1" noChangeAspect="1" noMove="1" noResize="1" noEditPoints="1" noAdjustHandles="1" noChangeArrowheads="1" noChangeShapeType="1" noTextEdit="1"/>
              </p:cNvSpPr>
              <p:nvPr/>
            </p:nvSpPr>
            <p:spPr>
              <a:xfrm>
                <a:off x="1962386" y="5697253"/>
                <a:ext cx="412036" cy="215444"/>
              </a:xfrm>
              <a:prstGeom prst="rect">
                <a:avLst/>
              </a:prstGeom>
              <a:blipFill>
                <a:blip r:embed="rId12"/>
                <a:stretch>
                  <a:fillRect l="-8824" r="-1471" b="-1714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1" name="CuadroTexto 100">
                <a:extLst>
                  <a:ext uri="{FF2B5EF4-FFF2-40B4-BE49-F238E27FC236}">
                    <a16:creationId xmlns:a16="http://schemas.microsoft.com/office/drawing/2014/main" id="{29E910BD-6CC3-A13C-6FC0-6FE4E4AEC103}"/>
                  </a:ext>
                </a:extLst>
              </p:cNvPr>
              <p:cNvSpPr txBox="1"/>
              <p:nvPr/>
            </p:nvSpPr>
            <p:spPr>
              <a:xfrm>
                <a:off x="4864095" y="5736971"/>
                <a:ext cx="52200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solidFill>
                                <a:schemeClr val="bg1"/>
                              </a:solidFill>
                              <a:latin typeface="Cambria Math" panose="02040503050406030204" pitchFamily="18" charset="0"/>
                            </a:rPr>
                          </m:ctrlPr>
                        </m:sSubPr>
                        <m:e>
                          <m:r>
                            <a:rPr lang="es-MX" b="1" i="1" smtClean="0">
                              <a:solidFill>
                                <a:schemeClr val="bg1"/>
                              </a:solidFill>
                              <a:latin typeface="Cambria Math" panose="02040503050406030204" pitchFamily="18" charset="0"/>
                            </a:rPr>
                            <m:t>𝟏𝟎</m:t>
                          </m:r>
                        </m:e>
                        <m:sub>
                          <m:r>
                            <a:rPr lang="es-MX" b="1" i="1" smtClean="0">
                              <a:solidFill>
                                <a:schemeClr val="bg1"/>
                              </a:solidFill>
                              <a:latin typeface="Cambria Math" panose="02040503050406030204" pitchFamily="18" charset="0"/>
                            </a:rPr>
                            <m:t>𝒎𝒊𝒏</m:t>
                          </m:r>
                        </m:sub>
                      </m:sSub>
                    </m:oMath>
                  </m:oMathPara>
                </a14:m>
                <a:endParaRPr lang="es-MX" b="1" dirty="0">
                  <a:solidFill>
                    <a:schemeClr val="bg1"/>
                  </a:solidFill>
                  <a:latin typeface="Montserrat Light" panose="00000400000000000000" pitchFamily="2" charset="0"/>
                </a:endParaRPr>
              </a:p>
            </p:txBody>
          </p:sp>
        </mc:Choice>
        <mc:Fallback xmlns="">
          <p:sp>
            <p:nvSpPr>
              <p:cNvPr id="101" name="CuadroTexto 100">
                <a:extLst>
                  <a:ext uri="{FF2B5EF4-FFF2-40B4-BE49-F238E27FC236}">
                    <a16:creationId xmlns:a16="http://schemas.microsoft.com/office/drawing/2014/main" id="{29E910BD-6CC3-A13C-6FC0-6FE4E4AEC103}"/>
                  </a:ext>
                </a:extLst>
              </p:cNvPr>
              <p:cNvSpPr txBox="1">
                <a:spLocks noRot="1" noChangeAspect="1" noMove="1" noResize="1" noEditPoints="1" noAdjustHandles="1" noChangeArrowheads="1" noChangeShapeType="1" noTextEdit="1"/>
              </p:cNvSpPr>
              <p:nvPr/>
            </p:nvSpPr>
            <p:spPr>
              <a:xfrm>
                <a:off x="4864095" y="5736971"/>
                <a:ext cx="522002" cy="215444"/>
              </a:xfrm>
              <a:prstGeom prst="rect">
                <a:avLst/>
              </a:prstGeom>
              <a:blipFill>
                <a:blip r:embed="rId13"/>
                <a:stretch>
                  <a:fillRect l="-6977" r="-1163" b="-20000"/>
                </a:stretch>
              </a:blipFill>
            </p:spPr>
            <p:txBody>
              <a:bodyPr/>
              <a:lstStyle/>
              <a:p>
                <a:r>
                  <a:rPr lang="es-MX">
                    <a:noFill/>
                  </a:rPr>
                  <a:t> </a:t>
                </a:r>
              </a:p>
            </p:txBody>
          </p:sp>
        </mc:Fallback>
      </mc:AlternateContent>
      <p:cxnSp>
        <p:nvCxnSpPr>
          <p:cNvPr id="102" name="Conector: curvado 101">
            <a:extLst>
              <a:ext uri="{FF2B5EF4-FFF2-40B4-BE49-F238E27FC236}">
                <a16:creationId xmlns:a16="http://schemas.microsoft.com/office/drawing/2014/main" id="{4F2E24BC-10DA-EC20-A81B-6491706F402A}"/>
              </a:ext>
            </a:extLst>
          </p:cNvPr>
          <p:cNvCxnSpPr>
            <a:cxnSpLocks/>
            <a:stCxn id="98" idx="2"/>
            <a:endCxn id="99" idx="0"/>
          </p:cNvCxnSpPr>
          <p:nvPr/>
        </p:nvCxnSpPr>
        <p:spPr>
          <a:xfrm rot="5400000">
            <a:off x="3833775" y="4461834"/>
            <a:ext cx="483409" cy="923613"/>
          </a:xfrm>
          <a:prstGeom prst="curvedConnector3">
            <a:avLst>
              <a:gd name="adj1" fmla="val 3983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3" name="CuadroTexto 102">
            <a:extLst>
              <a:ext uri="{FF2B5EF4-FFF2-40B4-BE49-F238E27FC236}">
                <a16:creationId xmlns:a16="http://schemas.microsoft.com/office/drawing/2014/main" id="{30DF1361-9F75-BB3F-EA00-72627E2F256C}"/>
              </a:ext>
            </a:extLst>
          </p:cNvPr>
          <p:cNvSpPr txBox="1"/>
          <p:nvPr/>
        </p:nvSpPr>
        <p:spPr>
          <a:xfrm>
            <a:off x="5858978" y="5066237"/>
            <a:ext cx="976549" cy="307777"/>
          </a:xfrm>
          <a:prstGeom prst="rect">
            <a:avLst/>
          </a:prstGeom>
          <a:noFill/>
        </p:spPr>
        <p:txBody>
          <a:bodyPr wrap="none" rtlCol="0">
            <a:spAutoFit/>
          </a:bodyPr>
          <a:lstStyle/>
          <a:p>
            <a:r>
              <a:rPr lang="es-MX" b="1" dirty="0" err="1">
                <a:solidFill>
                  <a:schemeClr val="bg1"/>
                </a:solidFill>
                <a:latin typeface="Montserrat Light" panose="00000400000000000000" pitchFamily="2" charset="0"/>
              </a:rPr>
              <a:t>Interictal</a:t>
            </a:r>
            <a:endParaRPr lang="es-MX" b="1" dirty="0">
              <a:solidFill>
                <a:schemeClr val="bg1"/>
              </a:solidFill>
              <a:latin typeface="Montserrat Light" panose="00000400000000000000" pitchFamily="2" charset="0"/>
            </a:endParaRPr>
          </a:p>
        </p:txBody>
      </p:sp>
      <p:sp>
        <p:nvSpPr>
          <p:cNvPr id="104" name="CuadroTexto 103">
            <a:extLst>
              <a:ext uri="{FF2B5EF4-FFF2-40B4-BE49-F238E27FC236}">
                <a16:creationId xmlns:a16="http://schemas.microsoft.com/office/drawing/2014/main" id="{9A1F23D7-46E3-751B-3780-7DF94E6A6012}"/>
              </a:ext>
            </a:extLst>
          </p:cNvPr>
          <p:cNvSpPr txBox="1"/>
          <p:nvPr/>
        </p:nvSpPr>
        <p:spPr>
          <a:xfrm>
            <a:off x="5858978" y="5501247"/>
            <a:ext cx="859531" cy="307777"/>
          </a:xfrm>
          <a:prstGeom prst="rect">
            <a:avLst/>
          </a:prstGeom>
          <a:noFill/>
        </p:spPr>
        <p:txBody>
          <a:bodyPr wrap="none" rtlCol="0">
            <a:spAutoFit/>
          </a:bodyPr>
          <a:lstStyle/>
          <a:p>
            <a:r>
              <a:rPr lang="es-MX" b="1" dirty="0" err="1">
                <a:solidFill>
                  <a:schemeClr val="bg1"/>
                </a:solidFill>
                <a:latin typeface="Montserrat Light" panose="00000400000000000000" pitchFamily="2" charset="0"/>
              </a:rPr>
              <a:t>Preictal</a:t>
            </a:r>
            <a:endParaRPr lang="es-MX" b="1" dirty="0">
              <a:solidFill>
                <a:schemeClr val="bg1"/>
              </a:solidFill>
              <a:latin typeface="Montserrat Light" panose="00000400000000000000" pitchFamily="2" charset="0"/>
            </a:endParaRPr>
          </a:p>
        </p:txBody>
      </p:sp>
      <p:sp>
        <p:nvSpPr>
          <p:cNvPr id="105" name="Abrir llave 104">
            <a:extLst>
              <a:ext uri="{FF2B5EF4-FFF2-40B4-BE49-F238E27FC236}">
                <a16:creationId xmlns:a16="http://schemas.microsoft.com/office/drawing/2014/main" id="{627AC3F5-17F0-3C76-F543-33B358D62E10}"/>
              </a:ext>
            </a:extLst>
          </p:cNvPr>
          <p:cNvSpPr/>
          <p:nvPr/>
        </p:nvSpPr>
        <p:spPr>
          <a:xfrm>
            <a:off x="5415310" y="5041090"/>
            <a:ext cx="211480" cy="803603"/>
          </a:xfrm>
          <a:prstGeom prst="leftBrace">
            <a:avLst>
              <a:gd name="adj1" fmla="val 41462"/>
              <a:gd name="adj2" fmla="val 50000"/>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6" name="Elipse 105">
            <a:extLst>
              <a:ext uri="{FF2B5EF4-FFF2-40B4-BE49-F238E27FC236}">
                <a16:creationId xmlns:a16="http://schemas.microsoft.com/office/drawing/2014/main" id="{DA1B5531-624C-1E75-7D6A-333494F5522E}"/>
              </a:ext>
            </a:extLst>
          </p:cNvPr>
          <p:cNvSpPr>
            <a:spLocks noChangeAspect="1"/>
          </p:cNvSpPr>
          <p:nvPr/>
        </p:nvSpPr>
        <p:spPr>
          <a:xfrm>
            <a:off x="5651633" y="5143279"/>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7" name="Elipse 106">
            <a:extLst>
              <a:ext uri="{FF2B5EF4-FFF2-40B4-BE49-F238E27FC236}">
                <a16:creationId xmlns:a16="http://schemas.microsoft.com/office/drawing/2014/main" id="{329016A2-6E48-F48A-30F3-95A10862E0E6}"/>
              </a:ext>
            </a:extLst>
          </p:cNvPr>
          <p:cNvSpPr>
            <a:spLocks noChangeAspect="1"/>
          </p:cNvSpPr>
          <p:nvPr/>
        </p:nvSpPr>
        <p:spPr>
          <a:xfrm>
            <a:off x="5651633" y="551337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8" name="Rectángulo: esquinas redondeadas 107">
            <a:extLst>
              <a:ext uri="{FF2B5EF4-FFF2-40B4-BE49-F238E27FC236}">
                <a16:creationId xmlns:a16="http://schemas.microsoft.com/office/drawing/2014/main" id="{888A68E5-F048-99FB-D685-4B1694DFF77E}"/>
              </a:ext>
            </a:extLst>
          </p:cNvPr>
          <p:cNvSpPr/>
          <p:nvPr/>
        </p:nvSpPr>
        <p:spPr>
          <a:xfrm>
            <a:off x="2020899"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9" name="Rectángulo: esquinas redondeadas 108">
            <a:extLst>
              <a:ext uri="{FF2B5EF4-FFF2-40B4-BE49-F238E27FC236}">
                <a16:creationId xmlns:a16="http://schemas.microsoft.com/office/drawing/2014/main" id="{D3AACF84-D519-74B7-318B-029E41262B35}"/>
              </a:ext>
            </a:extLst>
          </p:cNvPr>
          <p:cNvSpPr/>
          <p:nvPr/>
        </p:nvSpPr>
        <p:spPr>
          <a:xfrm>
            <a:off x="2331640"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0" name="Rectángulo: esquinas redondeadas 109">
            <a:extLst>
              <a:ext uri="{FF2B5EF4-FFF2-40B4-BE49-F238E27FC236}">
                <a16:creationId xmlns:a16="http://schemas.microsoft.com/office/drawing/2014/main" id="{BBD22EB7-B976-1963-B293-3170E93AF5A6}"/>
              </a:ext>
            </a:extLst>
          </p:cNvPr>
          <p:cNvSpPr/>
          <p:nvPr/>
        </p:nvSpPr>
        <p:spPr>
          <a:xfrm>
            <a:off x="2642381"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1" name="Rectángulo: esquinas redondeadas 120">
            <a:extLst>
              <a:ext uri="{FF2B5EF4-FFF2-40B4-BE49-F238E27FC236}">
                <a16:creationId xmlns:a16="http://schemas.microsoft.com/office/drawing/2014/main" id="{AF947CCF-0CEE-2673-DB62-0E68A957E029}"/>
              </a:ext>
            </a:extLst>
          </p:cNvPr>
          <p:cNvSpPr/>
          <p:nvPr/>
        </p:nvSpPr>
        <p:spPr>
          <a:xfrm>
            <a:off x="2953122"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2" name="Rectángulo: esquinas redondeadas 121">
            <a:extLst>
              <a:ext uri="{FF2B5EF4-FFF2-40B4-BE49-F238E27FC236}">
                <a16:creationId xmlns:a16="http://schemas.microsoft.com/office/drawing/2014/main" id="{B9827A83-B521-A27A-510B-1D84F5B794C4}"/>
              </a:ext>
            </a:extLst>
          </p:cNvPr>
          <p:cNvSpPr/>
          <p:nvPr/>
        </p:nvSpPr>
        <p:spPr>
          <a:xfrm>
            <a:off x="3263863"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3" name="Rectángulo: esquinas redondeadas 122">
            <a:extLst>
              <a:ext uri="{FF2B5EF4-FFF2-40B4-BE49-F238E27FC236}">
                <a16:creationId xmlns:a16="http://schemas.microsoft.com/office/drawing/2014/main" id="{E9B520AA-4BD2-2AB2-47AF-97C2DA2980FF}"/>
              </a:ext>
            </a:extLst>
          </p:cNvPr>
          <p:cNvSpPr/>
          <p:nvPr/>
        </p:nvSpPr>
        <p:spPr>
          <a:xfrm>
            <a:off x="3574604"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4" name="Rectángulo: esquinas redondeadas 123">
            <a:extLst>
              <a:ext uri="{FF2B5EF4-FFF2-40B4-BE49-F238E27FC236}">
                <a16:creationId xmlns:a16="http://schemas.microsoft.com/office/drawing/2014/main" id="{C4DCEB11-CC21-ECB6-A82B-32336E1707FE}"/>
              </a:ext>
            </a:extLst>
          </p:cNvPr>
          <p:cNvSpPr/>
          <p:nvPr/>
        </p:nvSpPr>
        <p:spPr>
          <a:xfrm>
            <a:off x="3885345"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5" name="Rectángulo: esquinas redondeadas 124">
            <a:extLst>
              <a:ext uri="{FF2B5EF4-FFF2-40B4-BE49-F238E27FC236}">
                <a16:creationId xmlns:a16="http://schemas.microsoft.com/office/drawing/2014/main" id="{8583553E-D811-4049-18DA-8C9443D6612A}"/>
              </a:ext>
            </a:extLst>
          </p:cNvPr>
          <p:cNvSpPr/>
          <p:nvPr/>
        </p:nvSpPr>
        <p:spPr>
          <a:xfrm>
            <a:off x="4196086"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6" name="Rectángulo: esquinas redondeadas 125">
            <a:extLst>
              <a:ext uri="{FF2B5EF4-FFF2-40B4-BE49-F238E27FC236}">
                <a16:creationId xmlns:a16="http://schemas.microsoft.com/office/drawing/2014/main" id="{A49B80E8-C45E-58E0-EC61-1FCB5740C705}"/>
              </a:ext>
            </a:extLst>
          </p:cNvPr>
          <p:cNvSpPr/>
          <p:nvPr/>
        </p:nvSpPr>
        <p:spPr>
          <a:xfrm>
            <a:off x="4506827"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7" name="Rectángulo: esquinas redondeadas 126">
            <a:extLst>
              <a:ext uri="{FF2B5EF4-FFF2-40B4-BE49-F238E27FC236}">
                <a16:creationId xmlns:a16="http://schemas.microsoft.com/office/drawing/2014/main" id="{1B5D955A-F1EF-4F46-236A-5297E094826E}"/>
              </a:ext>
            </a:extLst>
          </p:cNvPr>
          <p:cNvSpPr/>
          <p:nvPr/>
        </p:nvSpPr>
        <p:spPr>
          <a:xfrm>
            <a:off x="4817571"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352556B3-2FEC-ADB6-0E9A-4A7C242BC962}"/>
              </a:ext>
            </a:extLst>
          </p:cNvPr>
          <p:cNvSpPr txBox="1"/>
          <p:nvPr/>
        </p:nvSpPr>
        <p:spPr>
          <a:xfrm>
            <a:off x="2949802" y="1900220"/>
            <a:ext cx="8317966" cy="369332"/>
          </a:xfrm>
          <a:prstGeom prst="rect">
            <a:avLst/>
          </a:prstGeom>
          <a:noFill/>
        </p:spPr>
        <p:txBody>
          <a:bodyPr wrap="square">
            <a:spAutoFit/>
          </a:bodyPr>
          <a:lstStyle/>
          <a:p>
            <a:r>
              <a:rPr lang="es-MX" sz="1800" b="1" dirty="0">
                <a:solidFill>
                  <a:schemeClr val="bg1"/>
                </a:solidFill>
                <a:latin typeface="Montserrat Light" panose="00000400000000000000" pitchFamily="2" charset="0"/>
              </a:rPr>
              <a:t>Band Beta		</a:t>
            </a:r>
            <a:r>
              <a:rPr lang="es-MX" sz="1800" b="1" dirty="0" err="1">
                <a:solidFill>
                  <a:schemeClr val="bg1"/>
                </a:solidFill>
                <a:latin typeface="Montserrat Light" panose="00000400000000000000" pitchFamily="2" charset="0"/>
              </a:rPr>
              <a:t>Interictal</a:t>
            </a:r>
            <a:r>
              <a:rPr lang="es-MX" sz="1800" b="1" dirty="0">
                <a:solidFill>
                  <a:schemeClr val="bg1"/>
                </a:solidFill>
                <a:latin typeface="Montserrat Light" panose="00000400000000000000" pitchFamily="2" charset="0"/>
              </a:rPr>
              <a:t> 8 </a:t>
            </a:r>
            <a:r>
              <a:rPr lang="es-MX" sz="1800" b="1" dirty="0" err="1">
                <a:solidFill>
                  <a:schemeClr val="bg1"/>
                </a:solidFill>
                <a:latin typeface="Montserrat Light" panose="00000400000000000000" pitchFamily="2" charset="0"/>
              </a:rPr>
              <a:t>days</a:t>
            </a:r>
            <a:r>
              <a:rPr lang="es-MX" sz="1800" b="1" dirty="0">
                <a:solidFill>
                  <a:schemeClr val="bg1"/>
                </a:solidFill>
                <a:latin typeface="Montserrat Light" panose="00000400000000000000" pitchFamily="2" charset="0"/>
              </a:rPr>
              <a:t>		</a:t>
            </a:r>
            <a:r>
              <a:rPr lang="es-MX" sz="1800" b="1" dirty="0" err="1">
                <a:solidFill>
                  <a:schemeClr val="bg1"/>
                </a:solidFill>
                <a:latin typeface="Montserrat Light" panose="00000400000000000000" pitchFamily="2" charset="0"/>
              </a:rPr>
              <a:t>Preictal</a:t>
            </a:r>
            <a:r>
              <a:rPr lang="es-MX" sz="1800" b="1" dirty="0">
                <a:solidFill>
                  <a:schemeClr val="bg1"/>
                </a:solidFill>
                <a:latin typeface="Montserrat Light" panose="00000400000000000000" pitchFamily="2" charset="0"/>
              </a:rPr>
              <a:t>	3 </a:t>
            </a:r>
            <a:r>
              <a:rPr lang="es-MX" sz="1800" b="1" dirty="0" err="1">
                <a:solidFill>
                  <a:schemeClr val="bg1"/>
                </a:solidFill>
                <a:latin typeface="Montserrat Light" panose="00000400000000000000" pitchFamily="2" charset="0"/>
              </a:rPr>
              <a:t>days</a:t>
            </a:r>
            <a:endParaRPr lang="es-MX" sz="1800" b="1" dirty="0">
              <a:solidFill>
                <a:schemeClr val="bg1"/>
              </a:solidFill>
              <a:latin typeface="Montserrat Light" panose="00000400000000000000" pitchFamily="2" charset="0"/>
            </a:endParaRPr>
          </a:p>
        </p:txBody>
      </p:sp>
      <p:sp>
        <p:nvSpPr>
          <p:cNvPr id="12" name="CuadroTexto 11">
            <a:extLst>
              <a:ext uri="{FF2B5EF4-FFF2-40B4-BE49-F238E27FC236}">
                <a16:creationId xmlns:a16="http://schemas.microsoft.com/office/drawing/2014/main" id="{CC824A5E-A8CE-064F-0B78-D176EAF0367E}"/>
              </a:ext>
            </a:extLst>
          </p:cNvPr>
          <p:cNvSpPr txBox="1"/>
          <p:nvPr/>
        </p:nvSpPr>
        <p:spPr>
          <a:xfrm>
            <a:off x="2954026" y="2663264"/>
            <a:ext cx="8317966" cy="369332"/>
          </a:xfrm>
          <a:prstGeom prst="rect">
            <a:avLst/>
          </a:prstGeom>
          <a:noFill/>
        </p:spPr>
        <p:txBody>
          <a:bodyPr wrap="square">
            <a:spAutoFit/>
          </a:bodyPr>
          <a:lstStyle/>
          <a:p>
            <a:r>
              <a:rPr lang="es-MX" sz="1800" b="1" dirty="0">
                <a:solidFill>
                  <a:schemeClr val="bg1"/>
                </a:solidFill>
                <a:latin typeface="Montserrat Light" panose="00000400000000000000" pitchFamily="2" charset="0"/>
              </a:rPr>
              <a:t>Band Alpha		</a:t>
            </a:r>
            <a:r>
              <a:rPr lang="es-MX" sz="1800" b="1" dirty="0" err="1">
                <a:solidFill>
                  <a:schemeClr val="bg1"/>
                </a:solidFill>
                <a:latin typeface="Montserrat Light" panose="00000400000000000000" pitchFamily="2" charset="0"/>
              </a:rPr>
              <a:t>Interictal</a:t>
            </a:r>
            <a:r>
              <a:rPr lang="es-MX" sz="1800" b="1" dirty="0">
                <a:solidFill>
                  <a:schemeClr val="bg1"/>
                </a:solidFill>
                <a:latin typeface="Montserrat Light" panose="00000400000000000000" pitchFamily="2" charset="0"/>
              </a:rPr>
              <a:t> 10 </a:t>
            </a:r>
            <a:r>
              <a:rPr lang="es-MX" sz="1800" b="1" dirty="0" err="1">
                <a:solidFill>
                  <a:schemeClr val="bg1"/>
                </a:solidFill>
                <a:latin typeface="Montserrat Light" panose="00000400000000000000" pitchFamily="2" charset="0"/>
              </a:rPr>
              <a:t>days</a:t>
            </a:r>
            <a:r>
              <a:rPr lang="es-MX" sz="1800" b="1" dirty="0">
                <a:solidFill>
                  <a:schemeClr val="bg1"/>
                </a:solidFill>
                <a:latin typeface="Montserrat Light" panose="00000400000000000000" pitchFamily="2" charset="0"/>
              </a:rPr>
              <a:t>	</a:t>
            </a:r>
            <a:r>
              <a:rPr lang="es-MX" sz="1800" b="1" dirty="0" err="1">
                <a:solidFill>
                  <a:schemeClr val="bg1"/>
                </a:solidFill>
                <a:latin typeface="Montserrat Light" panose="00000400000000000000" pitchFamily="2" charset="0"/>
              </a:rPr>
              <a:t>Preictal</a:t>
            </a:r>
            <a:r>
              <a:rPr lang="es-MX" sz="1800" b="1" dirty="0">
                <a:solidFill>
                  <a:schemeClr val="bg1"/>
                </a:solidFill>
                <a:latin typeface="Montserrat Light" panose="00000400000000000000" pitchFamily="2" charset="0"/>
              </a:rPr>
              <a:t>	2 </a:t>
            </a:r>
            <a:r>
              <a:rPr lang="es-MX" sz="1800" b="1" dirty="0" err="1">
                <a:solidFill>
                  <a:schemeClr val="bg1"/>
                </a:solidFill>
                <a:latin typeface="Montserrat Light" panose="00000400000000000000" pitchFamily="2" charset="0"/>
              </a:rPr>
              <a:t>days</a:t>
            </a:r>
            <a:endParaRPr lang="es-MX" sz="1800" b="1" dirty="0">
              <a:solidFill>
                <a:schemeClr val="bg1"/>
              </a:solidFill>
              <a:latin typeface="Montserrat Light" panose="00000400000000000000" pitchFamily="2" charset="0"/>
            </a:endParaRPr>
          </a:p>
        </p:txBody>
      </p:sp>
      <p:sp>
        <p:nvSpPr>
          <p:cNvPr id="13" name="CuadroTexto 12">
            <a:extLst>
              <a:ext uri="{FF2B5EF4-FFF2-40B4-BE49-F238E27FC236}">
                <a16:creationId xmlns:a16="http://schemas.microsoft.com/office/drawing/2014/main" id="{54734520-46D3-36F6-A57A-5DD18A1A3FAC}"/>
              </a:ext>
            </a:extLst>
          </p:cNvPr>
          <p:cNvSpPr txBox="1"/>
          <p:nvPr/>
        </p:nvSpPr>
        <p:spPr>
          <a:xfrm>
            <a:off x="2949802" y="3395974"/>
            <a:ext cx="8317966" cy="369332"/>
          </a:xfrm>
          <a:prstGeom prst="rect">
            <a:avLst/>
          </a:prstGeom>
          <a:noFill/>
        </p:spPr>
        <p:txBody>
          <a:bodyPr wrap="square">
            <a:spAutoFit/>
          </a:bodyPr>
          <a:lstStyle/>
          <a:p>
            <a:r>
              <a:rPr lang="es-MX" sz="1800" b="1" dirty="0">
                <a:solidFill>
                  <a:schemeClr val="bg1"/>
                </a:solidFill>
                <a:latin typeface="Montserrat Light" panose="00000400000000000000" pitchFamily="2" charset="0"/>
              </a:rPr>
              <a:t>Band High Gamma	</a:t>
            </a:r>
            <a:r>
              <a:rPr lang="es-MX" sz="1800" b="1" dirty="0" err="1">
                <a:solidFill>
                  <a:schemeClr val="bg1"/>
                </a:solidFill>
                <a:latin typeface="Montserrat Light" panose="00000400000000000000" pitchFamily="2" charset="0"/>
              </a:rPr>
              <a:t>Interictal</a:t>
            </a:r>
            <a:r>
              <a:rPr lang="es-MX" sz="1800" b="1" dirty="0">
                <a:solidFill>
                  <a:schemeClr val="bg1"/>
                </a:solidFill>
                <a:latin typeface="Montserrat Light" panose="00000400000000000000" pitchFamily="2" charset="0"/>
              </a:rPr>
              <a:t> 2 </a:t>
            </a:r>
            <a:r>
              <a:rPr lang="es-MX" sz="1800" b="1" dirty="0" err="1">
                <a:solidFill>
                  <a:schemeClr val="bg1"/>
                </a:solidFill>
                <a:latin typeface="Montserrat Light" panose="00000400000000000000" pitchFamily="2" charset="0"/>
              </a:rPr>
              <a:t>days</a:t>
            </a:r>
            <a:r>
              <a:rPr lang="es-MX" sz="1800" b="1" dirty="0">
                <a:solidFill>
                  <a:schemeClr val="bg1"/>
                </a:solidFill>
                <a:latin typeface="Montserrat Light" panose="00000400000000000000" pitchFamily="2" charset="0"/>
              </a:rPr>
              <a:t>		</a:t>
            </a:r>
            <a:r>
              <a:rPr lang="es-MX" sz="1800" b="1" dirty="0" err="1">
                <a:solidFill>
                  <a:schemeClr val="bg1"/>
                </a:solidFill>
                <a:latin typeface="Montserrat Light" panose="00000400000000000000" pitchFamily="2" charset="0"/>
              </a:rPr>
              <a:t>Preictal</a:t>
            </a:r>
            <a:r>
              <a:rPr lang="es-MX" sz="1800" b="1" dirty="0">
                <a:solidFill>
                  <a:schemeClr val="bg1"/>
                </a:solidFill>
                <a:latin typeface="Montserrat Light" panose="00000400000000000000" pitchFamily="2" charset="0"/>
              </a:rPr>
              <a:t>	2 </a:t>
            </a:r>
            <a:r>
              <a:rPr lang="es-MX" sz="1800" b="1" dirty="0" err="1">
                <a:solidFill>
                  <a:schemeClr val="bg1"/>
                </a:solidFill>
                <a:latin typeface="Montserrat Light" panose="00000400000000000000" pitchFamily="2" charset="0"/>
              </a:rPr>
              <a:t>days</a:t>
            </a:r>
            <a:endParaRPr lang="es-MX" sz="1800" b="1" dirty="0">
              <a:solidFill>
                <a:schemeClr val="bg1"/>
              </a:solidFill>
              <a:latin typeface="Montserrat Light" panose="00000400000000000000" pitchFamily="2" charset="0"/>
            </a:endParaRPr>
          </a:p>
        </p:txBody>
      </p:sp>
      <p:sp>
        <p:nvSpPr>
          <p:cNvPr id="14" name="CuadroTexto 13">
            <a:extLst>
              <a:ext uri="{FF2B5EF4-FFF2-40B4-BE49-F238E27FC236}">
                <a16:creationId xmlns:a16="http://schemas.microsoft.com/office/drawing/2014/main" id="{7348526A-8F21-7F25-7B33-C4F6F24C275B}"/>
              </a:ext>
            </a:extLst>
          </p:cNvPr>
          <p:cNvSpPr txBox="1"/>
          <p:nvPr/>
        </p:nvSpPr>
        <p:spPr>
          <a:xfrm>
            <a:off x="7057888" y="4243531"/>
            <a:ext cx="4697225" cy="646331"/>
          </a:xfrm>
          <a:prstGeom prst="rect">
            <a:avLst/>
          </a:prstGeom>
          <a:noFill/>
        </p:spPr>
        <p:txBody>
          <a:bodyPr wrap="square">
            <a:spAutoFit/>
          </a:bodyPr>
          <a:lstStyle/>
          <a:p>
            <a:r>
              <a:rPr lang="es-MX" sz="1800" b="1" dirty="0">
                <a:solidFill>
                  <a:schemeClr val="bg1"/>
                </a:solidFill>
                <a:latin typeface="Montserrat Light" panose="00000400000000000000" pitchFamily="2" charset="0"/>
              </a:rPr>
              <a:t>Band Low Gamma	</a:t>
            </a:r>
          </a:p>
          <a:p>
            <a:r>
              <a:rPr lang="es-MX" sz="1800" b="1" dirty="0" err="1">
                <a:solidFill>
                  <a:schemeClr val="bg1"/>
                </a:solidFill>
                <a:latin typeface="Montserrat Light" panose="00000400000000000000" pitchFamily="2" charset="0"/>
              </a:rPr>
              <a:t>Interictal</a:t>
            </a:r>
            <a:r>
              <a:rPr lang="es-MX" sz="1800" b="1" dirty="0">
                <a:solidFill>
                  <a:schemeClr val="bg1"/>
                </a:solidFill>
                <a:latin typeface="Montserrat Light" panose="00000400000000000000" pitchFamily="2" charset="0"/>
              </a:rPr>
              <a:t> 9 </a:t>
            </a:r>
            <a:r>
              <a:rPr lang="es-MX" sz="1800" b="1" dirty="0" err="1">
                <a:solidFill>
                  <a:schemeClr val="bg1"/>
                </a:solidFill>
                <a:latin typeface="Montserrat Light" panose="00000400000000000000" pitchFamily="2" charset="0"/>
              </a:rPr>
              <a:t>days</a:t>
            </a:r>
            <a:r>
              <a:rPr lang="es-MX" sz="1800" b="1" dirty="0">
                <a:solidFill>
                  <a:schemeClr val="bg1"/>
                </a:solidFill>
                <a:latin typeface="Montserrat Light" panose="00000400000000000000" pitchFamily="2" charset="0"/>
              </a:rPr>
              <a:t>	  	</a:t>
            </a:r>
            <a:r>
              <a:rPr lang="es-MX" sz="1800" b="1" dirty="0" err="1">
                <a:solidFill>
                  <a:schemeClr val="bg1"/>
                </a:solidFill>
                <a:latin typeface="Montserrat Light" panose="00000400000000000000" pitchFamily="2" charset="0"/>
              </a:rPr>
              <a:t>Preictal</a:t>
            </a:r>
            <a:r>
              <a:rPr lang="es-MX" sz="1800" b="1" dirty="0">
                <a:solidFill>
                  <a:schemeClr val="bg1"/>
                </a:solidFill>
                <a:latin typeface="Montserrat Light" panose="00000400000000000000" pitchFamily="2" charset="0"/>
              </a:rPr>
              <a:t> 3 </a:t>
            </a:r>
            <a:r>
              <a:rPr lang="es-MX" sz="1800" b="1" dirty="0" err="1">
                <a:solidFill>
                  <a:schemeClr val="bg1"/>
                </a:solidFill>
                <a:latin typeface="Montserrat Light" panose="00000400000000000000" pitchFamily="2" charset="0"/>
              </a:rPr>
              <a:t>days</a:t>
            </a:r>
            <a:endParaRPr lang="es-MX" sz="1800" b="1" dirty="0">
              <a:solidFill>
                <a:schemeClr val="bg1"/>
              </a:solidFill>
              <a:latin typeface="Montserrat Light" panose="00000400000000000000" pitchFamily="2" charset="0"/>
            </a:endParaRPr>
          </a:p>
        </p:txBody>
      </p:sp>
    </p:spTree>
    <p:extLst>
      <p:ext uri="{BB962C8B-B14F-4D97-AF65-F5344CB8AC3E}">
        <p14:creationId xmlns:p14="http://schemas.microsoft.com/office/powerpoint/2010/main" val="2515626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2">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a:grpSpLocks noGrp="1" noUngrp="1" noRot="1" noMove="1" noResize="1"/>
          </p:cNvGrpSpPr>
          <p:nvPr/>
        </p:nvGrpSpPr>
        <p:grpSpPr>
          <a:xfrm>
            <a:off x="338550" y="1088184"/>
            <a:ext cx="11541350" cy="5582264"/>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a:spLocks noGrp="1" noRot="1" noMove="1" noResize="1" noEditPoints="1" noAdjustHandles="1" noChangeArrowheads="1" noChangeShapeType="1"/>
            </p:cNvSpPr>
            <p:nvPr/>
          </p:nvSpPr>
          <p:spPr>
            <a:xfrm>
              <a:off x="304799" y="2482118"/>
              <a:ext cx="2393574" cy="15277"/>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2395644" y="1237062"/>
            <a:ext cx="3071537"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Diffusion</a:t>
            </a:r>
            <a:r>
              <a:rPr lang="es-MX" sz="3200" b="1" dirty="0">
                <a:solidFill>
                  <a:schemeClr val="bg1"/>
                </a:solidFill>
                <a:latin typeface="Montserrat Light" panose="00000400000000000000" pitchFamily="2" charset="0"/>
              </a:rPr>
              <a:t> </a:t>
            </a:r>
            <a:r>
              <a:rPr lang="es-MX" sz="3200" b="1" dirty="0" err="1">
                <a:solidFill>
                  <a:schemeClr val="bg1"/>
                </a:solidFill>
                <a:latin typeface="Montserrat Light" panose="00000400000000000000" pitchFamily="2" charset="0"/>
              </a:rPr>
              <a:t>Map</a:t>
            </a:r>
            <a:endParaRPr lang="es-MX" sz="32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4923130" y="20809"/>
            <a:ext cx="7268870"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CuadroTexto 70">
            <a:extLst>
              <a:ext uri="{FF2B5EF4-FFF2-40B4-BE49-F238E27FC236}">
                <a16:creationId xmlns:a16="http://schemas.microsoft.com/office/drawing/2014/main" id="{391F1735-B4F0-A4E6-F3A6-D0632FBC7584}"/>
              </a:ext>
            </a:extLst>
          </p:cNvPr>
          <p:cNvSpPr txBox="1"/>
          <p:nvPr/>
        </p:nvSpPr>
        <p:spPr>
          <a:xfrm>
            <a:off x="972534" y="1935947"/>
            <a:ext cx="5917755" cy="738664"/>
          </a:xfrm>
          <a:prstGeom prst="rect">
            <a:avLst/>
          </a:prstGeom>
          <a:noFill/>
        </p:spPr>
        <p:txBody>
          <a:bodyPr wrap="square">
            <a:spAutoFit/>
          </a:bodyPr>
          <a:lstStyle/>
          <a:p>
            <a:pPr algn="just"/>
            <a:r>
              <a:rPr lang="en-US" dirty="0">
                <a:solidFill>
                  <a:schemeClr val="bg1"/>
                </a:solidFill>
                <a:latin typeface="Montserrat Light" panose="00000400000000000000" pitchFamily="2" charset="0"/>
              </a:rPr>
              <a:t>Nonlinear dimensionality reduction technique of a data set in Euclidean space whose coordinates can be computed from the eigenvectors and eigenvalues of a diffusion operator on the data.</a:t>
            </a:r>
            <a:endParaRPr lang="es-MX" dirty="0">
              <a:solidFill>
                <a:schemeClr val="bg1"/>
              </a:solidFill>
              <a:latin typeface="Montserrat Light" panose="00000400000000000000" pitchFamily="2" charset="0"/>
            </a:endParaRPr>
          </a:p>
        </p:txBody>
      </p:sp>
      <p:grpSp>
        <p:nvGrpSpPr>
          <p:cNvPr id="79" name="Grupo 78">
            <a:extLst>
              <a:ext uri="{FF2B5EF4-FFF2-40B4-BE49-F238E27FC236}">
                <a16:creationId xmlns:a16="http://schemas.microsoft.com/office/drawing/2014/main" id="{490B4267-C76A-6160-3A7E-8729E27D1BD0}"/>
              </a:ext>
            </a:extLst>
          </p:cNvPr>
          <p:cNvGrpSpPr/>
          <p:nvPr/>
        </p:nvGrpSpPr>
        <p:grpSpPr>
          <a:xfrm>
            <a:off x="7427242" y="1945817"/>
            <a:ext cx="3915704" cy="1905704"/>
            <a:chOff x="6121624" y="3429000"/>
            <a:chExt cx="5221821" cy="2628900"/>
          </a:xfrm>
        </p:grpSpPr>
        <p:pic>
          <p:nvPicPr>
            <p:cNvPr id="77" name="Imagen 76" descr="Imagen que contiene Forma&#10;&#10;Descripción generada automáticamente">
              <a:extLst>
                <a:ext uri="{FF2B5EF4-FFF2-40B4-BE49-F238E27FC236}">
                  <a16:creationId xmlns:a16="http://schemas.microsoft.com/office/drawing/2014/main" id="{D8068546-297E-7318-F77F-31F96E6A900E}"/>
                </a:ext>
              </a:extLst>
            </p:cNvPr>
            <p:cNvPicPr>
              <a:picLocks noChangeAspect="1"/>
            </p:cNvPicPr>
            <p:nvPr/>
          </p:nvPicPr>
          <p:blipFill rotWithShape="1">
            <a:blip r:embed="rId3"/>
            <a:srcRect r="69713"/>
            <a:stretch/>
          </p:blipFill>
          <p:spPr>
            <a:xfrm>
              <a:off x="6121624" y="3429000"/>
              <a:ext cx="2452105" cy="2628900"/>
            </a:xfrm>
            <a:prstGeom prst="rect">
              <a:avLst/>
            </a:prstGeom>
          </p:spPr>
        </p:pic>
        <p:pic>
          <p:nvPicPr>
            <p:cNvPr id="78" name="Imagen 77" descr="Imagen que contiene Forma&#10;&#10;Descripción generada automáticamente">
              <a:extLst>
                <a:ext uri="{FF2B5EF4-FFF2-40B4-BE49-F238E27FC236}">
                  <a16:creationId xmlns:a16="http://schemas.microsoft.com/office/drawing/2014/main" id="{CA431C86-3DE6-54CA-ADBB-20798F97376A}"/>
                </a:ext>
              </a:extLst>
            </p:cNvPr>
            <p:cNvPicPr>
              <a:picLocks noChangeAspect="1"/>
            </p:cNvPicPr>
            <p:nvPr/>
          </p:nvPicPr>
          <p:blipFill rotWithShape="1">
            <a:blip r:embed="rId3"/>
            <a:srcRect l="65790"/>
            <a:stretch/>
          </p:blipFill>
          <p:spPr>
            <a:xfrm>
              <a:off x="8573729" y="3429000"/>
              <a:ext cx="2769716" cy="2628900"/>
            </a:xfrm>
            <a:prstGeom prst="rect">
              <a:avLst/>
            </a:prstGeom>
          </p:spPr>
        </p:pic>
      </p:grpSp>
      <p:sp>
        <p:nvSpPr>
          <p:cNvPr id="81" name="CuadroTexto 80">
            <a:extLst>
              <a:ext uri="{FF2B5EF4-FFF2-40B4-BE49-F238E27FC236}">
                <a16:creationId xmlns:a16="http://schemas.microsoft.com/office/drawing/2014/main" id="{654EF93D-72E2-B90C-3CD8-38BF931893CE}"/>
              </a:ext>
            </a:extLst>
          </p:cNvPr>
          <p:cNvSpPr txBox="1"/>
          <p:nvPr/>
        </p:nvSpPr>
        <p:spPr>
          <a:xfrm>
            <a:off x="7427241" y="3874936"/>
            <a:ext cx="3915705" cy="338554"/>
          </a:xfrm>
          <a:prstGeom prst="rect">
            <a:avLst/>
          </a:prstGeom>
          <a:noFill/>
        </p:spPr>
        <p:txBody>
          <a:bodyPr wrap="square">
            <a:spAutoFit/>
          </a:bodyPr>
          <a:lstStyle/>
          <a:p>
            <a:r>
              <a:rPr lang="en-US" sz="800" dirty="0">
                <a:solidFill>
                  <a:schemeClr val="bg1"/>
                </a:solidFill>
                <a:latin typeface="Montserrat Light" panose="00000400000000000000" pitchFamily="2" charset="0"/>
              </a:rPr>
              <a:t>Shan, S., &amp; Daubechies, I. (2022). Diffusion maps: Using the semigroup property for parameter tuning</a:t>
            </a:r>
            <a:endParaRPr lang="es-MX" sz="800" dirty="0">
              <a:solidFill>
                <a:schemeClr val="bg1"/>
              </a:solidFill>
              <a:latin typeface="Montserrat Light" panose="00000400000000000000" pitchFamily="2" charset="0"/>
            </a:endParaRPr>
          </a:p>
        </p:txBody>
      </p:sp>
      <p:sp>
        <p:nvSpPr>
          <p:cNvPr id="82" name="CuadroTexto 81">
            <a:extLst>
              <a:ext uri="{FF2B5EF4-FFF2-40B4-BE49-F238E27FC236}">
                <a16:creationId xmlns:a16="http://schemas.microsoft.com/office/drawing/2014/main" id="{9BA3F540-A4D0-BCB7-511C-89D443F26CF1}"/>
              </a:ext>
            </a:extLst>
          </p:cNvPr>
          <p:cNvSpPr txBox="1"/>
          <p:nvPr/>
        </p:nvSpPr>
        <p:spPr>
          <a:xfrm>
            <a:off x="627866" y="3186818"/>
            <a:ext cx="3535556" cy="1384995"/>
          </a:xfrm>
          <a:prstGeom prst="rect">
            <a:avLst/>
          </a:prstGeom>
          <a:noFill/>
        </p:spPr>
        <p:txBody>
          <a:bodyPr wrap="square">
            <a:spAutoFit/>
          </a:bodyPr>
          <a:lstStyle/>
          <a:p>
            <a:pPr algn="just"/>
            <a:r>
              <a:rPr lang="en-US" dirty="0">
                <a:solidFill>
                  <a:schemeClr val="bg1"/>
                </a:solidFill>
                <a:latin typeface="Montserrat Light" panose="00000400000000000000" pitchFamily="2" charset="0"/>
              </a:rPr>
              <a:t>This reduction technique works by using the degree of the graph to find the probability of transition between all the data, creating a connection with the spectral theory of random walk. </a:t>
            </a:r>
            <a:endParaRPr lang="es-MX" dirty="0">
              <a:solidFill>
                <a:schemeClr val="bg1"/>
              </a:solidFill>
              <a:latin typeface="Montserrat Light" panose="00000400000000000000" pitchFamily="2" charset="0"/>
            </a:endParaRPr>
          </a:p>
        </p:txBody>
      </p:sp>
      <mc:AlternateContent xmlns:mc="http://schemas.openxmlformats.org/markup-compatibility/2006" xmlns:a14="http://schemas.microsoft.com/office/drawing/2010/main">
        <mc:Choice Requires="a14">
          <p:sp>
            <p:nvSpPr>
              <p:cNvPr id="83" name="CuadroTexto 82">
                <a:extLst>
                  <a:ext uri="{FF2B5EF4-FFF2-40B4-BE49-F238E27FC236}">
                    <a16:creationId xmlns:a16="http://schemas.microsoft.com/office/drawing/2014/main" id="{6C9F0515-E56C-5923-5996-08047DD705E0}"/>
                  </a:ext>
                </a:extLst>
              </p:cNvPr>
              <p:cNvSpPr txBox="1"/>
              <p:nvPr/>
            </p:nvSpPr>
            <p:spPr>
              <a:xfrm>
                <a:off x="4794599" y="4831869"/>
                <a:ext cx="3535556" cy="1169551"/>
              </a:xfrm>
              <a:prstGeom prst="rect">
                <a:avLst/>
              </a:prstGeom>
              <a:noFill/>
            </p:spPr>
            <p:txBody>
              <a:bodyPr wrap="square">
                <a:spAutoFit/>
              </a:bodyPr>
              <a:lstStyle/>
              <a:p>
                <a:pPr algn="just"/>
                <a:r>
                  <a:rPr lang="en-US" dirty="0">
                    <a:solidFill>
                      <a:schemeClr val="bg1"/>
                    </a:solidFill>
                    <a:latin typeface="Montserrat Light" panose="00000400000000000000" pitchFamily="2" charset="0"/>
                  </a:rPr>
                  <a:t>The eigenvalues and eigenvectors of the transition matrix </a:t>
                </a:r>
                <a14:m>
                  <m:oMath xmlns:m="http://schemas.openxmlformats.org/officeDocument/2006/math">
                    <m:r>
                      <a:rPr lang="es-MX" b="0" i="1" smtClean="0">
                        <a:solidFill>
                          <a:schemeClr val="bg1"/>
                        </a:solidFill>
                        <a:latin typeface="Cambria Math" panose="02040503050406030204" pitchFamily="18" charset="0"/>
                      </a:rPr>
                      <m:t>(</m:t>
                    </m:r>
                    <m:r>
                      <a:rPr lang="es-MX" b="0" i="1" smtClean="0">
                        <a:solidFill>
                          <a:schemeClr val="bg1"/>
                        </a:solidFill>
                        <a:latin typeface="Cambria Math" panose="02040503050406030204" pitchFamily="18" charset="0"/>
                      </a:rPr>
                      <m:t>𝑃</m:t>
                    </m:r>
                    <m:r>
                      <a:rPr lang="es-MX" b="0" i="1" smtClean="0">
                        <a:solidFill>
                          <a:schemeClr val="bg1"/>
                        </a:solidFill>
                        <a:latin typeface="Cambria Math" panose="02040503050406030204" pitchFamily="18" charset="0"/>
                      </a:rPr>
                      <m:t>)</m:t>
                    </m:r>
                  </m:oMath>
                </a14:m>
                <a:r>
                  <a:rPr lang="en-US" dirty="0">
                    <a:solidFill>
                      <a:schemeClr val="bg1"/>
                    </a:solidFill>
                    <a:latin typeface="Montserrat Light" panose="00000400000000000000" pitchFamily="2" charset="0"/>
                  </a:rPr>
                  <a:t> provide the representation of the initial graph as a cloud of points in a lower dimensional space.</a:t>
                </a:r>
                <a:endParaRPr lang="es-MX" dirty="0">
                  <a:solidFill>
                    <a:schemeClr val="bg1"/>
                  </a:solidFill>
                  <a:latin typeface="Montserrat Light" panose="00000400000000000000" pitchFamily="2" charset="0"/>
                </a:endParaRPr>
              </a:p>
            </p:txBody>
          </p:sp>
        </mc:Choice>
        <mc:Fallback xmlns="">
          <p:sp>
            <p:nvSpPr>
              <p:cNvPr id="83" name="CuadroTexto 82">
                <a:extLst>
                  <a:ext uri="{FF2B5EF4-FFF2-40B4-BE49-F238E27FC236}">
                    <a16:creationId xmlns:a16="http://schemas.microsoft.com/office/drawing/2014/main" id="{6C9F0515-E56C-5923-5996-08047DD705E0}"/>
                  </a:ext>
                </a:extLst>
              </p:cNvPr>
              <p:cNvSpPr txBox="1">
                <a:spLocks noRot="1" noChangeAspect="1" noMove="1" noResize="1" noEditPoints="1" noAdjustHandles="1" noChangeArrowheads="1" noChangeShapeType="1" noTextEdit="1"/>
              </p:cNvSpPr>
              <p:nvPr/>
            </p:nvSpPr>
            <p:spPr>
              <a:xfrm>
                <a:off x="4794599" y="4831869"/>
                <a:ext cx="3535556" cy="1169551"/>
              </a:xfrm>
              <a:prstGeom prst="rect">
                <a:avLst/>
              </a:prstGeom>
              <a:blipFill>
                <a:blip r:embed="rId4"/>
                <a:stretch>
                  <a:fillRect l="-518" t="-1047" r="-691" b="-4712"/>
                </a:stretch>
              </a:blipFill>
            </p:spPr>
            <p:txBody>
              <a:bodyPr/>
              <a:lstStyle/>
              <a:p>
                <a:r>
                  <a:rPr lang="es-MX">
                    <a:noFill/>
                  </a:rPr>
                  <a:t> </a:t>
                </a:r>
              </a:p>
            </p:txBody>
          </p:sp>
        </mc:Fallback>
      </mc:AlternateContent>
      <p:sp>
        <p:nvSpPr>
          <p:cNvPr id="8" name="CuadroTexto 7">
            <a:extLst>
              <a:ext uri="{FF2B5EF4-FFF2-40B4-BE49-F238E27FC236}">
                <a16:creationId xmlns:a16="http://schemas.microsoft.com/office/drawing/2014/main" id="{74DA66B2-94BB-2DC1-28B8-990E81706CB4}"/>
              </a:ext>
            </a:extLst>
          </p:cNvPr>
          <p:cNvSpPr txBox="1"/>
          <p:nvPr/>
        </p:nvSpPr>
        <p:spPr>
          <a:xfrm>
            <a:off x="3218420" y="6290821"/>
            <a:ext cx="8773875" cy="215444"/>
          </a:xfrm>
          <a:prstGeom prst="rect">
            <a:avLst/>
          </a:prstGeom>
          <a:noFill/>
        </p:spPr>
        <p:txBody>
          <a:bodyPr wrap="square">
            <a:spAutoFit/>
          </a:bodyPr>
          <a:lstStyle/>
          <a:p>
            <a:r>
              <a:rPr lang="en-US" sz="800" dirty="0">
                <a:solidFill>
                  <a:schemeClr val="bg1"/>
                </a:solidFill>
                <a:latin typeface="Montserrat Light" panose="00000400000000000000" pitchFamily="2" charset="0"/>
              </a:rPr>
              <a:t>Lafon, S., &amp; Lee, A. B. (2006). Diffusion maps and coarse-graining: A unified framework for dimensionality reduction, graph partitioning, and data set parameterization</a:t>
            </a:r>
            <a:endParaRPr lang="es-MX" sz="800" dirty="0">
              <a:solidFill>
                <a:schemeClr val="bg1"/>
              </a:solidFill>
              <a:latin typeface="Montserrat Light" panose="00000400000000000000" pitchFamily="2" charset="0"/>
            </a:endParaRPr>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5A151F65-9428-1CF8-861E-19F3CC00F881}"/>
                  </a:ext>
                </a:extLst>
              </p:cNvPr>
              <p:cNvSpPr txBox="1"/>
              <p:nvPr/>
            </p:nvSpPr>
            <p:spPr>
              <a:xfrm>
                <a:off x="4163422" y="3193500"/>
                <a:ext cx="2399073" cy="57419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MX" i="1" smtClean="0">
                          <a:solidFill>
                            <a:schemeClr val="bg1"/>
                          </a:solidFill>
                          <a:latin typeface="Cambria Math" panose="02040503050406030204" pitchFamily="18" charset="0"/>
                        </a:rPr>
                        <m:t>𝑝</m:t>
                      </m:r>
                      <m:r>
                        <a:rPr lang="es-MX" i="1" smtClean="0">
                          <a:solidFill>
                            <a:schemeClr val="bg1"/>
                          </a:solidFill>
                          <a:latin typeface="Cambria Math" panose="02040503050406030204" pitchFamily="18" charset="0"/>
                        </a:rPr>
                        <m:t>(</m:t>
                      </m:r>
                      <m:r>
                        <a:rPr lang="es-MX" i="1" smtClean="0">
                          <a:solidFill>
                            <a:schemeClr val="bg1"/>
                          </a:solidFill>
                          <a:latin typeface="Cambria Math" panose="02040503050406030204" pitchFamily="18" charset="0"/>
                        </a:rPr>
                        <m:t>𝑥</m:t>
                      </m:r>
                      <m:r>
                        <a:rPr lang="es-MX" i="1" smtClean="0">
                          <a:solidFill>
                            <a:schemeClr val="bg1"/>
                          </a:solidFill>
                          <a:latin typeface="Cambria Math" panose="02040503050406030204" pitchFamily="18" charset="0"/>
                        </a:rPr>
                        <m:t>, </m:t>
                      </m:r>
                      <m:r>
                        <a:rPr lang="es-MX" i="1" smtClean="0">
                          <a:solidFill>
                            <a:schemeClr val="bg1"/>
                          </a:solidFill>
                          <a:latin typeface="Cambria Math" panose="02040503050406030204" pitchFamily="18" charset="0"/>
                        </a:rPr>
                        <m:t>𝑦</m:t>
                      </m:r>
                      <m:r>
                        <a:rPr lang="es-MX" i="1" smtClean="0">
                          <a:solidFill>
                            <a:schemeClr val="bg1"/>
                          </a:solidFill>
                          <a:latin typeface="Cambria Math" panose="02040503050406030204" pitchFamily="18" charset="0"/>
                        </a:rPr>
                        <m:t>)=</m:t>
                      </m:r>
                      <m:f>
                        <m:fPr>
                          <m:ctrlPr>
                            <a:rPr lang="es-MX" b="0" i="1" smtClean="0">
                              <a:solidFill>
                                <a:schemeClr val="bg1"/>
                              </a:solidFill>
                              <a:latin typeface="Cambria Math" panose="02040503050406030204" pitchFamily="18" charset="0"/>
                            </a:rPr>
                          </m:ctrlPr>
                        </m:fPr>
                        <m:num>
                          <m:r>
                            <a:rPr lang="es-MX" i="1">
                              <a:solidFill>
                                <a:schemeClr val="bg1"/>
                              </a:solidFill>
                              <a:latin typeface="Cambria Math" panose="02040503050406030204" pitchFamily="18" charset="0"/>
                            </a:rPr>
                            <m:t>𝑤</m:t>
                          </m:r>
                          <m:d>
                            <m:dPr>
                              <m:ctrlPr>
                                <a:rPr lang="es-MX" i="1">
                                  <a:solidFill>
                                    <a:schemeClr val="bg1"/>
                                  </a:solidFill>
                                  <a:latin typeface="Cambria Math" panose="02040503050406030204" pitchFamily="18" charset="0"/>
                                </a:rPr>
                              </m:ctrlPr>
                            </m:dPr>
                            <m:e>
                              <m:r>
                                <a:rPr lang="es-MX" i="1">
                                  <a:solidFill>
                                    <a:schemeClr val="bg1"/>
                                  </a:solidFill>
                                  <a:latin typeface="Cambria Math" panose="02040503050406030204" pitchFamily="18" charset="0"/>
                                </a:rPr>
                                <m:t>𝑥</m:t>
                              </m:r>
                              <m:r>
                                <a:rPr lang="es-MX" i="1">
                                  <a:solidFill>
                                    <a:schemeClr val="bg1"/>
                                  </a:solidFill>
                                  <a:latin typeface="Cambria Math" panose="02040503050406030204" pitchFamily="18" charset="0"/>
                                </a:rPr>
                                <m:t>, </m:t>
                              </m:r>
                              <m:r>
                                <a:rPr lang="es-MX" i="1">
                                  <a:solidFill>
                                    <a:schemeClr val="bg1"/>
                                  </a:solidFill>
                                  <a:latin typeface="Cambria Math" panose="02040503050406030204" pitchFamily="18" charset="0"/>
                                </a:rPr>
                                <m:t>𝑦</m:t>
                              </m:r>
                            </m:e>
                          </m:d>
                        </m:num>
                        <m:den>
                          <m:sSub>
                            <m:sSubPr>
                              <m:ctrlPr>
                                <a:rPr lang="es-MX" b="0" i="1" smtClean="0">
                                  <a:solidFill>
                                    <a:schemeClr val="bg1"/>
                                  </a:solidFill>
                                  <a:latin typeface="Cambria Math" panose="02040503050406030204" pitchFamily="18" charset="0"/>
                                </a:rPr>
                              </m:ctrlPr>
                            </m:sSubPr>
                            <m:e>
                              <m:nary>
                                <m:naryPr>
                                  <m:chr m:val="∑"/>
                                  <m:subHide m:val="on"/>
                                  <m:supHide m:val="on"/>
                                  <m:ctrlPr>
                                    <a:rPr lang="es-MX" b="0" i="1" smtClean="0">
                                      <a:solidFill>
                                        <a:schemeClr val="bg1"/>
                                      </a:solidFill>
                                      <a:latin typeface="Cambria Math" panose="02040503050406030204" pitchFamily="18" charset="0"/>
                                    </a:rPr>
                                  </m:ctrlPr>
                                </m:naryPr>
                                <m:sub/>
                                <m:sup/>
                                <m:e>
                                  <m:r>
                                    <a:rPr lang="es-MX" b="0" i="1" smtClean="0">
                                      <a:solidFill>
                                        <a:schemeClr val="bg1"/>
                                      </a:solidFill>
                                      <a:latin typeface="Cambria Math" panose="02040503050406030204" pitchFamily="18" charset="0"/>
                                    </a:rPr>
                                    <m:t> </m:t>
                                  </m:r>
                                </m:e>
                              </m:nary>
                            </m:e>
                            <m:sub>
                              <m:r>
                                <a:rPr lang="es-MX" i="1">
                                  <a:solidFill>
                                    <a:schemeClr val="bg1"/>
                                  </a:solidFill>
                                  <a:latin typeface="Cambria Math" panose="02040503050406030204" pitchFamily="18" charset="0"/>
                                </a:rPr>
                                <m:t>𝑧</m:t>
                              </m:r>
                              <m:r>
                                <a:rPr lang="es-MX" i="1">
                                  <a:solidFill>
                                    <a:schemeClr val="bg1"/>
                                  </a:solidFill>
                                  <a:latin typeface="Cambria Math" panose="02040503050406030204" pitchFamily="18" charset="0"/>
                                </a:rPr>
                                <m:t>∈ </m:t>
                              </m:r>
                              <m:r>
                                <m:rPr>
                                  <m:sty m:val="p"/>
                                </m:rPr>
                                <a:rPr lang="es-MX">
                                  <a:solidFill>
                                    <a:schemeClr val="bg1"/>
                                  </a:solidFill>
                                  <a:latin typeface="Cambria Math" panose="02040503050406030204" pitchFamily="18" charset="0"/>
                                </a:rPr>
                                <m:t>Ω</m:t>
                              </m:r>
                            </m:sub>
                          </m:sSub>
                          <m:r>
                            <a:rPr lang="es-MX" i="1">
                              <a:solidFill>
                                <a:schemeClr val="bg1"/>
                              </a:solidFill>
                              <a:latin typeface="Cambria Math" panose="02040503050406030204" pitchFamily="18" charset="0"/>
                            </a:rPr>
                            <m:t> </m:t>
                          </m:r>
                          <m:r>
                            <a:rPr lang="es-MX" i="1">
                              <a:solidFill>
                                <a:schemeClr val="bg1"/>
                              </a:solidFill>
                              <a:latin typeface="Cambria Math" panose="02040503050406030204" pitchFamily="18" charset="0"/>
                            </a:rPr>
                            <m:t>𝑤</m:t>
                          </m:r>
                          <m:r>
                            <a:rPr lang="es-MX" i="1">
                              <a:solidFill>
                                <a:schemeClr val="bg1"/>
                              </a:solidFill>
                              <a:latin typeface="Cambria Math" panose="02040503050406030204" pitchFamily="18" charset="0"/>
                            </a:rPr>
                            <m:t>(</m:t>
                          </m:r>
                          <m:r>
                            <a:rPr lang="es-MX" i="1">
                              <a:solidFill>
                                <a:schemeClr val="bg1"/>
                              </a:solidFill>
                              <a:latin typeface="Cambria Math" panose="02040503050406030204" pitchFamily="18" charset="0"/>
                            </a:rPr>
                            <m:t>𝑥</m:t>
                          </m:r>
                          <m:r>
                            <a:rPr lang="es-MX" i="1">
                              <a:solidFill>
                                <a:schemeClr val="bg1"/>
                              </a:solidFill>
                              <a:latin typeface="Cambria Math" panose="02040503050406030204" pitchFamily="18" charset="0"/>
                            </a:rPr>
                            <m:t>, </m:t>
                          </m:r>
                          <m:r>
                            <a:rPr lang="es-MX" i="1">
                              <a:solidFill>
                                <a:schemeClr val="bg1"/>
                              </a:solidFill>
                              <a:latin typeface="Cambria Math" panose="02040503050406030204" pitchFamily="18" charset="0"/>
                            </a:rPr>
                            <m:t>𝑧</m:t>
                          </m:r>
                          <m:r>
                            <a:rPr lang="es-MX" i="1">
                              <a:solidFill>
                                <a:schemeClr val="bg1"/>
                              </a:solidFill>
                              <a:latin typeface="Cambria Math" panose="02040503050406030204" pitchFamily="18" charset="0"/>
                            </a:rPr>
                            <m:t>)</m:t>
                          </m:r>
                        </m:den>
                      </m:f>
                    </m:oMath>
                  </m:oMathPara>
                </a14:m>
                <a:endParaRPr lang="es-MX" dirty="0">
                  <a:solidFill>
                    <a:schemeClr val="bg1"/>
                  </a:solidFill>
                </a:endParaRPr>
              </a:p>
            </p:txBody>
          </p:sp>
        </mc:Choice>
        <mc:Fallback xmlns="">
          <p:sp>
            <p:nvSpPr>
              <p:cNvPr id="13" name="CuadroTexto 12">
                <a:extLst>
                  <a:ext uri="{FF2B5EF4-FFF2-40B4-BE49-F238E27FC236}">
                    <a16:creationId xmlns:a16="http://schemas.microsoft.com/office/drawing/2014/main" id="{5A151F65-9428-1CF8-861E-19F3CC00F881}"/>
                  </a:ext>
                </a:extLst>
              </p:cNvPr>
              <p:cNvSpPr txBox="1">
                <a:spLocks noRot="1" noChangeAspect="1" noMove="1" noResize="1" noEditPoints="1" noAdjustHandles="1" noChangeArrowheads="1" noChangeShapeType="1" noTextEdit="1"/>
              </p:cNvSpPr>
              <p:nvPr/>
            </p:nvSpPr>
            <p:spPr>
              <a:xfrm>
                <a:off x="4163422" y="3193500"/>
                <a:ext cx="2399073" cy="574196"/>
              </a:xfrm>
              <a:prstGeom prst="rect">
                <a:avLst/>
              </a:prstGeom>
              <a:blipFill>
                <a:blip r:embed="rId5"/>
                <a:stretch>
                  <a:fillRect t="-12766" b="-81915"/>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4" name="CuadroTexto 13">
                <a:extLst>
                  <a:ext uri="{FF2B5EF4-FFF2-40B4-BE49-F238E27FC236}">
                    <a16:creationId xmlns:a16="http://schemas.microsoft.com/office/drawing/2014/main" id="{2D2F877E-5BB2-B013-373E-11C1BA13875C}"/>
                  </a:ext>
                </a:extLst>
              </p:cNvPr>
              <p:cNvSpPr txBox="1"/>
              <p:nvPr/>
            </p:nvSpPr>
            <p:spPr>
              <a:xfrm>
                <a:off x="2085155" y="4903486"/>
                <a:ext cx="2430216" cy="2515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s-MX" i="1" smtClean="0">
                              <a:solidFill>
                                <a:schemeClr val="bg1"/>
                              </a:solidFill>
                              <a:latin typeface="Cambria Math" panose="02040503050406030204" pitchFamily="18" charset="0"/>
                            </a:rPr>
                          </m:ctrlPr>
                        </m:sSubSupPr>
                        <m:e>
                          <m:r>
                            <a:rPr lang="es-MX" i="1" smtClean="0">
                              <a:solidFill>
                                <a:schemeClr val="bg1"/>
                              </a:solidFill>
                              <a:latin typeface="Cambria Math" panose="02040503050406030204" pitchFamily="18" charset="0"/>
                            </a:rPr>
                            <m:t>𝜙</m:t>
                          </m:r>
                        </m:e>
                        <m:sub>
                          <m:r>
                            <a:rPr lang="es-MX" i="1">
                              <a:solidFill>
                                <a:schemeClr val="bg1"/>
                              </a:solidFill>
                              <a:latin typeface="Cambria Math" panose="02040503050406030204" pitchFamily="18" charset="0"/>
                            </a:rPr>
                            <m:t>𝑗</m:t>
                          </m:r>
                        </m:sub>
                        <m:sup>
                          <m:r>
                            <a:rPr lang="es-MX" i="1">
                              <a:solidFill>
                                <a:schemeClr val="bg1"/>
                              </a:solidFill>
                              <a:latin typeface="Cambria Math" panose="02040503050406030204" pitchFamily="18" charset="0"/>
                            </a:rPr>
                            <m:t>𝑇</m:t>
                          </m:r>
                        </m:sup>
                      </m:sSubSup>
                      <m:r>
                        <a:rPr lang="es-MX" i="1">
                          <a:solidFill>
                            <a:schemeClr val="bg1"/>
                          </a:solidFill>
                          <a:latin typeface="Cambria Math" panose="02040503050406030204" pitchFamily="18" charset="0"/>
                        </a:rPr>
                        <m:t> </m:t>
                      </m:r>
                      <m:r>
                        <a:rPr lang="es-MX" i="1">
                          <a:solidFill>
                            <a:schemeClr val="bg1"/>
                          </a:solidFill>
                          <a:latin typeface="Cambria Math" panose="02040503050406030204" pitchFamily="18" charset="0"/>
                        </a:rPr>
                        <m:t>𝑃</m:t>
                      </m:r>
                      <m:r>
                        <a:rPr lang="es-MX" i="1">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𝜆</m:t>
                          </m:r>
                        </m:e>
                        <m:sub>
                          <m:r>
                            <a:rPr lang="es-MX" b="0" i="1" smtClean="0">
                              <a:solidFill>
                                <a:schemeClr val="bg1"/>
                              </a:solidFill>
                              <a:latin typeface="Cambria Math" panose="02040503050406030204" pitchFamily="18" charset="0"/>
                            </a:rPr>
                            <m:t>𝑗</m:t>
                          </m:r>
                        </m:sub>
                      </m:sSub>
                      <m:sSubSup>
                        <m:sSubSupPr>
                          <m:ctrlPr>
                            <a:rPr lang="es-MX" i="1" smtClean="0">
                              <a:solidFill>
                                <a:schemeClr val="bg1"/>
                              </a:solidFill>
                              <a:latin typeface="Cambria Math" panose="02040503050406030204" pitchFamily="18" charset="0"/>
                            </a:rPr>
                          </m:ctrlPr>
                        </m:sSubSupPr>
                        <m:e>
                          <m:r>
                            <a:rPr lang="es-MX" i="1" smtClean="0">
                              <a:solidFill>
                                <a:schemeClr val="bg1"/>
                              </a:solidFill>
                              <a:latin typeface="Cambria Math" panose="02040503050406030204" pitchFamily="18" charset="0"/>
                            </a:rPr>
                            <m:t>𝜙</m:t>
                          </m:r>
                        </m:e>
                        <m:sub>
                          <m:r>
                            <a:rPr lang="es-MX" i="1">
                              <a:solidFill>
                                <a:schemeClr val="bg1"/>
                              </a:solidFill>
                              <a:latin typeface="Cambria Math" panose="02040503050406030204" pitchFamily="18" charset="0"/>
                            </a:rPr>
                            <m:t>𝑗</m:t>
                          </m:r>
                        </m:sub>
                        <m:sup>
                          <m:r>
                            <a:rPr lang="es-MX" i="1">
                              <a:solidFill>
                                <a:schemeClr val="bg1"/>
                              </a:solidFill>
                              <a:latin typeface="Cambria Math" panose="02040503050406030204" pitchFamily="18" charset="0"/>
                            </a:rPr>
                            <m:t>𝑇</m:t>
                          </m:r>
                        </m:sup>
                      </m:sSubSup>
                      <m:r>
                        <a:rPr lang="es-MX" i="1">
                          <a:solidFill>
                            <a:schemeClr val="bg1"/>
                          </a:solidFill>
                          <a:latin typeface="Cambria Math" panose="02040503050406030204" pitchFamily="18" charset="0"/>
                        </a:rPr>
                        <m:t> </m:t>
                      </m:r>
                      <m:r>
                        <a:rPr lang="es-MX" b="0" i="1" smtClean="0">
                          <a:solidFill>
                            <a:schemeClr val="bg1"/>
                          </a:solidFill>
                          <a:latin typeface="Cambria Math" panose="02040503050406030204" pitchFamily="18" charset="0"/>
                        </a:rPr>
                        <m:t>𝑎𝑛𝑑</m:t>
                      </m:r>
                      <m:r>
                        <a:rPr lang="es-MX" i="1">
                          <a:solidFill>
                            <a:schemeClr val="bg1"/>
                          </a:solidFill>
                          <a:latin typeface="Cambria Math" panose="02040503050406030204" pitchFamily="18" charset="0"/>
                        </a:rPr>
                        <m:t> </m:t>
                      </m:r>
                      <m:r>
                        <a:rPr lang="es-MX" i="1">
                          <a:solidFill>
                            <a:schemeClr val="bg1"/>
                          </a:solidFill>
                          <a:latin typeface="Cambria Math" panose="02040503050406030204" pitchFamily="18" charset="0"/>
                        </a:rPr>
                        <m:t>𝑃</m:t>
                      </m:r>
                      <m:r>
                        <a:rPr lang="es-MX" i="1">
                          <a:solidFill>
                            <a:schemeClr val="bg1"/>
                          </a:solidFill>
                          <a:latin typeface="Cambria Math" panose="02040503050406030204" pitchFamily="18" charset="0"/>
                        </a:rPr>
                        <m:t> </m:t>
                      </m:r>
                      <m:sSub>
                        <m:sSubPr>
                          <m:ctrlPr>
                            <a:rPr lang="es-MX"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𝜓</m:t>
                          </m:r>
                        </m:e>
                        <m:sub>
                          <m:r>
                            <a:rPr lang="es-MX" i="1">
                              <a:solidFill>
                                <a:schemeClr val="bg1"/>
                              </a:solidFill>
                              <a:latin typeface="Cambria Math" panose="02040503050406030204" pitchFamily="18" charset="0"/>
                            </a:rPr>
                            <m:t>𝑗</m:t>
                          </m:r>
                        </m:sub>
                      </m:sSub>
                      <m:r>
                        <a:rPr lang="es-MX" i="1">
                          <a:solidFill>
                            <a:schemeClr val="bg1"/>
                          </a:solidFill>
                          <a:latin typeface="Cambria Math" panose="02040503050406030204" pitchFamily="18" charset="0"/>
                        </a:rPr>
                        <m:t>=</m:t>
                      </m:r>
                      <m:sSub>
                        <m:sSubPr>
                          <m:ctrlPr>
                            <a:rPr lang="es-MX"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𝜆</m:t>
                          </m:r>
                        </m:e>
                        <m:sub>
                          <m:r>
                            <a:rPr lang="es-MX" i="1">
                              <a:solidFill>
                                <a:schemeClr val="bg1"/>
                              </a:solidFill>
                              <a:latin typeface="Cambria Math" panose="02040503050406030204" pitchFamily="18" charset="0"/>
                            </a:rPr>
                            <m:t>𝑗</m:t>
                          </m:r>
                        </m:sub>
                      </m:sSub>
                      <m:sSub>
                        <m:sSubPr>
                          <m:ctrlPr>
                            <a:rPr lang="es-MX"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𝜓</m:t>
                          </m:r>
                        </m:e>
                        <m:sub>
                          <m:r>
                            <a:rPr lang="es-MX" i="1">
                              <a:solidFill>
                                <a:schemeClr val="bg1"/>
                              </a:solidFill>
                              <a:latin typeface="Cambria Math" panose="02040503050406030204" pitchFamily="18" charset="0"/>
                            </a:rPr>
                            <m:t>𝑗</m:t>
                          </m:r>
                        </m:sub>
                      </m:sSub>
                    </m:oMath>
                  </m:oMathPara>
                </a14:m>
                <a:endParaRPr lang="es-MX" dirty="0">
                  <a:solidFill>
                    <a:schemeClr val="bg1"/>
                  </a:solidFill>
                </a:endParaRPr>
              </a:p>
            </p:txBody>
          </p:sp>
        </mc:Choice>
        <mc:Fallback xmlns="">
          <p:sp>
            <p:nvSpPr>
              <p:cNvPr id="14" name="CuadroTexto 13">
                <a:extLst>
                  <a:ext uri="{FF2B5EF4-FFF2-40B4-BE49-F238E27FC236}">
                    <a16:creationId xmlns:a16="http://schemas.microsoft.com/office/drawing/2014/main" id="{2D2F877E-5BB2-B013-373E-11C1BA13875C}"/>
                  </a:ext>
                </a:extLst>
              </p:cNvPr>
              <p:cNvSpPr txBox="1">
                <a:spLocks noRot="1" noChangeAspect="1" noMove="1" noResize="1" noEditPoints="1" noAdjustHandles="1" noChangeArrowheads="1" noChangeShapeType="1" noTextEdit="1"/>
              </p:cNvSpPr>
              <p:nvPr/>
            </p:nvSpPr>
            <p:spPr>
              <a:xfrm>
                <a:off x="2085155" y="4903486"/>
                <a:ext cx="2430216" cy="251544"/>
              </a:xfrm>
              <a:prstGeom prst="rect">
                <a:avLst/>
              </a:prstGeom>
              <a:blipFill>
                <a:blip r:embed="rId6"/>
                <a:stretch>
                  <a:fillRect l="-251" b="-23810"/>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5" name="CuadroTexto 14">
                <a:extLst>
                  <a:ext uri="{FF2B5EF4-FFF2-40B4-BE49-F238E27FC236}">
                    <a16:creationId xmlns:a16="http://schemas.microsoft.com/office/drawing/2014/main" id="{78C0D5D8-C448-C18E-C1A3-24FF91396F6F}"/>
                  </a:ext>
                </a:extLst>
              </p:cNvPr>
              <p:cNvSpPr txBox="1"/>
              <p:nvPr/>
            </p:nvSpPr>
            <p:spPr>
              <a:xfrm>
                <a:off x="8609383" y="4838005"/>
                <a:ext cx="2053959" cy="104535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i="1" smtClean="0">
                              <a:solidFill>
                                <a:schemeClr val="bg1"/>
                              </a:solidFill>
                              <a:latin typeface="Cambria Math" panose="02040503050406030204" pitchFamily="18" charset="0"/>
                            </a:rPr>
                          </m:ctrlPr>
                        </m:sSubPr>
                        <m:e>
                          <m:r>
                            <m:rPr>
                              <m:sty m:val="p"/>
                            </m:rPr>
                            <a:rPr lang="es-MX" i="0" smtClean="0">
                              <a:solidFill>
                                <a:schemeClr val="bg1"/>
                              </a:solidFill>
                              <a:latin typeface="Cambria Math" panose="02040503050406030204" pitchFamily="18" charset="0"/>
                            </a:rPr>
                            <m:t>Ψ</m:t>
                          </m:r>
                        </m:e>
                        <m:sub>
                          <m:r>
                            <a:rPr lang="es-MX" i="1">
                              <a:solidFill>
                                <a:schemeClr val="bg1"/>
                              </a:solidFill>
                              <a:latin typeface="Cambria Math" panose="02040503050406030204" pitchFamily="18" charset="0"/>
                            </a:rPr>
                            <m:t>𝑡</m:t>
                          </m:r>
                        </m:sub>
                      </m:sSub>
                      <m:r>
                        <a:rPr lang="es-MX" i="1">
                          <a:solidFill>
                            <a:schemeClr val="bg1"/>
                          </a:solidFill>
                          <a:latin typeface="Cambria Math" panose="02040503050406030204" pitchFamily="18" charset="0"/>
                        </a:rPr>
                        <m:t>: </m:t>
                      </m:r>
                      <m:r>
                        <a:rPr lang="es-MX" i="1">
                          <a:solidFill>
                            <a:schemeClr val="bg1"/>
                          </a:solidFill>
                          <a:latin typeface="Cambria Math" panose="02040503050406030204" pitchFamily="18" charset="0"/>
                        </a:rPr>
                        <m:t>𝑥</m:t>
                      </m:r>
                      <m:r>
                        <a:rPr lang="es-MX" b="0" i="1" smtClean="0">
                          <a:solidFill>
                            <a:schemeClr val="bg1"/>
                          </a:solidFill>
                          <a:latin typeface="Cambria Math" panose="02040503050406030204" pitchFamily="18" charset="0"/>
                        </a:rPr>
                        <m:t>→ </m:t>
                      </m:r>
                      <m:d>
                        <m:dPr>
                          <m:ctrlPr>
                            <a:rPr lang="es-MX" b="0" i="1" smtClean="0">
                              <a:solidFill>
                                <a:schemeClr val="bg1"/>
                              </a:solidFill>
                              <a:latin typeface="Cambria Math" panose="02040503050406030204" pitchFamily="18" charset="0"/>
                            </a:rPr>
                          </m:ctrlPr>
                        </m:dPr>
                        <m:e>
                          <m:f>
                            <m:fPr>
                              <m:type m:val="noBar"/>
                              <m:ctrlPr>
                                <a:rPr lang="es-MX" b="0" i="1" smtClean="0">
                                  <a:solidFill>
                                    <a:schemeClr val="bg1"/>
                                  </a:solidFill>
                                  <a:latin typeface="Cambria Math" panose="02040503050406030204" pitchFamily="18" charset="0"/>
                                </a:rPr>
                              </m:ctrlPr>
                            </m:fPr>
                            <m:num>
                              <m:sSubSup>
                                <m:sSubSupPr>
                                  <m:ctrlPr>
                                    <a:rPr lang="es-MX" i="1">
                                      <a:solidFill>
                                        <a:schemeClr val="bg1"/>
                                      </a:solidFill>
                                      <a:latin typeface="Cambria Math" panose="02040503050406030204" pitchFamily="18" charset="0"/>
                                    </a:rPr>
                                  </m:ctrlPr>
                                </m:sSubSupPr>
                                <m:e>
                                  <m:r>
                                    <m:rPr>
                                      <m:sty m:val="p"/>
                                    </m:rPr>
                                    <a:rPr lang="es-MX" i="1">
                                      <a:solidFill>
                                        <a:schemeClr val="bg1"/>
                                      </a:solidFill>
                                      <a:latin typeface="Cambria Math" panose="02040503050406030204" pitchFamily="18" charset="0"/>
                                    </a:rPr>
                                    <m:t>λ</m:t>
                                  </m:r>
                                </m:e>
                                <m:sub>
                                  <m:r>
                                    <m:rPr>
                                      <m:nor/>
                                    </m:rPr>
                                    <a:rPr lang="es-MX" b="0" i="0" smtClean="0">
                                      <a:solidFill>
                                        <a:schemeClr val="bg1"/>
                                      </a:solidFill>
                                      <a:latin typeface="Cambria Math" panose="02040503050406030204" pitchFamily="18" charset="0"/>
                                    </a:rPr>
                                    <m:t>1</m:t>
                                  </m:r>
                                </m:sub>
                                <m:sup>
                                  <m:r>
                                    <a:rPr lang="es-MX" i="1">
                                      <a:solidFill>
                                        <a:schemeClr val="bg1"/>
                                      </a:solidFill>
                                      <a:latin typeface="Cambria Math" panose="02040503050406030204" pitchFamily="18" charset="0"/>
                                    </a:rPr>
                                    <m:t>𝑡</m:t>
                                  </m:r>
                                </m:sup>
                              </m:sSubSup>
                              <m:sSub>
                                <m:sSubPr>
                                  <m:ctrlPr>
                                    <a:rPr lang="es-MX" i="1">
                                      <a:solidFill>
                                        <a:schemeClr val="bg1"/>
                                      </a:solidFill>
                                      <a:latin typeface="Cambria Math" panose="02040503050406030204" pitchFamily="18" charset="0"/>
                                    </a:rPr>
                                  </m:ctrlPr>
                                </m:sSubPr>
                                <m:e>
                                  <m:r>
                                    <m:rPr>
                                      <m:sty m:val="p"/>
                                    </m:rPr>
                                    <a:rPr lang="es-MX" i="1">
                                      <a:solidFill>
                                        <a:schemeClr val="bg1"/>
                                      </a:solidFill>
                                      <a:latin typeface="Cambria Math" panose="02040503050406030204" pitchFamily="18" charset="0"/>
                                    </a:rPr>
                                    <m:t>ψ</m:t>
                                  </m:r>
                                </m:e>
                                <m:sub>
                                  <m:r>
                                    <m:rPr>
                                      <m:nor/>
                                    </m:rPr>
                                    <a:rPr lang="es-MX" b="0" i="0" smtClean="0">
                                      <a:solidFill>
                                        <a:schemeClr val="bg1"/>
                                      </a:solidFill>
                                      <a:latin typeface="Cambria Math" panose="02040503050406030204" pitchFamily="18" charset="0"/>
                                    </a:rPr>
                                    <m:t>1</m:t>
                                  </m:r>
                                </m:sub>
                              </m:sSub>
                              <m:r>
                                <m:rPr>
                                  <m:nor/>
                                </m:rPr>
                                <a:rPr lang="es-MX" dirty="0">
                                  <a:solidFill>
                                    <a:schemeClr val="bg1"/>
                                  </a:solidFill>
                                </a:rPr>
                                <m:t>(</m:t>
                              </m:r>
                              <m:r>
                                <m:rPr>
                                  <m:nor/>
                                </m:rPr>
                                <a:rPr lang="es-MX" dirty="0">
                                  <a:solidFill>
                                    <a:schemeClr val="bg1"/>
                                  </a:solidFill>
                                </a:rPr>
                                <m:t>x</m:t>
                              </m:r>
                              <m:r>
                                <m:rPr>
                                  <m:nor/>
                                </m:rPr>
                                <a:rPr lang="es-MX" dirty="0">
                                  <a:solidFill>
                                    <a:schemeClr val="bg1"/>
                                  </a:solidFill>
                                </a:rPr>
                                <m:t>)</m:t>
                              </m:r>
                            </m:num>
                            <m:den>
                              <m:eqArr>
                                <m:eqArrPr>
                                  <m:ctrlPr>
                                    <a:rPr lang="es-MX" b="0" i="1" smtClean="0">
                                      <a:solidFill>
                                        <a:schemeClr val="bg1"/>
                                      </a:solidFill>
                                      <a:latin typeface="Cambria Math" panose="02040503050406030204" pitchFamily="18" charset="0"/>
                                    </a:rPr>
                                  </m:ctrlPr>
                                </m:eqArrPr>
                                <m:e>
                                  <m:sSubSup>
                                    <m:sSubSupPr>
                                      <m:ctrlPr>
                                        <a:rPr lang="es-MX" i="1">
                                          <a:solidFill>
                                            <a:schemeClr val="bg1"/>
                                          </a:solidFill>
                                          <a:latin typeface="Cambria Math" panose="02040503050406030204" pitchFamily="18" charset="0"/>
                                        </a:rPr>
                                      </m:ctrlPr>
                                    </m:sSubSupPr>
                                    <m:e>
                                      <m:r>
                                        <m:rPr>
                                          <m:sty m:val="p"/>
                                        </m:rPr>
                                        <a:rPr lang="es-MX" i="1">
                                          <a:solidFill>
                                            <a:schemeClr val="bg1"/>
                                          </a:solidFill>
                                          <a:latin typeface="Cambria Math" panose="02040503050406030204" pitchFamily="18" charset="0"/>
                                        </a:rPr>
                                        <m:t>λ</m:t>
                                      </m:r>
                                    </m:e>
                                    <m:sub>
                                      <m:r>
                                        <m:rPr>
                                          <m:nor/>
                                        </m:rPr>
                                        <a:rPr lang="es-MX" b="0" i="0" smtClean="0">
                                          <a:solidFill>
                                            <a:schemeClr val="bg1"/>
                                          </a:solidFill>
                                          <a:latin typeface="Cambria Math" panose="02040503050406030204" pitchFamily="18" charset="0"/>
                                        </a:rPr>
                                        <m:t>2</m:t>
                                      </m:r>
                                    </m:sub>
                                    <m:sup>
                                      <m:r>
                                        <a:rPr lang="es-MX" i="1">
                                          <a:solidFill>
                                            <a:schemeClr val="bg1"/>
                                          </a:solidFill>
                                          <a:latin typeface="Cambria Math" panose="02040503050406030204" pitchFamily="18" charset="0"/>
                                        </a:rPr>
                                        <m:t>𝑡</m:t>
                                      </m:r>
                                    </m:sup>
                                  </m:sSubSup>
                                  <m:sSub>
                                    <m:sSubPr>
                                      <m:ctrlPr>
                                        <a:rPr lang="es-MX" i="1">
                                          <a:solidFill>
                                            <a:schemeClr val="bg1"/>
                                          </a:solidFill>
                                          <a:latin typeface="Cambria Math" panose="02040503050406030204" pitchFamily="18" charset="0"/>
                                        </a:rPr>
                                      </m:ctrlPr>
                                    </m:sSubPr>
                                    <m:e>
                                      <m:r>
                                        <m:rPr>
                                          <m:sty m:val="p"/>
                                        </m:rPr>
                                        <a:rPr lang="es-MX" i="1">
                                          <a:solidFill>
                                            <a:schemeClr val="bg1"/>
                                          </a:solidFill>
                                          <a:latin typeface="Cambria Math" panose="02040503050406030204" pitchFamily="18" charset="0"/>
                                        </a:rPr>
                                        <m:t>ψ</m:t>
                                      </m:r>
                                    </m:e>
                                    <m:sub>
                                      <m:r>
                                        <m:rPr>
                                          <m:nor/>
                                        </m:rPr>
                                        <a:rPr lang="es-MX" b="0" i="0" smtClean="0">
                                          <a:solidFill>
                                            <a:schemeClr val="bg1"/>
                                          </a:solidFill>
                                          <a:latin typeface="Cambria Math" panose="02040503050406030204" pitchFamily="18" charset="0"/>
                                        </a:rPr>
                                        <m:t>2</m:t>
                                      </m:r>
                                    </m:sub>
                                  </m:sSub>
                                  <m:r>
                                    <m:rPr>
                                      <m:nor/>
                                    </m:rPr>
                                    <a:rPr lang="es-MX" dirty="0">
                                      <a:solidFill>
                                        <a:schemeClr val="bg1"/>
                                      </a:solidFill>
                                    </a:rPr>
                                    <m:t>(</m:t>
                                  </m:r>
                                  <m:r>
                                    <m:rPr>
                                      <m:nor/>
                                    </m:rPr>
                                    <a:rPr lang="es-MX" dirty="0">
                                      <a:solidFill>
                                        <a:schemeClr val="bg1"/>
                                      </a:solidFill>
                                    </a:rPr>
                                    <m:t>x</m:t>
                                  </m:r>
                                  <m:r>
                                    <m:rPr>
                                      <m:nor/>
                                    </m:rPr>
                                    <a:rPr lang="es-MX" dirty="0">
                                      <a:solidFill>
                                        <a:schemeClr val="bg1"/>
                                      </a:solidFill>
                                    </a:rPr>
                                    <m:t>)</m:t>
                                  </m:r>
                                </m:e>
                                <m:e>
                                  <m:r>
                                    <a:rPr lang="es-MX" i="1" dirty="0" smtClean="0">
                                      <a:solidFill>
                                        <a:schemeClr val="bg1"/>
                                      </a:solidFill>
                                      <a:latin typeface="Cambria Math" panose="02040503050406030204" pitchFamily="18" charset="0"/>
                                    </a:rPr>
                                    <m:t>⋮</m:t>
                                  </m:r>
                                </m:e>
                                <m:e>
                                  <m:sSubSup>
                                    <m:sSubSupPr>
                                      <m:ctrlPr>
                                        <a:rPr lang="es-MX" b="0" i="1" smtClean="0">
                                          <a:solidFill>
                                            <a:schemeClr val="bg1"/>
                                          </a:solidFill>
                                          <a:latin typeface="Cambria Math" panose="02040503050406030204" pitchFamily="18" charset="0"/>
                                        </a:rPr>
                                      </m:ctrlPr>
                                    </m:sSubSupPr>
                                    <m:e>
                                      <m:r>
                                        <m:rPr>
                                          <m:sty m:val="p"/>
                                        </m:rPr>
                                        <a:rPr lang="es-MX" b="0" i="1" smtClean="0">
                                          <a:solidFill>
                                            <a:schemeClr val="bg1"/>
                                          </a:solidFill>
                                          <a:latin typeface="Cambria Math" panose="02040503050406030204" pitchFamily="18" charset="0"/>
                                        </a:rPr>
                                        <m:t>λ</m:t>
                                      </m:r>
                                    </m:e>
                                    <m:sub>
                                      <m:r>
                                        <m:rPr>
                                          <m:nor/>
                                        </m:rPr>
                                        <a:rPr lang="es-MX" dirty="0">
                                          <a:solidFill>
                                            <a:schemeClr val="bg1"/>
                                          </a:solidFill>
                                        </a:rPr>
                                        <m:t>q</m:t>
                                      </m:r>
                                      <m:r>
                                        <m:rPr>
                                          <m:nor/>
                                        </m:rPr>
                                        <a:rPr lang="es-MX" dirty="0">
                                          <a:solidFill>
                                            <a:schemeClr val="bg1"/>
                                          </a:solidFill>
                                        </a:rPr>
                                        <m:t>(</m:t>
                                      </m:r>
                                      <m:r>
                                        <m:rPr>
                                          <m:nor/>
                                        </m:rPr>
                                        <a:rPr lang="es-MX" dirty="0">
                                          <a:solidFill>
                                            <a:schemeClr val="bg1"/>
                                          </a:solidFill>
                                        </a:rPr>
                                        <m:t>t</m:t>
                                      </m:r>
                                      <m:r>
                                        <m:rPr>
                                          <m:nor/>
                                        </m:rPr>
                                        <a:rPr lang="es-MX" dirty="0">
                                          <a:solidFill>
                                            <a:schemeClr val="bg1"/>
                                          </a:solidFill>
                                        </a:rPr>
                                        <m:t>)</m:t>
                                      </m:r>
                                    </m:sub>
                                    <m:sup>
                                      <m:r>
                                        <a:rPr lang="es-MX" b="0" i="1" smtClean="0">
                                          <a:solidFill>
                                            <a:schemeClr val="bg1"/>
                                          </a:solidFill>
                                          <a:latin typeface="Cambria Math" panose="02040503050406030204" pitchFamily="18" charset="0"/>
                                        </a:rPr>
                                        <m:t>𝑡</m:t>
                                      </m:r>
                                    </m:sup>
                                  </m:sSubSup>
                                  <m:sSub>
                                    <m:sSubPr>
                                      <m:ctrlPr>
                                        <a:rPr lang="es-MX" b="0" i="1" smtClean="0">
                                          <a:solidFill>
                                            <a:schemeClr val="bg1"/>
                                          </a:solidFill>
                                          <a:latin typeface="Cambria Math" panose="02040503050406030204" pitchFamily="18" charset="0"/>
                                        </a:rPr>
                                      </m:ctrlPr>
                                    </m:sSubPr>
                                    <m:e>
                                      <m:r>
                                        <m:rPr>
                                          <m:sty m:val="p"/>
                                        </m:rPr>
                                        <a:rPr lang="es-MX" b="0" i="1" smtClean="0">
                                          <a:solidFill>
                                            <a:schemeClr val="bg1"/>
                                          </a:solidFill>
                                          <a:latin typeface="Cambria Math" panose="02040503050406030204" pitchFamily="18" charset="0"/>
                                        </a:rPr>
                                        <m:t>ψ</m:t>
                                      </m:r>
                                    </m:e>
                                    <m:sub>
                                      <m:r>
                                        <m:rPr>
                                          <m:nor/>
                                        </m:rPr>
                                        <a:rPr lang="es-MX" dirty="0">
                                          <a:solidFill>
                                            <a:schemeClr val="bg1"/>
                                          </a:solidFill>
                                        </a:rPr>
                                        <m:t>q</m:t>
                                      </m:r>
                                      <m:r>
                                        <m:rPr>
                                          <m:nor/>
                                        </m:rPr>
                                        <a:rPr lang="es-MX" dirty="0">
                                          <a:solidFill>
                                            <a:schemeClr val="bg1"/>
                                          </a:solidFill>
                                        </a:rPr>
                                        <m:t>(</m:t>
                                      </m:r>
                                      <m:r>
                                        <m:rPr>
                                          <m:nor/>
                                        </m:rPr>
                                        <a:rPr lang="es-MX" dirty="0">
                                          <a:solidFill>
                                            <a:schemeClr val="bg1"/>
                                          </a:solidFill>
                                        </a:rPr>
                                        <m:t>t</m:t>
                                      </m:r>
                                      <m:r>
                                        <m:rPr>
                                          <m:nor/>
                                        </m:rPr>
                                        <a:rPr lang="es-MX" dirty="0">
                                          <a:solidFill>
                                            <a:schemeClr val="bg1"/>
                                          </a:solidFill>
                                        </a:rPr>
                                        <m:t>)</m:t>
                                      </m:r>
                                    </m:sub>
                                  </m:sSub>
                                  <m:r>
                                    <m:rPr>
                                      <m:nor/>
                                    </m:rPr>
                                    <a:rPr lang="es-MX" dirty="0">
                                      <a:solidFill>
                                        <a:schemeClr val="bg1"/>
                                      </a:solidFill>
                                    </a:rPr>
                                    <m:t>(</m:t>
                                  </m:r>
                                  <m:r>
                                    <m:rPr>
                                      <m:nor/>
                                    </m:rPr>
                                    <a:rPr lang="es-MX" dirty="0">
                                      <a:solidFill>
                                        <a:schemeClr val="bg1"/>
                                      </a:solidFill>
                                    </a:rPr>
                                    <m:t>x</m:t>
                                  </m:r>
                                  <m:r>
                                    <m:rPr>
                                      <m:nor/>
                                    </m:rPr>
                                    <a:rPr lang="es-MX" dirty="0">
                                      <a:solidFill>
                                        <a:schemeClr val="bg1"/>
                                      </a:solidFill>
                                    </a:rPr>
                                    <m:t>) </m:t>
                                  </m:r>
                                </m:e>
                              </m:eqArr>
                            </m:den>
                          </m:f>
                        </m:e>
                      </m:d>
                    </m:oMath>
                  </m:oMathPara>
                </a14:m>
                <a:endParaRPr lang="es-MX" dirty="0">
                  <a:solidFill>
                    <a:schemeClr val="bg1"/>
                  </a:solidFill>
                </a:endParaRPr>
              </a:p>
            </p:txBody>
          </p:sp>
        </mc:Choice>
        <mc:Fallback xmlns="">
          <p:sp>
            <p:nvSpPr>
              <p:cNvPr id="15" name="CuadroTexto 14">
                <a:extLst>
                  <a:ext uri="{FF2B5EF4-FFF2-40B4-BE49-F238E27FC236}">
                    <a16:creationId xmlns:a16="http://schemas.microsoft.com/office/drawing/2014/main" id="{78C0D5D8-C448-C18E-C1A3-24FF91396F6F}"/>
                  </a:ext>
                </a:extLst>
              </p:cNvPr>
              <p:cNvSpPr txBox="1">
                <a:spLocks noRot="1" noChangeAspect="1" noMove="1" noResize="1" noEditPoints="1" noAdjustHandles="1" noChangeArrowheads="1" noChangeShapeType="1" noTextEdit="1"/>
              </p:cNvSpPr>
              <p:nvPr/>
            </p:nvSpPr>
            <p:spPr>
              <a:xfrm>
                <a:off x="8609383" y="4838005"/>
                <a:ext cx="2053959" cy="1045351"/>
              </a:xfrm>
              <a:prstGeom prst="rect">
                <a:avLst/>
              </a:prstGeom>
              <a:blipFill>
                <a:blip r:embed="rId7"/>
                <a:stretch>
                  <a:fillRect/>
                </a:stretch>
              </a:blipFill>
            </p:spPr>
            <p:txBody>
              <a:bodyPr/>
              <a:lstStyle/>
              <a:p>
                <a:r>
                  <a:rPr lang="es-MX">
                    <a:noFill/>
                  </a:rPr>
                  <a:t> </a:t>
                </a:r>
              </a:p>
            </p:txBody>
          </p:sp>
        </mc:Fallback>
      </mc:AlternateContent>
    </p:spTree>
    <p:extLst>
      <p:ext uri="{BB962C8B-B14F-4D97-AF65-F5344CB8AC3E}">
        <p14:creationId xmlns:p14="http://schemas.microsoft.com/office/powerpoint/2010/main" val="3366840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n 31">
            <a:extLst>
              <a:ext uri="{FF2B5EF4-FFF2-40B4-BE49-F238E27FC236}">
                <a16:creationId xmlns:a16="http://schemas.microsoft.com/office/drawing/2014/main" id="{D6AA6ADE-6D57-1FDB-723B-025F9808FF03}"/>
              </a:ext>
            </a:extLst>
          </p:cNvPr>
          <p:cNvPicPr>
            <a:picLocks noChangeAspect="1"/>
          </p:cNvPicPr>
          <p:nvPr/>
        </p:nvPicPr>
        <p:blipFill>
          <a:blip r:embed="rId3"/>
          <a:stretch>
            <a:fillRect/>
          </a:stretch>
        </p:blipFill>
        <p:spPr>
          <a:xfrm>
            <a:off x="1102600" y="1131800"/>
            <a:ext cx="2287083" cy="1992400"/>
          </a:xfrm>
          <a:prstGeom prst="rect">
            <a:avLst/>
          </a:prstGeom>
        </p:spPr>
      </p:pic>
      <p:pic>
        <p:nvPicPr>
          <p:cNvPr id="33" name="Imagen 32">
            <a:extLst>
              <a:ext uri="{FF2B5EF4-FFF2-40B4-BE49-F238E27FC236}">
                <a16:creationId xmlns:a16="http://schemas.microsoft.com/office/drawing/2014/main" id="{2D2DF2C1-2C54-C16F-77A6-AEFE3FD12500}"/>
              </a:ext>
            </a:extLst>
          </p:cNvPr>
          <p:cNvPicPr>
            <a:picLocks noChangeAspect="1"/>
          </p:cNvPicPr>
          <p:nvPr/>
        </p:nvPicPr>
        <p:blipFill>
          <a:blip r:embed="rId3"/>
          <a:stretch>
            <a:fillRect/>
          </a:stretch>
        </p:blipFill>
        <p:spPr>
          <a:xfrm>
            <a:off x="1255000" y="1284200"/>
            <a:ext cx="2287083" cy="1992400"/>
          </a:xfrm>
          <a:prstGeom prst="rect">
            <a:avLst/>
          </a:prstGeom>
        </p:spPr>
      </p:pic>
      <p:pic>
        <p:nvPicPr>
          <p:cNvPr id="38" name="Imagen 37">
            <a:extLst>
              <a:ext uri="{FF2B5EF4-FFF2-40B4-BE49-F238E27FC236}">
                <a16:creationId xmlns:a16="http://schemas.microsoft.com/office/drawing/2014/main" id="{790F5B87-528D-10B8-EFC2-B36324D4C9C1}"/>
              </a:ext>
            </a:extLst>
          </p:cNvPr>
          <p:cNvPicPr>
            <a:picLocks noChangeAspect="1"/>
          </p:cNvPicPr>
          <p:nvPr/>
        </p:nvPicPr>
        <p:blipFill>
          <a:blip r:embed="rId3"/>
          <a:stretch>
            <a:fillRect/>
          </a:stretch>
        </p:blipFill>
        <p:spPr>
          <a:xfrm>
            <a:off x="1407400" y="1436600"/>
            <a:ext cx="2287083" cy="1992400"/>
          </a:xfrm>
          <a:prstGeom prst="rect">
            <a:avLst/>
          </a:prstGeom>
        </p:spPr>
      </p:pic>
      <p:sp>
        <p:nvSpPr>
          <p:cNvPr id="42" name="Rectángulo: esquinas redondeadas 41">
            <a:extLst>
              <a:ext uri="{FF2B5EF4-FFF2-40B4-BE49-F238E27FC236}">
                <a16:creationId xmlns:a16="http://schemas.microsoft.com/office/drawing/2014/main" id="{3815BE5C-D8DD-4105-EDCC-C7FF18DB895E}"/>
              </a:ext>
            </a:extLst>
          </p:cNvPr>
          <p:cNvSpPr/>
          <p:nvPr/>
        </p:nvSpPr>
        <p:spPr>
          <a:xfrm>
            <a:off x="305914" y="1080157"/>
            <a:ext cx="225439" cy="1140639"/>
          </a:xfrm>
          <a:prstGeom prst="roundRect">
            <a:avLst>
              <a:gd name="adj" fmla="val 5000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4">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4923130" y="20809"/>
            <a:ext cx="7268870"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13" name="Imagen 12">
            <a:extLst>
              <a:ext uri="{FF2B5EF4-FFF2-40B4-BE49-F238E27FC236}">
                <a16:creationId xmlns:a16="http://schemas.microsoft.com/office/drawing/2014/main" id="{34202892-C484-5851-BEFB-506B230CABB0}"/>
              </a:ext>
            </a:extLst>
          </p:cNvPr>
          <p:cNvPicPr>
            <a:picLocks noChangeAspect="1"/>
          </p:cNvPicPr>
          <p:nvPr/>
        </p:nvPicPr>
        <p:blipFill>
          <a:blip r:embed="rId3"/>
          <a:stretch>
            <a:fillRect/>
          </a:stretch>
        </p:blipFill>
        <p:spPr>
          <a:xfrm>
            <a:off x="839819" y="792074"/>
            <a:ext cx="3467418" cy="3020654"/>
          </a:xfrm>
          <a:prstGeom prst="rect">
            <a:avLst/>
          </a:prstGeom>
        </p:spPr>
      </p:pic>
      <p:pic>
        <p:nvPicPr>
          <p:cNvPr id="3" name="Imagen 2">
            <a:extLst>
              <a:ext uri="{FF2B5EF4-FFF2-40B4-BE49-F238E27FC236}">
                <a16:creationId xmlns:a16="http://schemas.microsoft.com/office/drawing/2014/main" id="{1E364B8D-FC99-EB94-2996-AD7FF924CB75}"/>
              </a:ext>
            </a:extLst>
          </p:cNvPr>
          <p:cNvPicPr>
            <a:picLocks noChangeAspect="1"/>
          </p:cNvPicPr>
          <p:nvPr/>
        </p:nvPicPr>
        <p:blipFill rotWithShape="1">
          <a:blip r:embed="rId5"/>
          <a:srcRect t="48499"/>
          <a:stretch/>
        </p:blipFill>
        <p:spPr>
          <a:xfrm>
            <a:off x="305914" y="4304854"/>
            <a:ext cx="4424108" cy="2275586"/>
          </a:xfrm>
          <a:prstGeom prst="rect">
            <a:avLst/>
          </a:prstGeom>
        </p:spPr>
      </p:pic>
      <p:sp>
        <p:nvSpPr>
          <p:cNvPr id="9" name="CuadroTexto 8">
            <a:extLst>
              <a:ext uri="{FF2B5EF4-FFF2-40B4-BE49-F238E27FC236}">
                <a16:creationId xmlns:a16="http://schemas.microsoft.com/office/drawing/2014/main" id="{1DDED540-3AAB-82C7-9AF4-742186EF047C}"/>
              </a:ext>
            </a:extLst>
          </p:cNvPr>
          <p:cNvSpPr txBox="1"/>
          <p:nvPr/>
        </p:nvSpPr>
        <p:spPr>
          <a:xfrm>
            <a:off x="822100" y="4051529"/>
            <a:ext cx="3605474" cy="246221"/>
          </a:xfrm>
          <a:prstGeom prst="rect">
            <a:avLst/>
          </a:prstGeom>
          <a:noFill/>
        </p:spPr>
        <p:txBody>
          <a:bodyPr wrap="none" rtlCol="0">
            <a:spAutoFit/>
          </a:bodyPr>
          <a:lstStyle/>
          <a:p>
            <a:r>
              <a:rPr lang="es-MX" sz="1000" dirty="0"/>
              <a:t>2D </a:t>
            </a:r>
            <a:r>
              <a:rPr lang="es-MX" sz="1000" dirty="0" err="1"/>
              <a:t>Spatial</a:t>
            </a:r>
            <a:r>
              <a:rPr lang="es-MX" sz="1000" dirty="0"/>
              <a:t> </a:t>
            </a:r>
            <a:r>
              <a:rPr lang="es-MX" sz="1000" dirty="0" err="1"/>
              <a:t>Distribution</a:t>
            </a:r>
            <a:r>
              <a:rPr lang="es-MX" sz="1000" dirty="0"/>
              <a:t> </a:t>
            </a:r>
            <a:r>
              <a:rPr lang="es-MX" sz="1000" dirty="0" err="1"/>
              <a:t>of</a:t>
            </a:r>
            <a:r>
              <a:rPr lang="es-MX" sz="1000" dirty="0"/>
              <a:t> </a:t>
            </a:r>
            <a:r>
              <a:rPr lang="es-MX" sz="1000" dirty="0" err="1"/>
              <a:t>the</a:t>
            </a:r>
            <a:r>
              <a:rPr lang="es-MX" sz="1000" dirty="0"/>
              <a:t> </a:t>
            </a:r>
            <a:r>
              <a:rPr lang="es-MX" sz="1000" dirty="0" err="1"/>
              <a:t>Embedding</a:t>
            </a:r>
            <a:r>
              <a:rPr lang="es-MX" sz="1000" dirty="0"/>
              <a:t> in </a:t>
            </a:r>
            <a:r>
              <a:rPr lang="es-MX" sz="1000" dirty="0" err="1"/>
              <a:t>Euclidean</a:t>
            </a:r>
            <a:r>
              <a:rPr lang="es-MX" sz="1000" dirty="0"/>
              <a:t> </a:t>
            </a:r>
            <a:r>
              <a:rPr lang="es-MX" sz="1000" dirty="0" err="1"/>
              <a:t>Space</a:t>
            </a:r>
            <a:endParaRPr lang="es-MX" sz="1000" dirty="0"/>
          </a:p>
        </p:txBody>
      </p:sp>
      <p:pic>
        <p:nvPicPr>
          <p:cNvPr id="18" name="Imagen 17">
            <a:extLst>
              <a:ext uri="{FF2B5EF4-FFF2-40B4-BE49-F238E27FC236}">
                <a16:creationId xmlns:a16="http://schemas.microsoft.com/office/drawing/2014/main" id="{CF9EC151-F351-250B-84A9-9EB0EEA853C0}"/>
              </a:ext>
            </a:extLst>
          </p:cNvPr>
          <p:cNvPicPr>
            <a:picLocks noChangeAspect="1"/>
          </p:cNvPicPr>
          <p:nvPr/>
        </p:nvPicPr>
        <p:blipFill>
          <a:blip r:embed="rId6"/>
          <a:stretch>
            <a:fillRect/>
          </a:stretch>
        </p:blipFill>
        <p:spPr>
          <a:xfrm>
            <a:off x="5235231" y="1237062"/>
            <a:ext cx="6668438" cy="4283491"/>
          </a:xfrm>
          <a:prstGeom prst="rect">
            <a:avLst/>
          </a:prstGeom>
        </p:spPr>
      </p:pic>
    </p:spTree>
    <p:extLst>
      <p:ext uri="{BB962C8B-B14F-4D97-AF65-F5344CB8AC3E}">
        <p14:creationId xmlns:p14="http://schemas.microsoft.com/office/powerpoint/2010/main" val="27476551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2">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a:grpSpLocks noGrp="1" noUngrp="1" noRot="1" noMove="1" noResize="1"/>
          </p:cNvGrpSpPr>
          <p:nvPr/>
        </p:nvGrpSpPr>
        <p:grpSpPr>
          <a:xfrm>
            <a:off x="517235" y="1036250"/>
            <a:ext cx="11183152" cy="5634198"/>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a:spLocks noGrp="1" noRot="1" noMove="1" noResize="1" noEditPoints="1" noAdjustHandles="1" noChangeArrowheads="1" noChangeShapeType="1"/>
            </p:cNvSpPr>
            <p:nvPr/>
          </p:nvSpPr>
          <p:spPr>
            <a:xfrm>
              <a:off x="304799" y="2481832"/>
              <a:ext cx="2393575" cy="15563"/>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074931" y="1094095"/>
            <a:ext cx="2399073"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Procrustes</a:t>
            </a:r>
            <a:endParaRPr lang="es-MX" sz="32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7161904" y="20809"/>
            <a:ext cx="5030096"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33" name="CuadroTexto 32">
            <a:extLst>
              <a:ext uri="{FF2B5EF4-FFF2-40B4-BE49-F238E27FC236}">
                <a16:creationId xmlns:a16="http://schemas.microsoft.com/office/drawing/2014/main" id="{33F96CA1-F0BE-C7DB-30E1-7FE0C86484A8}"/>
              </a:ext>
            </a:extLst>
          </p:cNvPr>
          <p:cNvSpPr txBox="1"/>
          <p:nvPr/>
        </p:nvSpPr>
        <p:spPr>
          <a:xfrm>
            <a:off x="1207879" y="1736715"/>
            <a:ext cx="9776244" cy="830997"/>
          </a:xfrm>
          <a:prstGeom prst="rect">
            <a:avLst/>
          </a:prstGeom>
          <a:noFill/>
        </p:spPr>
        <p:txBody>
          <a:bodyPr wrap="square">
            <a:spAutoFit/>
          </a:bodyPr>
          <a:lstStyle/>
          <a:p>
            <a:pPr algn="just"/>
            <a:r>
              <a:rPr lang="es-MX" sz="1600" dirty="0" err="1">
                <a:solidFill>
                  <a:schemeClr val="bg1"/>
                </a:solidFill>
                <a:latin typeface="Montserrat Light" panose="00000400000000000000" pitchFamily="2" charset="0"/>
              </a:rPr>
              <a:t>Generalized</a:t>
            </a:r>
            <a:r>
              <a:rPr lang="es-MX" sz="1600" dirty="0">
                <a:solidFill>
                  <a:schemeClr val="bg1"/>
                </a:solidFill>
                <a:latin typeface="Montserrat Light" panose="00000400000000000000" pitchFamily="2" charset="0"/>
              </a:rPr>
              <a:t> Procrustes </a:t>
            </a:r>
            <a:r>
              <a:rPr lang="es-MX" sz="1600" dirty="0" err="1">
                <a:solidFill>
                  <a:schemeClr val="bg1"/>
                </a:solidFill>
                <a:latin typeface="Montserrat Light" panose="00000400000000000000" pitchFamily="2" charset="0"/>
              </a:rPr>
              <a:t>Analysis</a:t>
            </a:r>
            <a:r>
              <a:rPr lang="es-MX" sz="1600" dirty="0">
                <a:solidFill>
                  <a:schemeClr val="bg1"/>
                </a:solidFill>
                <a:latin typeface="Montserrat Light" panose="00000400000000000000" pitchFamily="2" charset="0"/>
              </a:rPr>
              <a:t> (GPA) </a:t>
            </a:r>
            <a:r>
              <a:rPr lang="es-MX" sz="1600" dirty="0" err="1">
                <a:solidFill>
                  <a:schemeClr val="bg1"/>
                </a:solidFill>
                <a:latin typeface="Montserrat Light" panose="00000400000000000000" pitchFamily="2" charset="0"/>
              </a:rPr>
              <a:t>is</a:t>
            </a:r>
            <a:r>
              <a:rPr lang="es-MX" sz="1600" dirty="0">
                <a:solidFill>
                  <a:schemeClr val="bg1"/>
                </a:solidFill>
                <a:latin typeface="Montserrat Light" panose="00000400000000000000" pitchFamily="2" charset="0"/>
              </a:rPr>
              <a:t> a </a:t>
            </a:r>
            <a:r>
              <a:rPr lang="es-MX" sz="1600" dirty="0" err="1">
                <a:solidFill>
                  <a:schemeClr val="bg1"/>
                </a:solidFill>
                <a:latin typeface="Montserrat Light" panose="00000400000000000000" pitchFamily="2" charset="0"/>
              </a:rPr>
              <a:t>multivariate</a:t>
            </a:r>
            <a:r>
              <a:rPr lang="es-MX" sz="1600" dirty="0">
                <a:solidFill>
                  <a:schemeClr val="bg1"/>
                </a:solidFill>
                <a:latin typeface="Montserrat Light" panose="00000400000000000000" pitchFamily="2" charset="0"/>
              </a:rPr>
              <a:t> </a:t>
            </a:r>
            <a:r>
              <a:rPr lang="es-MX" sz="1600" dirty="0" err="1">
                <a:solidFill>
                  <a:schemeClr val="bg1"/>
                </a:solidFill>
                <a:latin typeface="Montserrat Light" panose="00000400000000000000" pitchFamily="2" charset="0"/>
              </a:rPr>
              <a:t>exploratory</a:t>
            </a:r>
            <a:r>
              <a:rPr lang="es-MX" sz="1600" dirty="0">
                <a:solidFill>
                  <a:schemeClr val="bg1"/>
                </a:solidFill>
                <a:latin typeface="Montserrat Light" panose="00000400000000000000" pitchFamily="2" charset="0"/>
              </a:rPr>
              <a:t> </a:t>
            </a:r>
            <a:r>
              <a:rPr lang="es-MX" sz="1600" dirty="0" err="1">
                <a:solidFill>
                  <a:schemeClr val="bg1"/>
                </a:solidFill>
                <a:latin typeface="Montserrat Light" panose="00000400000000000000" pitchFamily="2" charset="0"/>
              </a:rPr>
              <a:t>technique</a:t>
            </a:r>
            <a:r>
              <a:rPr lang="es-MX" sz="1600" dirty="0">
                <a:solidFill>
                  <a:schemeClr val="bg1"/>
                </a:solidFill>
                <a:latin typeface="Montserrat Light" panose="00000400000000000000" pitchFamily="2" charset="0"/>
              </a:rPr>
              <a:t> </a:t>
            </a:r>
            <a:r>
              <a:rPr lang="es-MX" sz="1600" dirty="0" err="1">
                <a:solidFill>
                  <a:schemeClr val="bg1"/>
                </a:solidFill>
                <a:latin typeface="Montserrat Light" panose="00000400000000000000" pitchFamily="2" charset="0"/>
              </a:rPr>
              <a:t>that</a:t>
            </a:r>
            <a:r>
              <a:rPr lang="es-MX" sz="1600" dirty="0">
                <a:solidFill>
                  <a:schemeClr val="bg1"/>
                </a:solidFill>
                <a:latin typeface="Montserrat Light" panose="00000400000000000000" pitchFamily="2" charset="0"/>
              </a:rPr>
              <a:t> </a:t>
            </a:r>
            <a:r>
              <a:rPr lang="es-MX" sz="1600" dirty="0" err="1">
                <a:solidFill>
                  <a:schemeClr val="bg1"/>
                </a:solidFill>
                <a:latin typeface="Montserrat Light" panose="00000400000000000000" pitchFamily="2" charset="0"/>
              </a:rPr>
              <a:t>involves</a:t>
            </a:r>
            <a:r>
              <a:rPr lang="es-MX" sz="1600" dirty="0">
                <a:solidFill>
                  <a:schemeClr val="bg1"/>
                </a:solidFill>
                <a:latin typeface="Montserrat Light" panose="00000400000000000000" pitchFamily="2" charset="0"/>
              </a:rPr>
              <a:t> </a:t>
            </a:r>
            <a:r>
              <a:rPr lang="es-MX" sz="1600" dirty="0" err="1">
                <a:solidFill>
                  <a:schemeClr val="bg1"/>
                </a:solidFill>
                <a:latin typeface="Montserrat Light" panose="00000400000000000000" pitchFamily="2" charset="0"/>
              </a:rPr>
              <a:t>transformations</a:t>
            </a:r>
            <a:r>
              <a:rPr lang="es-MX" sz="1600" dirty="0">
                <a:solidFill>
                  <a:schemeClr val="bg1"/>
                </a:solidFill>
                <a:latin typeface="Montserrat Light" panose="00000400000000000000" pitchFamily="2" charset="0"/>
              </a:rPr>
              <a:t> (i.e., </a:t>
            </a:r>
            <a:r>
              <a:rPr lang="es-MX" sz="1600" dirty="0" err="1">
                <a:solidFill>
                  <a:schemeClr val="bg1"/>
                </a:solidFill>
                <a:latin typeface="Montserrat Light" panose="00000400000000000000" pitchFamily="2" charset="0"/>
              </a:rPr>
              <a:t>translation</a:t>
            </a:r>
            <a:r>
              <a:rPr lang="es-MX" sz="1600" dirty="0">
                <a:solidFill>
                  <a:schemeClr val="bg1"/>
                </a:solidFill>
                <a:latin typeface="Montserrat Light" panose="00000400000000000000" pitchFamily="2" charset="0"/>
              </a:rPr>
              <a:t>, </a:t>
            </a:r>
            <a:r>
              <a:rPr lang="es-MX" sz="1600" dirty="0" err="1">
                <a:solidFill>
                  <a:schemeClr val="bg1"/>
                </a:solidFill>
                <a:latin typeface="Montserrat Light" panose="00000400000000000000" pitchFamily="2" charset="0"/>
              </a:rPr>
              <a:t>rotation</a:t>
            </a:r>
            <a:r>
              <a:rPr lang="es-MX" sz="1600" dirty="0">
                <a:solidFill>
                  <a:schemeClr val="bg1"/>
                </a:solidFill>
                <a:latin typeface="Montserrat Light" panose="00000400000000000000" pitchFamily="2" charset="0"/>
              </a:rPr>
              <a:t>, </a:t>
            </a:r>
            <a:r>
              <a:rPr lang="es-MX" sz="1600" dirty="0" err="1">
                <a:solidFill>
                  <a:schemeClr val="bg1"/>
                </a:solidFill>
                <a:latin typeface="Montserrat Light" panose="00000400000000000000" pitchFamily="2" charset="0"/>
              </a:rPr>
              <a:t>reflection</a:t>
            </a:r>
            <a:r>
              <a:rPr lang="es-MX" sz="1600" dirty="0">
                <a:solidFill>
                  <a:schemeClr val="bg1"/>
                </a:solidFill>
                <a:latin typeface="Montserrat Light" panose="00000400000000000000" pitchFamily="2" charset="0"/>
              </a:rPr>
              <a:t> and </a:t>
            </a:r>
            <a:r>
              <a:rPr lang="es-MX" sz="1600" dirty="0" err="1">
                <a:solidFill>
                  <a:schemeClr val="bg1"/>
                </a:solidFill>
                <a:latin typeface="Montserrat Light" panose="00000400000000000000" pitchFamily="2" charset="0"/>
              </a:rPr>
              <a:t>isotropic</a:t>
            </a:r>
            <a:r>
              <a:rPr lang="es-MX" sz="1600" dirty="0">
                <a:solidFill>
                  <a:schemeClr val="bg1"/>
                </a:solidFill>
                <a:latin typeface="Montserrat Light" panose="00000400000000000000" pitchFamily="2" charset="0"/>
              </a:rPr>
              <a:t> </a:t>
            </a:r>
            <a:r>
              <a:rPr lang="es-MX" sz="1600" dirty="0" err="1">
                <a:solidFill>
                  <a:schemeClr val="bg1"/>
                </a:solidFill>
                <a:latin typeface="Montserrat Light" panose="00000400000000000000" pitchFamily="2" charset="0"/>
              </a:rPr>
              <a:t>rescaling</a:t>
            </a:r>
            <a:r>
              <a:rPr lang="es-MX" sz="1600" dirty="0">
                <a:solidFill>
                  <a:schemeClr val="bg1"/>
                </a:solidFill>
                <a:latin typeface="Montserrat Light" panose="00000400000000000000" pitchFamily="2" charset="0"/>
              </a:rPr>
              <a:t>) </a:t>
            </a:r>
            <a:r>
              <a:rPr lang="es-MX" sz="1600" dirty="0" err="1">
                <a:solidFill>
                  <a:schemeClr val="bg1"/>
                </a:solidFill>
                <a:latin typeface="Montserrat Light" panose="00000400000000000000" pitchFamily="2" charset="0"/>
              </a:rPr>
              <a:t>of</a:t>
            </a:r>
            <a:r>
              <a:rPr lang="es-MX" sz="1600" dirty="0">
                <a:solidFill>
                  <a:schemeClr val="bg1"/>
                </a:solidFill>
                <a:latin typeface="Montserrat Light" panose="00000400000000000000" pitchFamily="2" charset="0"/>
              </a:rPr>
              <a:t> individual data matrices </a:t>
            </a:r>
            <a:r>
              <a:rPr lang="es-MX" sz="1600" dirty="0" err="1">
                <a:solidFill>
                  <a:schemeClr val="bg1"/>
                </a:solidFill>
                <a:latin typeface="Montserrat Light" panose="00000400000000000000" pitchFamily="2" charset="0"/>
              </a:rPr>
              <a:t>to</a:t>
            </a:r>
            <a:r>
              <a:rPr lang="es-MX" sz="1600" dirty="0">
                <a:solidFill>
                  <a:schemeClr val="bg1"/>
                </a:solidFill>
                <a:latin typeface="Montserrat Light" panose="00000400000000000000" pitchFamily="2" charset="0"/>
              </a:rPr>
              <a:t> </a:t>
            </a:r>
            <a:r>
              <a:rPr lang="es-MX" sz="1600" dirty="0" err="1">
                <a:solidFill>
                  <a:schemeClr val="bg1"/>
                </a:solidFill>
                <a:latin typeface="Montserrat Light" panose="00000400000000000000" pitchFamily="2" charset="0"/>
              </a:rPr>
              <a:t>provide</a:t>
            </a:r>
            <a:r>
              <a:rPr lang="es-MX" sz="1600" dirty="0">
                <a:solidFill>
                  <a:schemeClr val="bg1"/>
                </a:solidFill>
                <a:latin typeface="Montserrat Light" panose="00000400000000000000" pitchFamily="2" charset="0"/>
              </a:rPr>
              <a:t> </a:t>
            </a:r>
            <a:r>
              <a:rPr lang="es-MX" sz="1600" dirty="0" err="1">
                <a:solidFill>
                  <a:schemeClr val="bg1"/>
                </a:solidFill>
                <a:latin typeface="Montserrat Light" panose="00000400000000000000" pitchFamily="2" charset="0"/>
              </a:rPr>
              <a:t>optimal</a:t>
            </a:r>
            <a:r>
              <a:rPr lang="es-MX" sz="1600" dirty="0">
                <a:solidFill>
                  <a:schemeClr val="bg1"/>
                </a:solidFill>
                <a:latin typeface="Montserrat Light" panose="00000400000000000000" pitchFamily="2" charset="0"/>
              </a:rPr>
              <a:t> </a:t>
            </a:r>
            <a:r>
              <a:rPr lang="es-MX" sz="1600" dirty="0" err="1">
                <a:solidFill>
                  <a:schemeClr val="bg1"/>
                </a:solidFill>
                <a:latin typeface="Montserrat Light" panose="00000400000000000000" pitchFamily="2" charset="0"/>
              </a:rPr>
              <a:t>comparability</a:t>
            </a:r>
            <a:r>
              <a:rPr lang="es-MX" sz="1600" dirty="0">
                <a:solidFill>
                  <a:schemeClr val="bg1"/>
                </a:solidFill>
                <a:latin typeface="Montserrat Light" panose="00000400000000000000" pitchFamily="2" charset="0"/>
              </a:rPr>
              <a:t>.</a:t>
            </a:r>
          </a:p>
        </p:txBody>
      </p:sp>
      <mc:AlternateContent xmlns:mc="http://schemas.openxmlformats.org/markup-compatibility/2006">
        <mc:Choice xmlns:a14="http://schemas.microsoft.com/office/drawing/2010/main" Requires="a14">
          <p:sp>
            <p:nvSpPr>
              <p:cNvPr id="8" name="CuadroTexto 7">
                <a:extLst>
                  <a:ext uri="{FF2B5EF4-FFF2-40B4-BE49-F238E27FC236}">
                    <a16:creationId xmlns:a16="http://schemas.microsoft.com/office/drawing/2014/main" id="{82B36DD8-25EB-D4C5-478E-4E34E7376A71}"/>
                  </a:ext>
                </a:extLst>
              </p:cNvPr>
              <p:cNvSpPr txBox="1"/>
              <p:nvPr/>
            </p:nvSpPr>
            <p:spPr>
              <a:xfrm>
                <a:off x="6108813" y="2865398"/>
                <a:ext cx="4888125" cy="3108543"/>
              </a:xfrm>
              <a:prstGeom prst="rect">
                <a:avLst/>
              </a:prstGeom>
              <a:noFill/>
            </p:spPr>
            <p:txBody>
              <a:bodyPr wrap="square">
                <a:spAutoFit/>
              </a:bodyPr>
              <a:lstStyle/>
              <a:p>
                <a:pPr algn="just"/>
                <a:r>
                  <a:rPr lang="en-US" dirty="0">
                    <a:solidFill>
                      <a:schemeClr val="bg1"/>
                    </a:solidFill>
                    <a:latin typeface="Montserrat Light" panose="00000400000000000000" pitchFamily="2" charset="0"/>
                  </a:rPr>
                  <a:t>First, it is necessary to compute the </a:t>
                </a:r>
                <a:r>
                  <a:rPr lang="en-US" dirty="0" err="1">
                    <a:solidFill>
                      <a:schemeClr val="bg1"/>
                    </a:solidFill>
                    <a:latin typeface="Montserrat Light" panose="00000400000000000000" pitchFamily="2" charset="0"/>
                  </a:rPr>
                  <a:t>baricenter</a:t>
                </a:r>
                <a:r>
                  <a:rPr lang="en-US" dirty="0">
                    <a:solidFill>
                      <a:schemeClr val="bg1"/>
                    </a:solidFill>
                    <a:latin typeface="Montserrat Light" panose="00000400000000000000" pitchFamily="2" charset="0"/>
                  </a:rPr>
                  <a:t> of the two dataset and translate the to the origin of the space.</a:t>
                </a:r>
              </a:p>
              <a:p>
                <a:pPr algn="just"/>
                <a:endParaRPr lang="en-US" dirty="0">
                  <a:solidFill>
                    <a:schemeClr val="bg1"/>
                  </a:solidFill>
                  <a:latin typeface="Montserrat Light" panose="00000400000000000000" pitchFamily="2" charset="0"/>
                </a:endParaRPr>
              </a:p>
              <a:p>
                <a:pPr algn="just"/>
                <a:r>
                  <a:rPr lang="en-US" dirty="0">
                    <a:solidFill>
                      <a:schemeClr val="bg1"/>
                    </a:solidFill>
                    <a:latin typeface="Montserrat Light" panose="00000400000000000000" pitchFamily="2" charset="0"/>
                  </a:rPr>
                  <a:t>This problem is equivalent to finding the nearest orthogonal matrix to a given matrix </a:t>
                </a:r>
                <a14:m>
                  <m:oMath xmlns:m="http://schemas.openxmlformats.org/officeDocument/2006/math">
                    <m:r>
                      <a:rPr lang="es-MX" b="0" i="1" smtClean="0">
                        <a:solidFill>
                          <a:schemeClr val="bg1"/>
                        </a:solidFill>
                        <a:latin typeface="Cambria Math" panose="02040503050406030204" pitchFamily="18" charset="0"/>
                      </a:rPr>
                      <m:t>𝑀</m:t>
                    </m:r>
                    <m:r>
                      <a:rPr lang="es-MX" b="0" i="1" smtClean="0">
                        <a:solidFill>
                          <a:schemeClr val="bg1"/>
                        </a:solidFill>
                        <a:latin typeface="Cambria Math" panose="02040503050406030204" pitchFamily="18" charset="0"/>
                      </a:rPr>
                      <m:t>=</m:t>
                    </m:r>
                    <m:r>
                      <a:rPr lang="es-MX" b="0" i="1" smtClean="0">
                        <a:solidFill>
                          <a:schemeClr val="bg1"/>
                        </a:solidFill>
                        <a:latin typeface="Cambria Math" panose="02040503050406030204" pitchFamily="18" charset="0"/>
                      </a:rPr>
                      <m:t>𝐵</m:t>
                    </m:r>
                    <m:sSup>
                      <m:sSupPr>
                        <m:ctrlPr>
                          <a:rPr lang="es-MX" b="0" i="1" smtClean="0">
                            <a:solidFill>
                              <a:schemeClr val="bg1"/>
                            </a:solidFill>
                            <a:latin typeface="Cambria Math" panose="02040503050406030204" pitchFamily="18" charset="0"/>
                          </a:rPr>
                        </m:ctrlPr>
                      </m:sSupPr>
                      <m:e>
                        <m:r>
                          <a:rPr lang="es-MX" b="0" i="1" smtClean="0">
                            <a:solidFill>
                              <a:schemeClr val="bg1"/>
                            </a:solidFill>
                            <a:latin typeface="Cambria Math" panose="02040503050406030204" pitchFamily="18" charset="0"/>
                          </a:rPr>
                          <m:t>𝐴</m:t>
                        </m:r>
                      </m:e>
                      <m:sup>
                        <m:r>
                          <a:rPr lang="es-MX" b="0" i="1" smtClean="0">
                            <a:solidFill>
                              <a:schemeClr val="bg1"/>
                            </a:solidFill>
                            <a:latin typeface="Cambria Math" panose="02040503050406030204" pitchFamily="18" charset="0"/>
                          </a:rPr>
                          <m:t>𝑇</m:t>
                        </m:r>
                      </m:sup>
                    </m:sSup>
                  </m:oMath>
                </a14:m>
                <a:r>
                  <a:rPr lang="es-MX" b="0" dirty="0">
                    <a:solidFill>
                      <a:schemeClr val="bg1"/>
                    </a:solidFill>
                    <a:latin typeface="Montserrat Light" panose="00000400000000000000" pitchFamily="2" charset="0"/>
                  </a:rPr>
                  <a:t> </a:t>
                </a:r>
                <a:r>
                  <a:rPr lang="es-MX" b="0" dirty="0" err="1">
                    <a:solidFill>
                      <a:schemeClr val="bg1"/>
                    </a:solidFill>
                    <a:latin typeface="Montserrat Light" panose="00000400000000000000" pitchFamily="2" charset="0"/>
                  </a:rPr>
                  <a:t>using</a:t>
                </a:r>
                <a:r>
                  <a:rPr lang="es-MX" b="0" dirty="0">
                    <a:solidFill>
                      <a:schemeClr val="bg1"/>
                    </a:solidFill>
                    <a:latin typeface="Montserrat Light" panose="00000400000000000000" pitchFamily="2" charset="0"/>
                  </a:rPr>
                  <a:t> </a:t>
                </a:r>
                <a:r>
                  <a:rPr lang="es-MX" b="0" dirty="0" err="1">
                    <a:solidFill>
                      <a:schemeClr val="bg1"/>
                    </a:solidFill>
                    <a:latin typeface="Montserrat Light" panose="00000400000000000000" pitchFamily="2" charset="0"/>
                  </a:rPr>
                  <a:t>the</a:t>
                </a:r>
                <a:r>
                  <a:rPr lang="es-MX" b="0" dirty="0">
                    <a:solidFill>
                      <a:schemeClr val="bg1"/>
                    </a:solidFill>
                    <a:latin typeface="Montserrat Light" panose="00000400000000000000" pitchFamily="2" charset="0"/>
                  </a:rPr>
                  <a:t> singular </a:t>
                </a:r>
                <a:r>
                  <a:rPr lang="es-MX" b="0" dirty="0" err="1">
                    <a:solidFill>
                      <a:schemeClr val="bg1"/>
                    </a:solidFill>
                    <a:latin typeface="Montserrat Light" panose="00000400000000000000" pitchFamily="2" charset="0"/>
                  </a:rPr>
                  <a:t>value</a:t>
                </a:r>
                <a:r>
                  <a:rPr lang="es-MX" b="0" dirty="0">
                    <a:solidFill>
                      <a:schemeClr val="bg1"/>
                    </a:solidFill>
                    <a:latin typeface="Montserrat Light" panose="00000400000000000000" pitchFamily="2" charset="0"/>
                  </a:rPr>
                  <a:t> </a:t>
                </a:r>
                <a:r>
                  <a:rPr lang="es-MX" b="0" dirty="0" err="1">
                    <a:solidFill>
                      <a:schemeClr val="bg1"/>
                    </a:solidFill>
                    <a:latin typeface="Montserrat Light" panose="00000400000000000000" pitchFamily="2" charset="0"/>
                  </a:rPr>
                  <a:t>decomposition</a:t>
                </a:r>
                <a:endParaRPr lang="es-MX" dirty="0">
                  <a:solidFill>
                    <a:schemeClr val="bg1"/>
                  </a:solidFill>
                  <a:latin typeface="Montserrat Light" panose="00000400000000000000" pitchFamily="2" charset="0"/>
                </a:endParaRPr>
              </a:p>
              <a:p>
                <a:pPr algn="just"/>
                <a:endParaRPr lang="es-MX" b="0" dirty="0">
                  <a:solidFill>
                    <a:schemeClr val="bg1"/>
                  </a:solidFill>
                  <a:latin typeface="Montserrat Light" panose="00000400000000000000" pitchFamily="2" charset="0"/>
                </a:endParaRPr>
              </a:p>
              <a:p>
                <a:pPr algn="just"/>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𝑀</m:t>
                      </m:r>
                      <m:r>
                        <a:rPr lang="es-MX" b="0" i="1" smtClean="0">
                          <a:solidFill>
                            <a:schemeClr val="bg1"/>
                          </a:solidFill>
                          <a:latin typeface="Cambria Math" panose="02040503050406030204" pitchFamily="18" charset="0"/>
                        </a:rPr>
                        <m:t>=</m:t>
                      </m:r>
                      <m:r>
                        <a:rPr lang="es-MX" b="0" i="1" smtClean="0">
                          <a:solidFill>
                            <a:schemeClr val="bg1"/>
                          </a:solidFill>
                          <a:latin typeface="Cambria Math" panose="02040503050406030204" pitchFamily="18" charset="0"/>
                        </a:rPr>
                        <m:t>𝑈</m:t>
                      </m:r>
                      <m:r>
                        <a:rPr lang="es-MX" b="0" i="1" smtClean="0">
                          <a:solidFill>
                            <a:schemeClr val="bg1"/>
                          </a:solidFill>
                          <a:latin typeface="Cambria Math" panose="02040503050406030204" pitchFamily="18" charset="0"/>
                        </a:rPr>
                        <m:t>∑</m:t>
                      </m:r>
                      <m:sSup>
                        <m:sSupPr>
                          <m:ctrlPr>
                            <a:rPr lang="es-MX" b="0" i="1" smtClean="0">
                              <a:solidFill>
                                <a:schemeClr val="bg1"/>
                              </a:solidFill>
                              <a:latin typeface="Cambria Math" panose="02040503050406030204" pitchFamily="18" charset="0"/>
                            </a:rPr>
                          </m:ctrlPr>
                        </m:sSupPr>
                        <m:e>
                          <m:r>
                            <a:rPr lang="es-MX" b="0" i="1" smtClean="0">
                              <a:solidFill>
                                <a:schemeClr val="bg1"/>
                              </a:solidFill>
                              <a:latin typeface="Cambria Math" panose="02040503050406030204" pitchFamily="18" charset="0"/>
                            </a:rPr>
                            <m:t>𝑉</m:t>
                          </m:r>
                        </m:e>
                        <m:sup>
                          <m:r>
                            <a:rPr lang="es-MX" b="0" i="1" smtClean="0">
                              <a:solidFill>
                                <a:schemeClr val="bg1"/>
                              </a:solidFill>
                              <a:latin typeface="Cambria Math" panose="02040503050406030204" pitchFamily="18" charset="0"/>
                            </a:rPr>
                            <m:t>𝑇</m:t>
                          </m:r>
                        </m:sup>
                      </m:sSup>
                    </m:oMath>
                  </m:oMathPara>
                </a14:m>
                <a:endParaRPr lang="es-MX" b="0" dirty="0">
                  <a:solidFill>
                    <a:schemeClr val="bg1"/>
                  </a:solidFill>
                  <a:latin typeface="Montserrat Light" panose="00000400000000000000" pitchFamily="2" charset="0"/>
                </a:endParaRPr>
              </a:p>
              <a:p>
                <a:pPr algn="just"/>
                <a:endParaRPr lang="es-MX" b="0" dirty="0">
                  <a:solidFill>
                    <a:schemeClr val="bg1"/>
                  </a:solidFill>
                  <a:latin typeface="Montserrat Light" panose="00000400000000000000" pitchFamily="2" charset="0"/>
                </a:endParaRPr>
              </a:p>
              <a:p>
                <a:pPr algn="just"/>
                <a:r>
                  <a:rPr lang="es-MX" dirty="0" err="1">
                    <a:solidFill>
                      <a:schemeClr val="bg1"/>
                    </a:solidFill>
                    <a:latin typeface="Montserrat Light" panose="00000400000000000000" pitchFamily="2" charset="0"/>
                  </a:rPr>
                  <a:t>Where</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the</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transformation</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matrix</a:t>
                </a:r>
                <a:r>
                  <a:rPr lang="es-MX" dirty="0">
                    <a:solidFill>
                      <a:schemeClr val="bg1"/>
                    </a:solidFill>
                    <a:latin typeface="Montserrat Light" panose="00000400000000000000" pitchFamily="2" charset="0"/>
                  </a:rPr>
                  <a:t> </a:t>
                </a:r>
                <a:r>
                  <a:rPr lang="es-MX" dirty="0" err="1">
                    <a:solidFill>
                      <a:schemeClr val="bg1"/>
                    </a:solidFill>
                    <a:latin typeface="Montserrat Light" panose="00000400000000000000" pitchFamily="2" charset="0"/>
                  </a:rPr>
                  <a:t>is</a:t>
                </a:r>
                <a:endParaRPr lang="es-MX" dirty="0">
                  <a:solidFill>
                    <a:schemeClr val="bg1"/>
                  </a:solidFill>
                  <a:latin typeface="Montserrat Light" panose="00000400000000000000" pitchFamily="2" charset="0"/>
                </a:endParaRPr>
              </a:p>
              <a:p>
                <a:pPr algn="just"/>
                <a:endParaRPr lang="es-MX" dirty="0">
                  <a:solidFill>
                    <a:schemeClr val="bg1"/>
                  </a:solidFill>
                  <a:latin typeface="Montserrat Light" panose="00000400000000000000" pitchFamily="2" charset="0"/>
                </a:endParaRPr>
              </a:p>
              <a:p>
                <a:pPr algn="just"/>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𝑅</m:t>
                      </m:r>
                      <m:r>
                        <a:rPr lang="es-MX" b="0" i="1" smtClean="0">
                          <a:solidFill>
                            <a:schemeClr val="bg1"/>
                          </a:solidFill>
                          <a:latin typeface="Cambria Math" panose="02040503050406030204" pitchFamily="18" charset="0"/>
                        </a:rPr>
                        <m:t>=</m:t>
                      </m:r>
                      <m:r>
                        <a:rPr lang="es-MX" b="0" i="1" smtClean="0">
                          <a:solidFill>
                            <a:schemeClr val="bg1"/>
                          </a:solidFill>
                          <a:latin typeface="Cambria Math" panose="02040503050406030204" pitchFamily="18" charset="0"/>
                        </a:rPr>
                        <m:t>𝑈</m:t>
                      </m:r>
                      <m:sSup>
                        <m:sSupPr>
                          <m:ctrlPr>
                            <a:rPr lang="es-MX" b="0" i="1" smtClean="0">
                              <a:solidFill>
                                <a:schemeClr val="bg1"/>
                              </a:solidFill>
                              <a:latin typeface="Cambria Math" panose="02040503050406030204" pitchFamily="18" charset="0"/>
                            </a:rPr>
                          </m:ctrlPr>
                        </m:sSupPr>
                        <m:e>
                          <m:r>
                            <a:rPr lang="es-MX" b="0" i="1" smtClean="0">
                              <a:solidFill>
                                <a:schemeClr val="bg1"/>
                              </a:solidFill>
                              <a:latin typeface="Cambria Math" panose="02040503050406030204" pitchFamily="18" charset="0"/>
                            </a:rPr>
                            <m:t>𝑉</m:t>
                          </m:r>
                        </m:e>
                        <m:sup>
                          <m:r>
                            <a:rPr lang="es-MX" b="0" i="1" smtClean="0">
                              <a:solidFill>
                                <a:schemeClr val="bg1"/>
                              </a:solidFill>
                              <a:latin typeface="Cambria Math" panose="02040503050406030204" pitchFamily="18" charset="0"/>
                            </a:rPr>
                            <m:t>𝑇</m:t>
                          </m:r>
                        </m:sup>
                      </m:sSup>
                    </m:oMath>
                  </m:oMathPara>
                </a14:m>
                <a:endParaRPr lang="es-MX" dirty="0">
                  <a:solidFill>
                    <a:schemeClr val="bg1"/>
                  </a:solidFill>
                  <a:latin typeface="Montserrat Light" panose="00000400000000000000" pitchFamily="2" charset="0"/>
                </a:endParaRPr>
              </a:p>
              <a:p>
                <a:pPr algn="just"/>
                <a:endParaRPr lang="es-MX" b="0" dirty="0">
                  <a:solidFill>
                    <a:schemeClr val="bg1"/>
                  </a:solidFill>
                  <a:latin typeface="Montserrat Light" panose="00000400000000000000" pitchFamily="2" charset="0"/>
                </a:endParaRPr>
              </a:p>
            </p:txBody>
          </p:sp>
        </mc:Choice>
        <mc:Fallback>
          <p:sp>
            <p:nvSpPr>
              <p:cNvPr id="8" name="CuadroTexto 7">
                <a:extLst>
                  <a:ext uri="{FF2B5EF4-FFF2-40B4-BE49-F238E27FC236}">
                    <a16:creationId xmlns:a16="http://schemas.microsoft.com/office/drawing/2014/main" id="{82B36DD8-25EB-D4C5-478E-4E34E7376A71}"/>
                  </a:ext>
                </a:extLst>
              </p:cNvPr>
              <p:cNvSpPr txBox="1">
                <a:spLocks noRot="1" noChangeAspect="1" noMove="1" noResize="1" noEditPoints="1" noAdjustHandles="1" noChangeArrowheads="1" noChangeShapeType="1" noTextEdit="1"/>
              </p:cNvSpPr>
              <p:nvPr/>
            </p:nvSpPr>
            <p:spPr>
              <a:xfrm>
                <a:off x="6108813" y="2865398"/>
                <a:ext cx="4888125" cy="3108543"/>
              </a:xfrm>
              <a:prstGeom prst="rect">
                <a:avLst/>
              </a:prstGeom>
              <a:blipFill>
                <a:blip r:embed="rId3"/>
                <a:stretch>
                  <a:fillRect l="-374" t="-392" r="-374"/>
                </a:stretch>
              </a:blipFill>
            </p:spPr>
            <p:txBody>
              <a:bodyPr/>
              <a:lstStyle/>
              <a:p>
                <a:r>
                  <a:rPr lang="es-MX">
                    <a:noFill/>
                  </a:rPr>
                  <a:t> </a:t>
                </a:r>
              </a:p>
            </p:txBody>
          </p:sp>
        </mc:Fallback>
      </mc:AlternateContent>
      <p:pic>
        <p:nvPicPr>
          <p:cNvPr id="9" name="Imagen 8" descr="Diagrama&#10;&#10;Descripción generada automáticamente">
            <a:extLst>
              <a:ext uri="{FF2B5EF4-FFF2-40B4-BE49-F238E27FC236}">
                <a16:creationId xmlns:a16="http://schemas.microsoft.com/office/drawing/2014/main" id="{8F4A271A-4EA9-DF2B-7415-3B8551FB4303}"/>
              </a:ext>
            </a:extLst>
          </p:cNvPr>
          <p:cNvPicPr>
            <a:picLocks noChangeAspect="1"/>
          </p:cNvPicPr>
          <p:nvPr/>
        </p:nvPicPr>
        <p:blipFill>
          <a:blip r:embed="rId4"/>
          <a:stretch>
            <a:fillRect/>
          </a:stretch>
        </p:blipFill>
        <p:spPr>
          <a:xfrm>
            <a:off x="1724369" y="2930671"/>
            <a:ext cx="3680995" cy="3346359"/>
          </a:xfrm>
          <a:prstGeom prst="rect">
            <a:avLst/>
          </a:prstGeom>
        </p:spPr>
      </p:pic>
    </p:spTree>
    <p:extLst>
      <p:ext uri="{BB962C8B-B14F-4D97-AF65-F5344CB8AC3E}">
        <p14:creationId xmlns:p14="http://schemas.microsoft.com/office/powerpoint/2010/main" val="1265131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a:grpSpLocks noGrp="1" noUngrp="1" noRot="1" noMove="1" noResize="1"/>
          </p:cNvGrpSpPr>
          <p:nvPr/>
        </p:nvGrpSpPr>
        <p:grpSpPr>
          <a:xfrm>
            <a:off x="338550" y="1082449"/>
            <a:ext cx="11594616" cy="5587999"/>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a:spLocks noGrp="1" noRot="1" noMove="1" noResize="1" noEditPoints="1" noAdjustHandles="1" noChangeArrowheads="1" noChangeShapeType="1"/>
            </p:cNvSpPr>
            <p:nvPr/>
          </p:nvSpPr>
          <p:spPr>
            <a:xfrm>
              <a:off x="304799" y="2478449"/>
              <a:ext cx="2399072" cy="18946"/>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33" name="Grupo 32">
            <a:extLst>
              <a:ext uri="{FF2B5EF4-FFF2-40B4-BE49-F238E27FC236}">
                <a16:creationId xmlns:a16="http://schemas.microsoft.com/office/drawing/2014/main" id="{B8286458-7D14-6B4A-8BD1-C2D277397DEA}"/>
              </a:ext>
            </a:extLst>
          </p:cNvPr>
          <p:cNvGrpSpPr/>
          <p:nvPr/>
        </p:nvGrpSpPr>
        <p:grpSpPr>
          <a:xfrm>
            <a:off x="9792927" y="78657"/>
            <a:ext cx="2399073" cy="602062"/>
            <a:chOff x="304799" y="1799305"/>
            <a:chExt cx="2399073" cy="698090"/>
          </a:xfrm>
        </p:grpSpPr>
        <p:sp>
          <p:nvSpPr>
            <p:cNvPr id="38" name="Flecha: cheurón 37">
              <a:extLst>
                <a:ext uri="{FF2B5EF4-FFF2-40B4-BE49-F238E27FC236}">
                  <a16:creationId xmlns:a16="http://schemas.microsoft.com/office/drawing/2014/main" id="{97323F50-2090-1C04-F4F6-0DBCCDF6641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41" name="Rectángulo 9">
              <a:extLst>
                <a:ext uri="{FF2B5EF4-FFF2-40B4-BE49-F238E27FC236}">
                  <a16:creationId xmlns:a16="http://schemas.microsoft.com/office/drawing/2014/main" id="{D9F337B3-F4CC-AD55-C609-FBE9C0982758}"/>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554154" y="1237062"/>
            <a:ext cx="2238772"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Distances</a:t>
            </a:r>
            <a:endParaRPr lang="es-MX" sz="3200" dirty="0">
              <a:solidFill>
                <a:schemeClr val="bg1"/>
              </a:solidFill>
            </a:endParaRPr>
          </a:p>
        </p:txBody>
      </p:sp>
      <p:sp>
        <p:nvSpPr>
          <p:cNvPr id="64" name="CuadroTexto 63">
            <a:extLst>
              <a:ext uri="{FF2B5EF4-FFF2-40B4-BE49-F238E27FC236}">
                <a16:creationId xmlns:a16="http://schemas.microsoft.com/office/drawing/2014/main" id="{2355720F-8007-ECD4-B688-18E5A0794441}"/>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70" name="Flecha: cheurón 69">
            <a:extLst>
              <a:ext uri="{FF2B5EF4-FFF2-40B4-BE49-F238E27FC236}">
                <a16:creationId xmlns:a16="http://schemas.microsoft.com/office/drawing/2014/main" id="{5BDE5855-F485-6657-20C7-7D9B3E8C6C20}"/>
              </a:ext>
            </a:extLst>
          </p:cNvPr>
          <p:cNvSpPr/>
          <p:nvPr/>
        </p:nvSpPr>
        <p:spPr>
          <a:xfrm>
            <a:off x="9739662" y="20809"/>
            <a:ext cx="2452337"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8" name="CuadroTexto 7">
            <a:extLst>
              <a:ext uri="{FF2B5EF4-FFF2-40B4-BE49-F238E27FC236}">
                <a16:creationId xmlns:a16="http://schemas.microsoft.com/office/drawing/2014/main" id="{3A9A378E-E88A-C83B-78BD-A526B46082A3}"/>
              </a:ext>
            </a:extLst>
          </p:cNvPr>
          <p:cNvSpPr txBox="1"/>
          <p:nvPr/>
        </p:nvSpPr>
        <p:spPr>
          <a:xfrm>
            <a:off x="1777701" y="1920717"/>
            <a:ext cx="3008886" cy="400110"/>
          </a:xfrm>
          <a:prstGeom prst="rect">
            <a:avLst/>
          </a:prstGeom>
          <a:noFill/>
        </p:spPr>
        <p:txBody>
          <a:bodyPr wrap="square">
            <a:spAutoFit/>
          </a:bodyPr>
          <a:lstStyle/>
          <a:p>
            <a:pPr algn="ctr"/>
            <a:r>
              <a:rPr lang="es-MX" sz="2000" b="1" dirty="0" err="1">
                <a:solidFill>
                  <a:schemeClr val="bg1"/>
                </a:solidFill>
                <a:latin typeface="Montserrat Light" panose="00000400000000000000" pitchFamily="2" charset="0"/>
              </a:rPr>
              <a:t>Bhattacharyya</a:t>
            </a:r>
            <a:endParaRPr lang="es-MX" sz="2000" b="1" dirty="0">
              <a:solidFill>
                <a:schemeClr val="bg1"/>
              </a:solidFill>
              <a:latin typeface="Montserrat Light" panose="00000400000000000000" pitchFamily="2" charset="0"/>
            </a:endParaRPr>
          </a:p>
        </p:txBody>
      </p:sp>
      <p:sp>
        <p:nvSpPr>
          <p:cNvPr id="10" name="CuadroTexto 9">
            <a:extLst>
              <a:ext uri="{FF2B5EF4-FFF2-40B4-BE49-F238E27FC236}">
                <a16:creationId xmlns:a16="http://schemas.microsoft.com/office/drawing/2014/main" id="{DCACE9C7-CEF1-F176-425C-C81B9E62C44B}"/>
              </a:ext>
            </a:extLst>
          </p:cNvPr>
          <p:cNvSpPr txBox="1"/>
          <p:nvPr/>
        </p:nvSpPr>
        <p:spPr>
          <a:xfrm>
            <a:off x="7917796" y="1920717"/>
            <a:ext cx="1875130" cy="400110"/>
          </a:xfrm>
          <a:prstGeom prst="rect">
            <a:avLst/>
          </a:prstGeom>
          <a:noFill/>
        </p:spPr>
        <p:txBody>
          <a:bodyPr wrap="square">
            <a:spAutoFit/>
          </a:bodyPr>
          <a:lstStyle/>
          <a:p>
            <a:r>
              <a:rPr lang="es-MX" sz="2000" b="1" dirty="0" err="1">
                <a:solidFill>
                  <a:schemeClr val="bg1"/>
                </a:solidFill>
                <a:latin typeface="Montserrat Light" panose="00000400000000000000" pitchFamily="2" charset="0"/>
              </a:rPr>
              <a:t>Wasserstein</a:t>
            </a:r>
            <a:endParaRPr lang="es-MX" sz="2000" b="1" dirty="0">
              <a:solidFill>
                <a:schemeClr val="bg1"/>
              </a:solidFill>
              <a:latin typeface="Montserrat Light" panose="00000400000000000000" pitchFamily="2" charset="0"/>
            </a:endParaRPr>
          </a:p>
        </p:txBody>
      </p:sp>
      <p:pic>
        <p:nvPicPr>
          <p:cNvPr id="12" name="Imagen 11" descr="Forma&#10;&#10;Descripción generada automáticamente">
            <a:extLst>
              <a:ext uri="{FF2B5EF4-FFF2-40B4-BE49-F238E27FC236}">
                <a16:creationId xmlns:a16="http://schemas.microsoft.com/office/drawing/2014/main" id="{1430420E-5313-C92B-0731-712B90473DBB}"/>
              </a:ext>
            </a:extLst>
          </p:cNvPr>
          <p:cNvPicPr>
            <a:picLocks noChangeAspect="1"/>
          </p:cNvPicPr>
          <p:nvPr/>
        </p:nvPicPr>
        <p:blipFill rotWithShape="1">
          <a:blip r:embed="rId4"/>
          <a:srcRect t="25937"/>
          <a:stretch/>
        </p:blipFill>
        <p:spPr>
          <a:xfrm>
            <a:off x="637243" y="3325574"/>
            <a:ext cx="2777642" cy="2467019"/>
          </a:xfrm>
          <a:prstGeom prst="rect">
            <a:avLst/>
          </a:prstGeom>
        </p:spPr>
      </p:pic>
      <p:pic>
        <p:nvPicPr>
          <p:cNvPr id="14" name="Imagen 13" descr="Un dibujo de una persona&#10;&#10;Descripción generada automáticamente con confianza baja">
            <a:extLst>
              <a:ext uri="{FF2B5EF4-FFF2-40B4-BE49-F238E27FC236}">
                <a16:creationId xmlns:a16="http://schemas.microsoft.com/office/drawing/2014/main" id="{AF34DBF4-715E-93CF-9DBF-48401FDDD56E}"/>
              </a:ext>
            </a:extLst>
          </p:cNvPr>
          <p:cNvPicPr>
            <a:picLocks noChangeAspect="1"/>
          </p:cNvPicPr>
          <p:nvPr/>
        </p:nvPicPr>
        <p:blipFill>
          <a:blip r:embed="rId5"/>
          <a:stretch>
            <a:fillRect/>
          </a:stretch>
        </p:blipFill>
        <p:spPr>
          <a:xfrm>
            <a:off x="6225200" y="3327111"/>
            <a:ext cx="5257800" cy="1781175"/>
          </a:xfrm>
          <a:prstGeom prst="rect">
            <a:avLst/>
          </a:prstGeom>
        </p:spPr>
      </p:pic>
      <mc:AlternateContent xmlns:mc="http://schemas.openxmlformats.org/markup-compatibility/2006" xmlns:a14="http://schemas.microsoft.com/office/drawing/2010/main">
        <mc:Choice Requires="a14">
          <p:sp>
            <p:nvSpPr>
              <p:cNvPr id="17" name="CuadroTexto 16">
                <a:extLst>
                  <a:ext uri="{FF2B5EF4-FFF2-40B4-BE49-F238E27FC236}">
                    <a16:creationId xmlns:a16="http://schemas.microsoft.com/office/drawing/2014/main" id="{858F092E-E3DE-890C-8B55-3D3023478A52}"/>
                  </a:ext>
                </a:extLst>
              </p:cNvPr>
              <p:cNvSpPr txBox="1"/>
              <p:nvPr/>
            </p:nvSpPr>
            <p:spPr>
              <a:xfrm>
                <a:off x="1139995" y="2600058"/>
                <a:ext cx="4544321" cy="5568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i="1" smtClean="0">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𝐷</m:t>
                          </m:r>
                        </m:e>
                        <m:sub>
                          <m:r>
                            <a:rPr lang="es-MX" i="1">
                              <a:solidFill>
                                <a:schemeClr val="bg1"/>
                              </a:solidFill>
                              <a:latin typeface="Cambria Math" panose="02040503050406030204" pitchFamily="18" charset="0"/>
                            </a:rPr>
                            <m:t>𝐵</m:t>
                          </m:r>
                        </m:sub>
                      </m:sSub>
                      <m:d>
                        <m:dPr>
                          <m:ctrlPr>
                            <a:rPr lang="es-MX" i="1">
                              <a:solidFill>
                                <a:schemeClr val="bg1"/>
                              </a:solidFill>
                              <a:latin typeface="Cambria Math" panose="02040503050406030204" pitchFamily="18" charset="0"/>
                            </a:rPr>
                          </m:ctrlPr>
                        </m:dPr>
                        <m:e>
                          <m:sSub>
                            <m:sSubPr>
                              <m:ctrlPr>
                                <a:rPr lang="es-MX" i="1">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𝑝</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 </m:t>
                          </m:r>
                          <m:sSub>
                            <m:sSubPr>
                              <m:ctrlPr>
                                <a:rPr lang="es-MX" i="1">
                                  <a:solidFill>
                                    <a:schemeClr val="bg1"/>
                                  </a:solidFill>
                                  <a:latin typeface="Cambria Math" panose="02040503050406030204" pitchFamily="18" charset="0"/>
                                </a:rPr>
                              </m:ctrlPr>
                            </m:sSubPr>
                            <m:e>
                              <m:r>
                                <a:rPr lang="es-MX" i="1">
                                  <a:solidFill>
                                    <a:schemeClr val="bg1"/>
                                  </a:solidFill>
                                  <a:latin typeface="Cambria Math" panose="02040503050406030204" pitchFamily="18" charset="0"/>
                                </a:rPr>
                                <m:t>𝑝</m:t>
                              </m:r>
                            </m:e>
                            <m:sub>
                              <m:r>
                                <a:rPr lang="es-MX" i="1">
                                  <a:solidFill>
                                    <a:schemeClr val="bg1"/>
                                  </a:solidFill>
                                  <a:latin typeface="Cambria Math" panose="02040503050406030204" pitchFamily="18" charset="0"/>
                                </a:rPr>
                                <m:t>2</m:t>
                              </m:r>
                            </m:sub>
                          </m:sSub>
                        </m:e>
                      </m:d>
                      <m:r>
                        <a:rPr lang="es-MX" i="1">
                          <a:solidFill>
                            <a:schemeClr val="bg1"/>
                          </a:solidFill>
                          <a:latin typeface="Cambria Math" panose="02040503050406030204" pitchFamily="18" charset="0"/>
                        </a:rPr>
                        <m:t>=</m:t>
                      </m:r>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8</m:t>
                          </m:r>
                        </m:den>
                      </m:f>
                      <m:sSup>
                        <m:sSupPr>
                          <m:ctrlPr>
                            <a:rPr lang="es-MX" b="0" i="1" smtClean="0">
                              <a:solidFill>
                                <a:schemeClr val="bg1"/>
                              </a:solidFill>
                              <a:latin typeface="Cambria Math" panose="02040503050406030204" pitchFamily="18" charset="0"/>
                            </a:rPr>
                          </m:ctrlPr>
                        </m:sSupPr>
                        <m:e>
                          <m:d>
                            <m:dPr>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m:t>
                              </m:r>
                              <m:sSub>
                                <m:sSubPr>
                                  <m:ctrlPr>
                                    <a:rPr lang="es-MX" i="1">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2</m:t>
                                  </m:r>
                                </m:sub>
                              </m:sSub>
                            </m:e>
                          </m:d>
                        </m:e>
                        <m:sup>
                          <m:r>
                            <a:rPr lang="es-MX" i="1">
                              <a:solidFill>
                                <a:schemeClr val="bg1"/>
                              </a:solidFill>
                              <a:latin typeface="Cambria Math" panose="02040503050406030204" pitchFamily="18" charset="0"/>
                            </a:rPr>
                            <m:t>𝑇</m:t>
                          </m:r>
                        </m:sup>
                      </m:sSup>
                      <m:sSup>
                        <m:sSupPr>
                          <m:ctrlPr>
                            <a:rPr lang="es-MX" i="1">
                              <a:solidFill>
                                <a:schemeClr val="bg1"/>
                              </a:solidFill>
                              <a:latin typeface="Cambria Math" panose="02040503050406030204" pitchFamily="18" charset="0"/>
                            </a:rPr>
                          </m:ctrlPr>
                        </m:sSupPr>
                        <m:e>
                          <m:r>
                            <m:rPr>
                              <m:sty m:val="p"/>
                            </m:rPr>
                            <a:rPr lang="es-MX" i="0" smtClean="0">
                              <a:solidFill>
                                <a:schemeClr val="bg1"/>
                              </a:solidFill>
                              <a:latin typeface="Cambria Math" panose="02040503050406030204" pitchFamily="18" charset="0"/>
                            </a:rPr>
                            <m:t>Σ</m:t>
                          </m:r>
                        </m:e>
                        <m:sup>
                          <m:r>
                            <a:rPr lang="es-MX" b="0" i="1" smtClean="0">
                              <a:solidFill>
                                <a:schemeClr val="bg1"/>
                              </a:solidFill>
                              <a:latin typeface="Cambria Math" panose="02040503050406030204" pitchFamily="18" charset="0"/>
                            </a:rPr>
                            <m:t>−1</m:t>
                          </m:r>
                        </m:sup>
                      </m:sSup>
                      <m:d>
                        <m:dPr>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m:t>
                          </m:r>
                          <m:sSub>
                            <m:sSubPr>
                              <m:ctrlPr>
                                <a:rPr lang="es-MX" i="1" smtClean="0">
                                  <a:solidFill>
                                    <a:schemeClr val="bg1"/>
                                  </a:solidFill>
                                  <a:latin typeface="Cambria Math" panose="02040503050406030204" pitchFamily="18" charset="0"/>
                                </a:rPr>
                              </m:ctrlPr>
                            </m:sSubPr>
                            <m:e>
                              <m:r>
                                <a:rPr lang="es-MX" i="1" smtClean="0">
                                  <a:solidFill>
                                    <a:schemeClr val="bg1"/>
                                  </a:solidFill>
                                  <a:latin typeface="Cambria Math" panose="02040503050406030204" pitchFamily="18" charset="0"/>
                                </a:rPr>
                                <m:t>𝜇</m:t>
                              </m:r>
                            </m:e>
                            <m:sub>
                              <m:r>
                                <a:rPr lang="es-MX" i="1">
                                  <a:solidFill>
                                    <a:schemeClr val="bg1"/>
                                  </a:solidFill>
                                  <a:latin typeface="Cambria Math" panose="02040503050406030204" pitchFamily="18" charset="0"/>
                                </a:rPr>
                                <m:t>2</m:t>
                              </m:r>
                            </m:sub>
                          </m:sSub>
                        </m:e>
                      </m:d>
                      <m:r>
                        <a:rPr lang="es-MX" i="1">
                          <a:solidFill>
                            <a:schemeClr val="bg1"/>
                          </a:solidFill>
                          <a:latin typeface="Cambria Math" panose="02040503050406030204" pitchFamily="18" charset="0"/>
                        </a:rPr>
                        <m:t>+</m:t>
                      </m:r>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func>
                        <m:funcPr>
                          <m:ctrlPr>
                            <a:rPr lang="es-MX" b="0" i="1" smtClean="0">
                              <a:solidFill>
                                <a:schemeClr val="bg1"/>
                              </a:solidFill>
                              <a:latin typeface="Cambria Math" panose="02040503050406030204" pitchFamily="18" charset="0"/>
                            </a:rPr>
                          </m:ctrlPr>
                        </m:funcPr>
                        <m:fName>
                          <m:r>
                            <m:rPr>
                              <m:sty m:val="p"/>
                            </m:rPr>
                            <a:rPr lang="es-MX" b="0" i="0" smtClean="0">
                              <a:solidFill>
                                <a:schemeClr val="bg1"/>
                              </a:solidFill>
                              <a:latin typeface="Cambria Math" panose="02040503050406030204" pitchFamily="18" charset="0"/>
                            </a:rPr>
                            <m:t>ln</m:t>
                          </m:r>
                        </m:fName>
                        <m:e>
                          <m:d>
                            <m:dPr>
                              <m:ctrlPr>
                                <a:rPr lang="es-MX" b="0" i="1" smtClean="0">
                                  <a:solidFill>
                                    <a:schemeClr val="bg1"/>
                                  </a:solidFill>
                                  <a:latin typeface="Cambria Math" panose="02040503050406030204" pitchFamily="18" charset="0"/>
                                </a:rPr>
                              </m:ctrlPr>
                            </m:dPr>
                            <m:e>
                              <m:r>
                                <a:rPr lang="es-MX" b="0" i="1" smtClean="0">
                                  <a:solidFill>
                                    <a:schemeClr val="bg1"/>
                                  </a:solidFill>
                                  <a:latin typeface="Cambria Math" panose="02040503050406030204" pitchFamily="18" charset="0"/>
                                </a:rPr>
                                <m:t> </m:t>
                              </m:r>
                              <m:f>
                                <m:fPr>
                                  <m:ctrlPr>
                                    <a:rPr lang="es-MX" b="0" i="1" smtClean="0">
                                      <a:solidFill>
                                        <a:schemeClr val="bg1"/>
                                      </a:solidFill>
                                      <a:latin typeface="Cambria Math" panose="02040503050406030204" pitchFamily="18" charset="0"/>
                                    </a:rPr>
                                  </m:ctrlPr>
                                </m:fPr>
                                <m:num>
                                  <m:r>
                                    <a:rPr lang="es-MX" i="1">
                                      <a:solidFill>
                                        <a:schemeClr val="bg1"/>
                                      </a:solidFill>
                                      <a:latin typeface="Cambria Math" panose="02040503050406030204" pitchFamily="18" charset="0"/>
                                    </a:rPr>
                                    <m:t>𝑑𝑒𝑡</m:t>
                                  </m:r>
                                  <m:r>
                                    <m:rPr>
                                      <m:sty m:val="p"/>
                                    </m:rPr>
                                    <a:rPr lang="es-MX" i="0" smtClean="0">
                                      <a:solidFill>
                                        <a:schemeClr val="bg1"/>
                                      </a:solidFill>
                                      <a:latin typeface="Cambria Math" panose="02040503050406030204" pitchFamily="18" charset="0"/>
                                    </a:rPr>
                                    <m:t>Σ</m:t>
                                  </m:r>
                                </m:num>
                                <m:den>
                                  <m:rad>
                                    <m:radPr>
                                      <m:degHide m:val="on"/>
                                      <m:ctrlPr>
                                        <a:rPr lang="es-MX" b="0" i="1" smtClean="0">
                                          <a:solidFill>
                                            <a:schemeClr val="bg1"/>
                                          </a:solidFill>
                                          <a:latin typeface="Cambria Math" panose="02040503050406030204" pitchFamily="18" charset="0"/>
                                        </a:rPr>
                                      </m:ctrlPr>
                                    </m:radPr>
                                    <m:deg/>
                                    <m:e>
                                      <m:r>
                                        <a:rPr lang="es-MX" i="1">
                                          <a:solidFill>
                                            <a:schemeClr val="bg1"/>
                                          </a:solidFill>
                                          <a:latin typeface="Cambria Math" panose="02040503050406030204" pitchFamily="18" charset="0"/>
                                        </a:rPr>
                                        <m:t>𝑑𝑒𝑡</m:t>
                                      </m:r>
                                      <m:sSub>
                                        <m:sSubPr>
                                          <m:ctrlPr>
                                            <a:rPr lang="es-MX" i="1">
                                              <a:solidFill>
                                                <a:schemeClr val="bg1"/>
                                              </a:solidFill>
                                              <a:latin typeface="Cambria Math" panose="02040503050406030204" pitchFamily="18" charset="0"/>
                                            </a:rPr>
                                          </m:ctrlPr>
                                        </m:sSubPr>
                                        <m:e>
                                          <m:r>
                                            <m:rPr>
                                              <m:sty m:val="p"/>
                                            </m:rPr>
                                            <a:rPr lang="es-MX">
                                              <a:solidFill>
                                                <a:schemeClr val="bg1"/>
                                              </a:solidFill>
                                              <a:latin typeface="Cambria Math" panose="02040503050406030204" pitchFamily="18" charset="0"/>
                                            </a:rPr>
                                            <m:t>Σ</m:t>
                                          </m:r>
                                        </m:e>
                                        <m:sub>
                                          <m:r>
                                            <a:rPr lang="es-MX" i="1">
                                              <a:solidFill>
                                                <a:schemeClr val="bg1"/>
                                              </a:solidFill>
                                              <a:latin typeface="Cambria Math" panose="02040503050406030204" pitchFamily="18" charset="0"/>
                                            </a:rPr>
                                            <m:t>1</m:t>
                                          </m:r>
                                        </m:sub>
                                      </m:sSub>
                                      <m:r>
                                        <a:rPr lang="es-MX" i="1">
                                          <a:solidFill>
                                            <a:schemeClr val="bg1"/>
                                          </a:solidFill>
                                          <a:latin typeface="Cambria Math" panose="02040503050406030204" pitchFamily="18" charset="0"/>
                                        </a:rPr>
                                        <m:t>𝑑𝑒𝑡</m:t>
                                      </m:r>
                                      <m:sSub>
                                        <m:sSubPr>
                                          <m:ctrlPr>
                                            <a:rPr lang="es-MX" i="1">
                                              <a:solidFill>
                                                <a:schemeClr val="bg1"/>
                                              </a:solidFill>
                                              <a:latin typeface="Cambria Math" panose="02040503050406030204" pitchFamily="18" charset="0"/>
                                            </a:rPr>
                                          </m:ctrlPr>
                                        </m:sSubPr>
                                        <m:e>
                                          <m:r>
                                            <m:rPr>
                                              <m:sty m:val="p"/>
                                            </m:rPr>
                                            <a:rPr lang="es-MX">
                                              <a:solidFill>
                                                <a:schemeClr val="bg1"/>
                                              </a:solidFill>
                                              <a:latin typeface="Cambria Math" panose="02040503050406030204" pitchFamily="18" charset="0"/>
                                            </a:rPr>
                                            <m:t>Σ</m:t>
                                          </m:r>
                                        </m:e>
                                        <m:sub>
                                          <m:r>
                                            <a:rPr lang="es-MX" i="1">
                                              <a:solidFill>
                                                <a:schemeClr val="bg1"/>
                                              </a:solidFill>
                                              <a:latin typeface="Cambria Math" panose="02040503050406030204" pitchFamily="18" charset="0"/>
                                            </a:rPr>
                                            <m:t>2</m:t>
                                          </m:r>
                                        </m:sub>
                                      </m:sSub>
                                    </m:e>
                                  </m:rad>
                                  <m:r>
                                    <a:rPr lang="es-MX" b="0" i="1" smtClean="0">
                                      <a:solidFill>
                                        <a:schemeClr val="bg1"/>
                                      </a:solidFill>
                                      <a:latin typeface="Cambria Math" panose="02040503050406030204" pitchFamily="18" charset="0"/>
                                    </a:rPr>
                                    <m:t> </m:t>
                                  </m:r>
                                </m:den>
                              </m:f>
                            </m:e>
                          </m:d>
                        </m:e>
                      </m:func>
                    </m:oMath>
                  </m:oMathPara>
                </a14:m>
                <a:endParaRPr lang="es-MX" dirty="0">
                  <a:solidFill>
                    <a:schemeClr val="bg1"/>
                  </a:solidFill>
                </a:endParaRPr>
              </a:p>
            </p:txBody>
          </p:sp>
        </mc:Choice>
        <mc:Fallback xmlns="">
          <p:sp>
            <p:nvSpPr>
              <p:cNvPr id="17" name="CuadroTexto 16">
                <a:extLst>
                  <a:ext uri="{FF2B5EF4-FFF2-40B4-BE49-F238E27FC236}">
                    <a16:creationId xmlns:a16="http://schemas.microsoft.com/office/drawing/2014/main" id="{858F092E-E3DE-890C-8B55-3D3023478A52}"/>
                  </a:ext>
                </a:extLst>
              </p:cNvPr>
              <p:cNvSpPr txBox="1">
                <a:spLocks noRot="1" noChangeAspect="1" noMove="1" noResize="1" noEditPoints="1" noAdjustHandles="1" noChangeArrowheads="1" noChangeShapeType="1" noTextEdit="1"/>
              </p:cNvSpPr>
              <p:nvPr/>
            </p:nvSpPr>
            <p:spPr>
              <a:xfrm>
                <a:off x="1139995" y="2600058"/>
                <a:ext cx="4544321" cy="556819"/>
              </a:xfrm>
              <a:prstGeom prst="rect">
                <a:avLst/>
              </a:prstGeom>
              <a:blipFill>
                <a:blip r:embed="rId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C2C5D55B-1118-B631-1026-3B7B427DDB7B}"/>
                  </a:ext>
                </a:extLst>
              </p:cNvPr>
              <p:cNvSpPr txBox="1"/>
              <p:nvPr/>
            </p:nvSpPr>
            <p:spPr>
              <a:xfrm>
                <a:off x="3965716" y="3351029"/>
                <a:ext cx="953274" cy="40190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s-MX" b="0" i="0" smtClean="0">
                          <a:solidFill>
                            <a:schemeClr val="bg1"/>
                          </a:solidFill>
                          <a:latin typeface="Cambria Math" panose="02040503050406030204" pitchFamily="18" charset="0"/>
                        </a:rPr>
                        <m:t>Σ</m:t>
                      </m:r>
                      <m:r>
                        <a:rPr lang="es-MX" b="0" i="1" smtClean="0">
                          <a:solidFill>
                            <a:schemeClr val="bg1"/>
                          </a:solidFill>
                          <a:latin typeface="Cambria Math" panose="02040503050406030204" pitchFamily="18" charset="0"/>
                        </a:rPr>
                        <m:t>=</m:t>
                      </m:r>
                      <m:f>
                        <m:fPr>
                          <m:ctrlPr>
                            <a:rPr lang="es-MX" b="0" i="1" smtClean="0">
                              <a:solidFill>
                                <a:schemeClr val="bg1"/>
                              </a:solidFill>
                              <a:latin typeface="Cambria Math" panose="02040503050406030204" pitchFamily="18" charset="0"/>
                            </a:rPr>
                          </m:ctrlPr>
                        </m:fPr>
                        <m:num>
                          <m:sSub>
                            <m:sSubPr>
                              <m:ctrlPr>
                                <a:rPr lang="es-MX" b="0" i="1" smtClean="0">
                                  <a:solidFill>
                                    <a:schemeClr val="bg1"/>
                                  </a:solidFill>
                                  <a:latin typeface="Cambria Math" panose="02040503050406030204" pitchFamily="18" charset="0"/>
                                </a:rPr>
                              </m:ctrlPr>
                            </m:sSubPr>
                            <m:e>
                              <m:r>
                                <m:rPr>
                                  <m:sty m:val="p"/>
                                </m:rPr>
                                <a:rPr lang="es-MX" b="0" i="0" smtClean="0">
                                  <a:solidFill>
                                    <a:schemeClr val="bg1"/>
                                  </a:solidFill>
                                  <a:latin typeface="Cambria Math" panose="02040503050406030204" pitchFamily="18" charset="0"/>
                                </a:rPr>
                                <m:t>Σ</m:t>
                              </m:r>
                            </m:e>
                            <m:sub>
                              <m:r>
                                <a:rPr lang="es-MX" b="0" i="1" smtClean="0">
                                  <a:solidFill>
                                    <a:schemeClr val="bg1"/>
                                  </a:solidFill>
                                  <a:latin typeface="Cambria Math" panose="02040503050406030204" pitchFamily="18" charset="0"/>
                                </a:rPr>
                                <m:t>1</m:t>
                              </m:r>
                            </m:sub>
                          </m:sSub>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m:rPr>
                                  <m:sty m:val="p"/>
                                </m:rPr>
                                <a:rPr lang="es-MX" b="0" i="0" smtClean="0">
                                  <a:solidFill>
                                    <a:schemeClr val="bg1"/>
                                  </a:solidFill>
                                  <a:latin typeface="Cambria Math" panose="02040503050406030204" pitchFamily="18" charset="0"/>
                                </a:rPr>
                                <m:t>Σ</m:t>
                              </m:r>
                            </m:e>
                            <m:sub>
                              <m:r>
                                <a:rPr lang="es-MX" b="0" i="1" smtClean="0">
                                  <a:solidFill>
                                    <a:schemeClr val="bg1"/>
                                  </a:solidFill>
                                  <a:latin typeface="Cambria Math" panose="02040503050406030204" pitchFamily="18" charset="0"/>
                                </a:rPr>
                                <m:t>2</m:t>
                              </m:r>
                            </m:sub>
                          </m:sSub>
                        </m:num>
                        <m:den>
                          <m:r>
                            <a:rPr lang="es-MX" b="0" i="1" smtClean="0">
                              <a:solidFill>
                                <a:schemeClr val="bg1"/>
                              </a:solidFill>
                              <a:latin typeface="Cambria Math" panose="02040503050406030204" pitchFamily="18" charset="0"/>
                            </a:rPr>
                            <m:t>2</m:t>
                          </m:r>
                        </m:den>
                      </m:f>
                    </m:oMath>
                  </m:oMathPara>
                </a14:m>
                <a:endParaRPr lang="es-MX" dirty="0">
                  <a:solidFill>
                    <a:schemeClr val="bg1"/>
                  </a:solidFill>
                </a:endParaRPr>
              </a:p>
            </p:txBody>
          </p:sp>
        </mc:Choice>
        <mc:Fallback xmlns="">
          <p:sp>
            <p:nvSpPr>
              <p:cNvPr id="2" name="CuadroTexto 1">
                <a:extLst>
                  <a:ext uri="{FF2B5EF4-FFF2-40B4-BE49-F238E27FC236}">
                    <a16:creationId xmlns:a16="http://schemas.microsoft.com/office/drawing/2014/main" id="{C2C5D55B-1118-B631-1026-3B7B427DDB7B}"/>
                  </a:ext>
                </a:extLst>
              </p:cNvPr>
              <p:cNvSpPr txBox="1">
                <a:spLocks noRot="1" noChangeAspect="1" noMove="1" noResize="1" noEditPoints="1" noAdjustHandles="1" noChangeArrowheads="1" noChangeShapeType="1" noTextEdit="1"/>
              </p:cNvSpPr>
              <p:nvPr/>
            </p:nvSpPr>
            <p:spPr>
              <a:xfrm>
                <a:off x="3965716" y="3351029"/>
                <a:ext cx="953274" cy="401905"/>
              </a:xfrm>
              <a:prstGeom prst="rect">
                <a:avLst/>
              </a:prstGeom>
              <a:blipFill>
                <a:blip r:embed="rId7"/>
                <a:stretch>
                  <a:fillRect l="-3205" t="-1515" r="-641" b="-13636"/>
                </a:stretch>
              </a:blipFill>
            </p:spPr>
            <p:txBody>
              <a:bodyPr/>
              <a:lstStyle/>
              <a:p>
                <a:r>
                  <a:rPr lang="es-MX">
                    <a:noFill/>
                  </a:rPr>
                  <a:t> </a:t>
                </a:r>
              </a:p>
            </p:txBody>
          </p:sp>
        </mc:Fallback>
      </mc:AlternateContent>
      <p:sp>
        <p:nvSpPr>
          <p:cNvPr id="9" name="CuadroTexto 8">
            <a:extLst>
              <a:ext uri="{FF2B5EF4-FFF2-40B4-BE49-F238E27FC236}">
                <a16:creationId xmlns:a16="http://schemas.microsoft.com/office/drawing/2014/main" id="{3C0D9382-4E0E-627C-AA10-EEEAAA33017E}"/>
              </a:ext>
            </a:extLst>
          </p:cNvPr>
          <p:cNvSpPr txBox="1"/>
          <p:nvPr/>
        </p:nvSpPr>
        <p:spPr>
          <a:xfrm>
            <a:off x="3643662" y="4170965"/>
            <a:ext cx="2131372" cy="1384995"/>
          </a:xfrm>
          <a:prstGeom prst="rect">
            <a:avLst/>
          </a:prstGeom>
          <a:noFill/>
        </p:spPr>
        <p:txBody>
          <a:bodyPr wrap="square">
            <a:spAutoFit/>
          </a:bodyPr>
          <a:lstStyle/>
          <a:p>
            <a:r>
              <a:rPr lang="en-US" dirty="0">
                <a:solidFill>
                  <a:schemeClr val="bg1"/>
                </a:solidFill>
                <a:latin typeface="Montserrat Light" panose="00000400000000000000" pitchFamily="2" charset="0"/>
              </a:rPr>
              <a:t>It is based on the measure of overlapping areas under the probability curves of the two distributions.</a:t>
            </a:r>
            <a:endParaRPr lang="es-MX" dirty="0"/>
          </a:p>
        </p:txBody>
      </p:sp>
      <mc:AlternateContent xmlns:mc="http://schemas.openxmlformats.org/markup-compatibility/2006" xmlns:a14="http://schemas.microsoft.com/office/drawing/2010/main">
        <mc:Choice Requires="a14">
          <p:sp>
            <p:nvSpPr>
              <p:cNvPr id="13" name="CuadroTexto 12">
                <a:extLst>
                  <a:ext uri="{FF2B5EF4-FFF2-40B4-BE49-F238E27FC236}">
                    <a16:creationId xmlns:a16="http://schemas.microsoft.com/office/drawing/2014/main" id="{72D759B2-D960-7DF5-6A36-7FFC2F2DB73E}"/>
                  </a:ext>
                </a:extLst>
              </p:cNvPr>
              <p:cNvSpPr txBox="1"/>
              <p:nvPr/>
            </p:nvSpPr>
            <p:spPr>
              <a:xfrm>
                <a:off x="6793215" y="2636445"/>
                <a:ext cx="4121769" cy="484043"/>
              </a:xfrm>
              <a:prstGeom prst="rect">
                <a:avLst/>
              </a:prstGeom>
              <a:noFill/>
            </p:spPr>
            <p:txBody>
              <a:bodyPr wrap="none" lIns="0" tIns="0" rIns="0" bIns="0" rtlCol="0">
                <a:spAutoFit/>
              </a:bodyPr>
              <a:lstStyle/>
              <a:p>
                <a14:m>
                  <m:oMath xmlns:m="http://schemas.openxmlformats.org/officeDocument/2006/math">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𝐷</m:t>
                        </m:r>
                      </m:e>
                      <m:sub>
                        <m:r>
                          <a:rPr lang="es-MX" b="0" i="1" smtClean="0">
                            <a:solidFill>
                              <a:schemeClr val="bg1"/>
                            </a:solidFill>
                            <a:latin typeface="Cambria Math" panose="02040503050406030204" pitchFamily="18" charset="0"/>
                          </a:rPr>
                          <m:t>𝑊</m:t>
                        </m:r>
                      </m:sub>
                    </m:sSub>
                    <m:r>
                      <a:rPr lang="es-MX" b="0" i="1" smtClean="0">
                        <a:solidFill>
                          <a:schemeClr val="bg1"/>
                        </a:solidFill>
                        <a:latin typeface="Cambria Math" panose="02040503050406030204" pitchFamily="18" charset="0"/>
                      </a:rPr>
                      <m:t>=</m:t>
                    </m:r>
                    <m:sSup>
                      <m:sSupPr>
                        <m:ctrlPr>
                          <a:rPr lang="es-MX" b="0" i="1" smtClean="0">
                            <a:solidFill>
                              <a:schemeClr val="bg1"/>
                            </a:solidFill>
                            <a:latin typeface="Cambria Math" panose="02040503050406030204" pitchFamily="18" charset="0"/>
                          </a:rPr>
                        </m:ctrlPr>
                      </m:sSupPr>
                      <m:e>
                        <m:d>
                          <m:dPr>
                            <m:begChr m:val="|"/>
                            <m:endChr m:val="|"/>
                            <m:ctrlPr>
                              <a:rPr lang="es-MX" b="0" i="1" smtClean="0">
                                <a:solidFill>
                                  <a:schemeClr val="bg1"/>
                                </a:solidFill>
                                <a:latin typeface="Cambria Math" panose="02040503050406030204" pitchFamily="18" charset="0"/>
                              </a:rPr>
                            </m:ctrlPr>
                          </m:dPr>
                          <m:e>
                            <m:d>
                              <m:dPr>
                                <m:begChr m:val="|"/>
                                <m:endChr m:val="|"/>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𝑚</m:t>
                                    </m:r>
                                  </m:e>
                                  <m:sub>
                                    <m:r>
                                      <a:rPr lang="es-MX" b="0" i="1" smtClean="0">
                                        <a:solidFill>
                                          <a:schemeClr val="bg1"/>
                                        </a:solidFill>
                                        <a:latin typeface="Cambria Math" panose="02040503050406030204" pitchFamily="18" charset="0"/>
                                      </a:rPr>
                                      <m:t>1</m:t>
                                    </m:r>
                                  </m:sub>
                                </m:sSub>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𝑚</m:t>
                                    </m:r>
                                  </m:e>
                                  <m:sub>
                                    <m:r>
                                      <a:rPr lang="es-MX" b="0" i="1" smtClean="0">
                                        <a:solidFill>
                                          <a:schemeClr val="bg1"/>
                                        </a:solidFill>
                                        <a:latin typeface="Cambria Math" panose="02040503050406030204" pitchFamily="18" charset="0"/>
                                      </a:rPr>
                                      <m:t>2</m:t>
                                    </m:r>
                                  </m:sub>
                                </m:sSub>
                              </m:e>
                            </m:d>
                          </m:e>
                        </m:d>
                      </m:e>
                      <m:sup>
                        <m:r>
                          <a:rPr lang="es-MX" b="0" i="1" smtClean="0">
                            <a:solidFill>
                              <a:schemeClr val="bg1"/>
                            </a:solidFill>
                            <a:latin typeface="Cambria Math" panose="02040503050406030204" pitchFamily="18" charset="0"/>
                          </a:rPr>
                          <m:t>2</m:t>
                        </m:r>
                      </m:sup>
                    </m:sSup>
                    <m:r>
                      <a:rPr lang="es-MX" b="0" i="1" smtClean="0">
                        <a:solidFill>
                          <a:schemeClr val="bg1"/>
                        </a:solidFill>
                        <a:latin typeface="Cambria Math" panose="02040503050406030204" pitchFamily="18" charset="0"/>
                      </a:rPr>
                      <m:t>+</m:t>
                    </m:r>
                    <m:r>
                      <a:rPr lang="es-MX" b="0" i="1" smtClean="0">
                        <a:solidFill>
                          <a:schemeClr val="bg1"/>
                        </a:solidFill>
                        <a:latin typeface="Cambria Math" panose="02040503050406030204" pitchFamily="18" charset="0"/>
                      </a:rPr>
                      <m:t>𝑡𝑟𝑎𝑐𝑒</m:t>
                    </m:r>
                    <m:d>
                      <m:dPr>
                        <m:ctrlPr>
                          <a:rPr lang="es-MX" b="0" i="1" smtClean="0">
                            <a:solidFill>
                              <a:schemeClr val="bg1"/>
                            </a:solidFill>
                            <a:latin typeface="Cambria Math" panose="02040503050406030204" pitchFamily="18" charset="0"/>
                          </a:rPr>
                        </m:ctrlPr>
                      </m:dPr>
                      <m:e>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1</m:t>
                            </m:r>
                          </m:sub>
                        </m:sSub>
                        <m:r>
                          <a:rPr lang="es-MX" b="0" i="1" smtClean="0">
                            <a:solidFill>
                              <a:schemeClr val="bg1"/>
                            </a:solidFill>
                            <a:latin typeface="Cambria Math" panose="02040503050406030204" pitchFamily="18" charset="0"/>
                          </a:rPr>
                          <m:t>+</m:t>
                        </m:r>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2</m:t>
                            </m:r>
                          </m:sub>
                        </m:sSub>
                        <m:r>
                          <a:rPr lang="es-MX" b="0" i="1" smtClean="0">
                            <a:solidFill>
                              <a:schemeClr val="bg1"/>
                            </a:solidFill>
                            <a:latin typeface="Cambria Math" panose="02040503050406030204" pitchFamily="18" charset="0"/>
                          </a:rPr>
                          <m:t>−2</m:t>
                        </m:r>
                        <m:sSup>
                          <m:sSupPr>
                            <m:ctrlPr>
                              <a:rPr lang="es-MX" b="0" i="1" smtClean="0">
                                <a:solidFill>
                                  <a:schemeClr val="bg1"/>
                                </a:solidFill>
                                <a:latin typeface="Cambria Math" panose="02040503050406030204" pitchFamily="18" charset="0"/>
                              </a:rPr>
                            </m:ctrlPr>
                          </m:sSupPr>
                          <m:e>
                            <m:d>
                              <m:dPr>
                                <m:ctrlPr>
                                  <a:rPr lang="es-MX" b="0" i="1" smtClean="0">
                                    <a:solidFill>
                                      <a:schemeClr val="bg1"/>
                                    </a:solidFill>
                                    <a:latin typeface="Cambria Math" panose="02040503050406030204" pitchFamily="18" charset="0"/>
                                  </a:rPr>
                                </m:ctrlPr>
                              </m:dPr>
                              <m:e>
                                <m:sSubSup>
                                  <m:sSubSupPr>
                                    <m:ctrlPr>
                                      <a:rPr lang="es-MX" b="0" i="1" smtClean="0">
                                        <a:solidFill>
                                          <a:schemeClr val="bg1"/>
                                        </a:solidFill>
                                        <a:latin typeface="Cambria Math" panose="02040503050406030204" pitchFamily="18" charset="0"/>
                                      </a:rPr>
                                    </m:ctrlPr>
                                  </m:sSubSup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2</m:t>
                                    </m:r>
                                  </m:sub>
                                  <m:sup>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sup>
                                </m:sSubSup>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1</m:t>
                                    </m:r>
                                  </m:sub>
                                </m:sSub>
                                <m:sSubSup>
                                  <m:sSubSupPr>
                                    <m:ctrlPr>
                                      <a:rPr lang="es-MX" b="0" i="1" smtClean="0">
                                        <a:solidFill>
                                          <a:schemeClr val="bg1"/>
                                        </a:solidFill>
                                        <a:latin typeface="Cambria Math" panose="02040503050406030204" pitchFamily="18" charset="0"/>
                                      </a:rPr>
                                    </m:ctrlPr>
                                  </m:sSubSupPr>
                                  <m:e>
                                    <m:r>
                                      <a:rPr lang="es-MX" b="0" i="1" smtClean="0">
                                        <a:solidFill>
                                          <a:schemeClr val="bg1"/>
                                        </a:solidFill>
                                        <a:latin typeface="Cambria Math" panose="02040503050406030204" pitchFamily="18" charset="0"/>
                                      </a:rPr>
                                      <m:t>𝐶</m:t>
                                    </m:r>
                                  </m:e>
                                  <m:sub>
                                    <m:r>
                                      <a:rPr lang="es-MX" b="0" i="1" smtClean="0">
                                        <a:solidFill>
                                          <a:schemeClr val="bg1"/>
                                        </a:solidFill>
                                        <a:latin typeface="Cambria Math" panose="02040503050406030204" pitchFamily="18" charset="0"/>
                                      </a:rPr>
                                      <m:t>2</m:t>
                                    </m:r>
                                  </m:sub>
                                  <m:sup>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sup>
                                </m:sSubSup>
                              </m:e>
                            </m:d>
                          </m:e>
                          <m:sup>
                            <m:f>
                              <m:fPr>
                                <m:ctrlPr>
                                  <a:rPr lang="es-MX" b="0" i="1" smtClean="0">
                                    <a:solidFill>
                                      <a:schemeClr val="bg1"/>
                                    </a:solidFill>
                                    <a:latin typeface="Cambria Math" panose="02040503050406030204" pitchFamily="18" charset="0"/>
                                  </a:rPr>
                                </m:ctrlPr>
                              </m:fPr>
                              <m:num>
                                <m:r>
                                  <a:rPr lang="es-MX" b="0" i="1" smtClean="0">
                                    <a:solidFill>
                                      <a:schemeClr val="bg1"/>
                                    </a:solidFill>
                                    <a:latin typeface="Cambria Math" panose="02040503050406030204" pitchFamily="18" charset="0"/>
                                  </a:rPr>
                                  <m:t>1</m:t>
                                </m:r>
                              </m:num>
                              <m:den>
                                <m:r>
                                  <a:rPr lang="es-MX" b="0" i="1" smtClean="0">
                                    <a:solidFill>
                                      <a:schemeClr val="bg1"/>
                                    </a:solidFill>
                                    <a:latin typeface="Cambria Math" panose="02040503050406030204" pitchFamily="18" charset="0"/>
                                  </a:rPr>
                                  <m:t>2</m:t>
                                </m:r>
                              </m:den>
                            </m:f>
                          </m:sup>
                        </m:sSup>
                      </m:e>
                    </m:d>
                  </m:oMath>
                </a14:m>
                <a:r>
                  <a:rPr lang="es-MX" dirty="0"/>
                  <a:t> </a:t>
                </a:r>
              </a:p>
            </p:txBody>
          </p:sp>
        </mc:Choice>
        <mc:Fallback xmlns="">
          <p:sp>
            <p:nvSpPr>
              <p:cNvPr id="13" name="CuadroTexto 12">
                <a:extLst>
                  <a:ext uri="{FF2B5EF4-FFF2-40B4-BE49-F238E27FC236}">
                    <a16:creationId xmlns:a16="http://schemas.microsoft.com/office/drawing/2014/main" id="{72D759B2-D960-7DF5-6A36-7FFC2F2DB73E}"/>
                  </a:ext>
                </a:extLst>
              </p:cNvPr>
              <p:cNvSpPr txBox="1">
                <a:spLocks noRot="1" noChangeAspect="1" noMove="1" noResize="1" noEditPoints="1" noAdjustHandles="1" noChangeArrowheads="1" noChangeShapeType="1" noTextEdit="1"/>
              </p:cNvSpPr>
              <p:nvPr/>
            </p:nvSpPr>
            <p:spPr>
              <a:xfrm>
                <a:off x="6793215" y="2636445"/>
                <a:ext cx="4121769" cy="484043"/>
              </a:xfrm>
              <a:prstGeom prst="rect">
                <a:avLst/>
              </a:prstGeom>
              <a:blipFill>
                <a:blip r:embed="rId8"/>
                <a:stretch>
                  <a:fillRect/>
                </a:stretch>
              </a:blipFill>
            </p:spPr>
            <p:txBody>
              <a:bodyPr/>
              <a:lstStyle/>
              <a:p>
                <a:r>
                  <a:rPr lang="es-MX">
                    <a:noFill/>
                  </a:rPr>
                  <a:t> </a:t>
                </a:r>
              </a:p>
            </p:txBody>
          </p:sp>
        </mc:Fallback>
      </mc:AlternateContent>
      <p:sp>
        <p:nvSpPr>
          <p:cNvPr id="18" name="CuadroTexto 17">
            <a:extLst>
              <a:ext uri="{FF2B5EF4-FFF2-40B4-BE49-F238E27FC236}">
                <a16:creationId xmlns:a16="http://schemas.microsoft.com/office/drawing/2014/main" id="{2268727A-5BB5-05BD-FFC0-F30EBC5DAAA4}"/>
              </a:ext>
            </a:extLst>
          </p:cNvPr>
          <p:cNvSpPr txBox="1"/>
          <p:nvPr/>
        </p:nvSpPr>
        <p:spPr>
          <a:xfrm>
            <a:off x="6354617" y="5334893"/>
            <a:ext cx="5128383" cy="523220"/>
          </a:xfrm>
          <a:prstGeom prst="rect">
            <a:avLst/>
          </a:prstGeom>
          <a:noFill/>
        </p:spPr>
        <p:txBody>
          <a:bodyPr wrap="square">
            <a:spAutoFit/>
          </a:bodyPr>
          <a:lstStyle/>
          <a:p>
            <a:r>
              <a:rPr lang="en-US" dirty="0">
                <a:solidFill>
                  <a:schemeClr val="bg1"/>
                </a:solidFill>
                <a:latin typeface="Montserrat Light" panose="00000400000000000000" pitchFamily="2" charset="0"/>
              </a:rPr>
              <a:t>It measures the minimum "cost" necessary to transform one probability distribution into another.</a:t>
            </a:r>
            <a:endParaRPr lang="es-MX" dirty="0"/>
          </a:p>
        </p:txBody>
      </p:sp>
    </p:spTree>
    <p:extLst>
      <p:ext uri="{BB962C8B-B14F-4D97-AF65-F5344CB8AC3E}">
        <p14:creationId xmlns:p14="http://schemas.microsoft.com/office/powerpoint/2010/main" val="3683043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grpSp>
        <p:nvGrpSpPr>
          <p:cNvPr id="3" name="Grupo 2">
            <a:extLst>
              <a:ext uri="{FF2B5EF4-FFF2-40B4-BE49-F238E27FC236}">
                <a16:creationId xmlns:a16="http://schemas.microsoft.com/office/drawing/2014/main" id="{52C4FC44-F28D-E2FB-FDE1-5563556DEE06}"/>
              </a:ext>
            </a:extLst>
          </p:cNvPr>
          <p:cNvGrpSpPr/>
          <p:nvPr/>
        </p:nvGrpSpPr>
        <p:grpSpPr>
          <a:xfrm>
            <a:off x="325325" y="1050988"/>
            <a:ext cx="11541350" cy="5619460"/>
            <a:chOff x="304799" y="1799305"/>
            <a:chExt cx="2399073" cy="698090"/>
          </a:xfrm>
        </p:grpSpPr>
        <p:sp>
          <p:nvSpPr>
            <p:cNvPr id="8" name="Flecha: cheurón 7">
              <a:extLst>
                <a:ext uri="{FF2B5EF4-FFF2-40B4-BE49-F238E27FC236}">
                  <a16:creationId xmlns:a16="http://schemas.microsoft.com/office/drawing/2014/main" id="{0997D011-1D8E-D91A-EB09-9F5074F8EF59}"/>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9" name="Rectángulo 9">
              <a:extLst>
                <a:ext uri="{FF2B5EF4-FFF2-40B4-BE49-F238E27FC236}">
                  <a16:creationId xmlns:a16="http://schemas.microsoft.com/office/drawing/2014/main" id="{FC7EB303-68F9-5181-4C97-D89932DA434A}"/>
                </a:ext>
              </a:extLst>
            </p:cNvPr>
            <p:cNvSpPr/>
            <p:nvPr/>
          </p:nvSpPr>
          <p:spPr>
            <a:xfrm>
              <a:off x="304799" y="2483440"/>
              <a:ext cx="2399072" cy="13955"/>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10" name="CuadroTexto 9">
            <a:extLst>
              <a:ext uri="{FF2B5EF4-FFF2-40B4-BE49-F238E27FC236}">
                <a16:creationId xmlns:a16="http://schemas.microsoft.com/office/drawing/2014/main" id="{F093D237-93B6-AD99-0153-10166A6CC654}"/>
              </a:ext>
            </a:extLst>
          </p:cNvPr>
          <p:cNvSpPr txBox="1"/>
          <p:nvPr/>
        </p:nvSpPr>
        <p:spPr>
          <a:xfrm>
            <a:off x="7953499" y="1135166"/>
            <a:ext cx="1774872"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Nodes</a:t>
            </a:r>
            <a:endParaRPr lang="es-MX" sz="3200" dirty="0">
              <a:solidFill>
                <a:schemeClr val="bg1"/>
              </a:solidFill>
            </a:endParaRPr>
          </a:p>
        </p:txBody>
      </p:sp>
      <p:sp>
        <p:nvSpPr>
          <p:cNvPr id="11" name="Flecha: cheurón 10">
            <a:extLst>
              <a:ext uri="{FF2B5EF4-FFF2-40B4-BE49-F238E27FC236}">
                <a16:creationId xmlns:a16="http://schemas.microsoft.com/office/drawing/2014/main" id="{8C6E64EC-767C-25C9-A713-13FAE3D05629}"/>
              </a:ext>
            </a:extLst>
          </p:cNvPr>
          <p:cNvSpPr/>
          <p:nvPr/>
        </p:nvSpPr>
        <p:spPr>
          <a:xfrm>
            <a:off x="12146280" y="20809"/>
            <a:ext cx="45719"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81" name="Imagen 80">
            <a:extLst>
              <a:ext uri="{FF2B5EF4-FFF2-40B4-BE49-F238E27FC236}">
                <a16:creationId xmlns:a16="http://schemas.microsoft.com/office/drawing/2014/main" id="{AE7CA4AC-B2FE-A5C4-D7CF-9ECC2CA04736}"/>
              </a:ext>
            </a:extLst>
          </p:cNvPr>
          <p:cNvPicPr>
            <a:picLocks noChangeAspect="1"/>
          </p:cNvPicPr>
          <p:nvPr/>
        </p:nvPicPr>
        <p:blipFill rotWithShape="1">
          <a:blip r:embed="rId4"/>
          <a:srcRect l="-127" t="5305" r="127" b="-5305"/>
          <a:stretch/>
        </p:blipFill>
        <p:spPr>
          <a:xfrm>
            <a:off x="6246953" y="1844000"/>
            <a:ext cx="5187964" cy="4611522"/>
          </a:xfrm>
          <a:prstGeom prst="rect">
            <a:avLst/>
          </a:prstGeom>
        </p:spPr>
      </p:pic>
      <mc:AlternateContent xmlns:mc="http://schemas.openxmlformats.org/markup-compatibility/2006" xmlns:a14="http://schemas.microsoft.com/office/drawing/2010/main">
        <mc:Choice Requires="a14">
          <p:sp>
            <p:nvSpPr>
              <p:cNvPr id="2" name="CuadroTexto 1">
                <a:extLst>
                  <a:ext uri="{FF2B5EF4-FFF2-40B4-BE49-F238E27FC236}">
                    <a16:creationId xmlns:a16="http://schemas.microsoft.com/office/drawing/2014/main" id="{8ECDD7D9-A107-BB02-3DC8-DD98FB774A56}"/>
                  </a:ext>
                </a:extLst>
              </p:cNvPr>
              <p:cNvSpPr txBox="1"/>
              <p:nvPr/>
            </p:nvSpPr>
            <p:spPr>
              <a:xfrm>
                <a:off x="2683034" y="2275370"/>
                <a:ext cx="930448" cy="42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sz="1600" b="0" i="1" smtClean="0">
                          <a:solidFill>
                            <a:schemeClr val="bg1"/>
                          </a:solidFill>
                          <a:latin typeface="Cambria Math" panose="02040503050406030204" pitchFamily="18" charset="0"/>
                        </a:rPr>
                        <m:t>𝑍</m:t>
                      </m:r>
                      <m:r>
                        <a:rPr lang="es-MX" sz="1600" b="0" i="1" smtClean="0">
                          <a:solidFill>
                            <a:schemeClr val="bg1"/>
                          </a:solidFill>
                          <a:latin typeface="Cambria Math" panose="02040503050406030204" pitchFamily="18" charset="0"/>
                        </a:rPr>
                        <m:t>=</m:t>
                      </m:r>
                      <m:f>
                        <m:fPr>
                          <m:ctrlPr>
                            <a:rPr lang="es-MX" sz="1600" b="0" i="1" smtClean="0">
                              <a:solidFill>
                                <a:schemeClr val="bg1"/>
                              </a:solidFill>
                              <a:latin typeface="Cambria Math" panose="02040503050406030204" pitchFamily="18" charset="0"/>
                            </a:rPr>
                          </m:ctrlPr>
                        </m:fPr>
                        <m:num>
                          <m:r>
                            <a:rPr lang="es-MX" sz="1600" b="0" i="1" smtClean="0">
                              <a:solidFill>
                                <a:schemeClr val="bg1"/>
                              </a:solidFill>
                              <a:latin typeface="Cambria Math" panose="02040503050406030204" pitchFamily="18" charset="0"/>
                            </a:rPr>
                            <m:t>𝑥</m:t>
                          </m:r>
                          <m:r>
                            <a:rPr lang="es-MX" sz="1600" b="0" i="1" smtClean="0">
                              <a:solidFill>
                                <a:schemeClr val="bg1"/>
                              </a:solidFill>
                              <a:latin typeface="Cambria Math" panose="02040503050406030204" pitchFamily="18" charset="0"/>
                            </a:rPr>
                            <m:t>−</m:t>
                          </m:r>
                          <m:r>
                            <a:rPr lang="es-MX" sz="1600" b="0" i="1" smtClean="0">
                              <a:solidFill>
                                <a:schemeClr val="bg1"/>
                              </a:solidFill>
                              <a:latin typeface="Cambria Math" panose="02040503050406030204" pitchFamily="18" charset="0"/>
                            </a:rPr>
                            <m:t>𝜇</m:t>
                          </m:r>
                        </m:num>
                        <m:den>
                          <m:r>
                            <a:rPr lang="es-MX" sz="1600" b="0" i="1" smtClean="0">
                              <a:solidFill>
                                <a:schemeClr val="bg1"/>
                              </a:solidFill>
                              <a:latin typeface="Cambria Math" panose="02040503050406030204" pitchFamily="18" charset="0"/>
                            </a:rPr>
                            <m:t>𝜎</m:t>
                          </m:r>
                        </m:den>
                      </m:f>
                    </m:oMath>
                  </m:oMathPara>
                </a14:m>
                <a:endParaRPr lang="es-MX" sz="1600" dirty="0">
                  <a:solidFill>
                    <a:schemeClr val="bg1"/>
                  </a:solidFill>
                </a:endParaRPr>
              </a:p>
            </p:txBody>
          </p:sp>
        </mc:Choice>
        <mc:Fallback xmlns="">
          <p:sp>
            <p:nvSpPr>
              <p:cNvPr id="2" name="CuadroTexto 1">
                <a:extLst>
                  <a:ext uri="{FF2B5EF4-FFF2-40B4-BE49-F238E27FC236}">
                    <a16:creationId xmlns:a16="http://schemas.microsoft.com/office/drawing/2014/main" id="{8ECDD7D9-A107-BB02-3DC8-DD98FB774A56}"/>
                  </a:ext>
                </a:extLst>
              </p:cNvPr>
              <p:cNvSpPr txBox="1">
                <a:spLocks noRot="1" noChangeAspect="1" noMove="1" noResize="1" noEditPoints="1" noAdjustHandles="1" noChangeArrowheads="1" noChangeShapeType="1" noTextEdit="1"/>
              </p:cNvSpPr>
              <p:nvPr/>
            </p:nvSpPr>
            <p:spPr>
              <a:xfrm>
                <a:off x="2683034" y="2275370"/>
                <a:ext cx="930448" cy="421719"/>
              </a:xfrm>
              <a:prstGeom prst="rect">
                <a:avLst/>
              </a:prstGeom>
              <a:blipFill>
                <a:blip r:embed="rId5"/>
                <a:stretch>
                  <a:fillRect l="-3922" t="-1449" r="-3268" b="-11594"/>
                </a:stretch>
              </a:blipFill>
            </p:spPr>
            <p:txBody>
              <a:bodyPr/>
              <a:lstStyle/>
              <a:p>
                <a:r>
                  <a:rPr lang="es-MX">
                    <a:noFill/>
                  </a:rPr>
                  <a:t> </a:t>
                </a:r>
              </a:p>
            </p:txBody>
          </p:sp>
        </mc:Fallback>
      </mc:AlternateContent>
      <p:sp>
        <p:nvSpPr>
          <p:cNvPr id="19" name="CuadroTexto 18">
            <a:extLst>
              <a:ext uri="{FF2B5EF4-FFF2-40B4-BE49-F238E27FC236}">
                <a16:creationId xmlns:a16="http://schemas.microsoft.com/office/drawing/2014/main" id="{57E77210-282C-FEB9-79A9-673FE52F4179}"/>
              </a:ext>
            </a:extLst>
          </p:cNvPr>
          <p:cNvSpPr txBox="1"/>
          <p:nvPr/>
        </p:nvSpPr>
        <p:spPr>
          <a:xfrm>
            <a:off x="1252979" y="1812271"/>
            <a:ext cx="4027108"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Measurements</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normalized</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by</a:t>
            </a:r>
            <a:r>
              <a:rPr lang="es-MX" sz="1600" b="1" dirty="0">
                <a:solidFill>
                  <a:schemeClr val="bg1"/>
                </a:solidFill>
                <a:latin typeface="Montserrat Light" panose="00000400000000000000" pitchFamily="2" charset="0"/>
              </a:rPr>
              <a:t> z scores</a:t>
            </a:r>
            <a:endParaRPr lang="es-MX" sz="1600" dirty="0">
              <a:solidFill>
                <a:schemeClr val="bg1"/>
              </a:solidFill>
            </a:endParaRPr>
          </a:p>
        </p:txBody>
      </p:sp>
      <p:pic>
        <p:nvPicPr>
          <p:cNvPr id="13" name="Imagen 12" descr="Diagrama&#10;&#10;Descripción generada automáticamente">
            <a:extLst>
              <a:ext uri="{FF2B5EF4-FFF2-40B4-BE49-F238E27FC236}">
                <a16:creationId xmlns:a16="http://schemas.microsoft.com/office/drawing/2014/main" id="{9AD976E5-EF4A-83A8-0E98-3C8ABBEC706E}"/>
              </a:ext>
            </a:extLst>
          </p:cNvPr>
          <p:cNvPicPr>
            <a:picLocks noChangeAspect="1"/>
          </p:cNvPicPr>
          <p:nvPr/>
        </p:nvPicPr>
        <p:blipFill>
          <a:blip r:embed="rId6"/>
          <a:stretch>
            <a:fillRect/>
          </a:stretch>
        </p:blipFill>
        <p:spPr>
          <a:xfrm>
            <a:off x="1044197" y="2821634"/>
            <a:ext cx="4770998" cy="3314587"/>
          </a:xfrm>
          <a:prstGeom prst="rect">
            <a:avLst/>
          </a:prstGeom>
        </p:spPr>
      </p:pic>
    </p:spTree>
    <p:extLst>
      <p:ext uri="{BB962C8B-B14F-4D97-AF65-F5344CB8AC3E}">
        <p14:creationId xmlns:p14="http://schemas.microsoft.com/office/powerpoint/2010/main" val="1137242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grpSp>
        <p:nvGrpSpPr>
          <p:cNvPr id="3" name="Grupo 2">
            <a:extLst>
              <a:ext uri="{FF2B5EF4-FFF2-40B4-BE49-F238E27FC236}">
                <a16:creationId xmlns:a16="http://schemas.microsoft.com/office/drawing/2014/main" id="{52C4FC44-F28D-E2FB-FDE1-5563556DEE06}"/>
              </a:ext>
            </a:extLst>
          </p:cNvPr>
          <p:cNvGrpSpPr/>
          <p:nvPr/>
        </p:nvGrpSpPr>
        <p:grpSpPr>
          <a:xfrm>
            <a:off x="9792927" y="78657"/>
            <a:ext cx="2399073" cy="602062"/>
            <a:chOff x="304799" y="1799305"/>
            <a:chExt cx="2399073" cy="698090"/>
          </a:xfrm>
        </p:grpSpPr>
        <p:sp>
          <p:nvSpPr>
            <p:cNvPr id="8" name="Flecha: cheurón 7">
              <a:extLst>
                <a:ext uri="{FF2B5EF4-FFF2-40B4-BE49-F238E27FC236}">
                  <a16:creationId xmlns:a16="http://schemas.microsoft.com/office/drawing/2014/main" id="{0997D011-1D8E-D91A-EB09-9F5074F8EF59}"/>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9" name="Rectángulo 9">
              <a:extLst>
                <a:ext uri="{FF2B5EF4-FFF2-40B4-BE49-F238E27FC236}">
                  <a16:creationId xmlns:a16="http://schemas.microsoft.com/office/drawing/2014/main" id="{FC7EB303-68F9-5181-4C97-D89932DA434A}"/>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10" name="CuadroTexto 9">
            <a:extLst>
              <a:ext uri="{FF2B5EF4-FFF2-40B4-BE49-F238E27FC236}">
                <a16:creationId xmlns:a16="http://schemas.microsoft.com/office/drawing/2014/main" id="{F093D237-93B6-AD99-0153-10166A6CC654}"/>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pic>
        <p:nvPicPr>
          <p:cNvPr id="2" name="Imagen 1">
            <a:extLst>
              <a:ext uri="{FF2B5EF4-FFF2-40B4-BE49-F238E27FC236}">
                <a16:creationId xmlns:a16="http://schemas.microsoft.com/office/drawing/2014/main" id="{2A2E77E0-FFAB-A6D4-2D2D-C8349964AA9E}"/>
              </a:ext>
            </a:extLst>
          </p:cNvPr>
          <p:cNvPicPr>
            <a:picLocks noChangeAspect="1"/>
          </p:cNvPicPr>
          <p:nvPr/>
        </p:nvPicPr>
        <p:blipFill rotWithShape="1">
          <a:blip r:embed="rId4"/>
          <a:srcRect r="49923"/>
          <a:stretch/>
        </p:blipFill>
        <p:spPr>
          <a:xfrm>
            <a:off x="375467" y="921526"/>
            <a:ext cx="11441066" cy="5762475"/>
          </a:xfrm>
          <a:prstGeom prst="rect">
            <a:avLst/>
          </a:prstGeom>
        </p:spPr>
      </p:pic>
    </p:spTree>
    <p:extLst>
      <p:ext uri="{BB962C8B-B14F-4D97-AF65-F5344CB8AC3E}">
        <p14:creationId xmlns:p14="http://schemas.microsoft.com/office/powerpoint/2010/main" val="543518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grpSp>
        <p:nvGrpSpPr>
          <p:cNvPr id="3" name="Grupo 2">
            <a:extLst>
              <a:ext uri="{FF2B5EF4-FFF2-40B4-BE49-F238E27FC236}">
                <a16:creationId xmlns:a16="http://schemas.microsoft.com/office/drawing/2014/main" id="{52C4FC44-F28D-E2FB-FDE1-5563556DEE06}"/>
              </a:ext>
            </a:extLst>
          </p:cNvPr>
          <p:cNvGrpSpPr/>
          <p:nvPr/>
        </p:nvGrpSpPr>
        <p:grpSpPr>
          <a:xfrm>
            <a:off x="9792927" y="78657"/>
            <a:ext cx="2399073" cy="602062"/>
            <a:chOff x="304799" y="1799305"/>
            <a:chExt cx="2399073" cy="698090"/>
          </a:xfrm>
        </p:grpSpPr>
        <p:sp>
          <p:nvSpPr>
            <p:cNvPr id="8" name="Flecha: cheurón 7">
              <a:extLst>
                <a:ext uri="{FF2B5EF4-FFF2-40B4-BE49-F238E27FC236}">
                  <a16:creationId xmlns:a16="http://schemas.microsoft.com/office/drawing/2014/main" id="{0997D011-1D8E-D91A-EB09-9F5074F8EF59}"/>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9" name="Rectángulo 9">
              <a:extLst>
                <a:ext uri="{FF2B5EF4-FFF2-40B4-BE49-F238E27FC236}">
                  <a16:creationId xmlns:a16="http://schemas.microsoft.com/office/drawing/2014/main" id="{FC7EB303-68F9-5181-4C97-D89932DA434A}"/>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10" name="CuadroTexto 9">
            <a:extLst>
              <a:ext uri="{FF2B5EF4-FFF2-40B4-BE49-F238E27FC236}">
                <a16:creationId xmlns:a16="http://schemas.microsoft.com/office/drawing/2014/main" id="{F093D237-93B6-AD99-0153-10166A6CC654}"/>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pic>
        <p:nvPicPr>
          <p:cNvPr id="19" name="Imagen 18">
            <a:extLst>
              <a:ext uri="{FF2B5EF4-FFF2-40B4-BE49-F238E27FC236}">
                <a16:creationId xmlns:a16="http://schemas.microsoft.com/office/drawing/2014/main" id="{AF745800-1494-FE56-3EA6-189826148698}"/>
              </a:ext>
            </a:extLst>
          </p:cNvPr>
          <p:cNvPicPr>
            <a:picLocks noChangeAspect="1"/>
          </p:cNvPicPr>
          <p:nvPr/>
        </p:nvPicPr>
        <p:blipFill rotWithShape="1">
          <a:blip r:embed="rId4"/>
          <a:srcRect l="49923"/>
          <a:stretch/>
        </p:blipFill>
        <p:spPr>
          <a:xfrm>
            <a:off x="39859" y="815917"/>
            <a:ext cx="11840042" cy="5963426"/>
          </a:xfrm>
          <a:prstGeom prst="rect">
            <a:avLst/>
          </a:prstGeom>
        </p:spPr>
      </p:pic>
    </p:spTree>
    <p:extLst>
      <p:ext uri="{BB962C8B-B14F-4D97-AF65-F5344CB8AC3E}">
        <p14:creationId xmlns:p14="http://schemas.microsoft.com/office/powerpoint/2010/main" val="19613271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2">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10" name="Marcador de texto 2">
            <a:extLst>
              <a:ext uri="{FF2B5EF4-FFF2-40B4-BE49-F238E27FC236}">
                <a16:creationId xmlns:a16="http://schemas.microsoft.com/office/drawing/2014/main" id="{1128746D-E537-A6F5-1DF9-199B4A264964}"/>
              </a:ext>
            </a:extLst>
          </p:cNvPr>
          <p:cNvSpPr>
            <a:spLocks noGrp="1"/>
          </p:cNvSpPr>
          <p:nvPr>
            <p:ph type="body" idx="1"/>
          </p:nvPr>
        </p:nvSpPr>
        <p:spPr>
          <a:xfrm>
            <a:off x="838400" y="845343"/>
            <a:ext cx="10515199" cy="1150605"/>
          </a:xfrm>
        </p:spPr>
        <p:style>
          <a:lnRef idx="2">
            <a:schemeClr val="dk1"/>
          </a:lnRef>
          <a:fillRef idx="1">
            <a:schemeClr val="lt1"/>
          </a:fillRef>
          <a:effectRef idx="0">
            <a:schemeClr val="dk1"/>
          </a:effectRef>
          <a:fontRef idx="minor">
            <a:schemeClr val="dk1"/>
          </a:fontRef>
        </p:style>
        <p:txBody>
          <a:bodyPr/>
          <a:lstStyle/>
          <a:p>
            <a:r>
              <a:rPr lang="en-US" sz="2400" b="0" i="0" u="none" strike="noStrike" baseline="0" dirty="0">
                <a:latin typeface="Montserrat Light" panose="00000400000000000000" pitchFamily="2" charset="0"/>
              </a:rPr>
              <a:t>Martin </a:t>
            </a:r>
            <a:r>
              <a:rPr lang="en-US" sz="2400" b="0" i="0" u="none" strike="noStrike" baseline="0" dirty="0" err="1">
                <a:latin typeface="Montserrat Light" panose="00000400000000000000" pitchFamily="2" charset="0"/>
              </a:rPr>
              <a:t>Guillemaud</a:t>
            </a:r>
            <a:r>
              <a:rPr lang="en-US" sz="2400" dirty="0">
                <a:latin typeface="Montserrat Light" panose="00000400000000000000" pitchFamily="2" charset="0"/>
              </a:rPr>
              <a:t> et al</a:t>
            </a:r>
            <a:r>
              <a:rPr lang="en-US" sz="2400" b="0" i="0" u="none" strike="noStrike" baseline="0" dirty="0">
                <a:latin typeface="Montserrat Light" panose="00000400000000000000" pitchFamily="2" charset="0"/>
              </a:rPr>
              <a:t>. Epileptic seizure forecasting with </a:t>
            </a:r>
            <a:r>
              <a:rPr lang="en-US" sz="2400" b="1" i="0" u="none" strike="noStrike" baseline="0" dirty="0">
                <a:latin typeface="Montserrat Light" panose="00000400000000000000" pitchFamily="2" charset="0"/>
              </a:rPr>
              <a:t>hyperbolic embedding </a:t>
            </a:r>
            <a:r>
              <a:rPr lang="en-US" sz="2400" b="0" i="0" u="none" strike="noStrike" baseline="0" dirty="0">
                <a:latin typeface="Montserrat Light" panose="00000400000000000000" pitchFamily="2" charset="0"/>
              </a:rPr>
              <a:t>of brain networks. Article submitted, 2023.</a:t>
            </a:r>
            <a:endParaRPr lang="es-MX" sz="2400" dirty="0">
              <a:latin typeface="Montserrat Light" panose="00000400000000000000" pitchFamily="2" charset="0"/>
            </a:endParaRPr>
          </a:p>
          <a:p>
            <a:endParaRPr lang="es-MX" dirty="0"/>
          </a:p>
        </p:txBody>
      </p:sp>
      <p:pic>
        <p:nvPicPr>
          <p:cNvPr id="11" name="Imagen 10">
            <a:extLst>
              <a:ext uri="{FF2B5EF4-FFF2-40B4-BE49-F238E27FC236}">
                <a16:creationId xmlns:a16="http://schemas.microsoft.com/office/drawing/2014/main" id="{D2B83A7A-685B-B0E2-B300-6A94E0BF67D8}"/>
              </a:ext>
            </a:extLst>
          </p:cNvPr>
          <p:cNvPicPr>
            <a:picLocks noChangeAspect="1"/>
          </p:cNvPicPr>
          <p:nvPr/>
        </p:nvPicPr>
        <p:blipFill>
          <a:blip r:embed="rId3"/>
          <a:stretch>
            <a:fillRect/>
          </a:stretch>
        </p:blipFill>
        <p:spPr>
          <a:xfrm>
            <a:off x="6948583" y="2954911"/>
            <a:ext cx="4976882" cy="24330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F4B4BF50-E2CE-5FCA-8179-F3B49DECB13D}"/>
              </a:ext>
            </a:extLst>
          </p:cNvPr>
          <p:cNvPicPr>
            <a:picLocks noChangeAspect="1"/>
          </p:cNvPicPr>
          <p:nvPr/>
        </p:nvPicPr>
        <p:blipFill>
          <a:blip r:embed="rId4"/>
          <a:stretch>
            <a:fillRect/>
          </a:stretch>
        </p:blipFill>
        <p:spPr>
          <a:xfrm>
            <a:off x="151173" y="2229076"/>
            <a:ext cx="6590932" cy="2896297"/>
          </a:xfrm>
          <a:prstGeom prst="rect">
            <a:avLst/>
          </a:prstGeom>
        </p:spPr>
      </p:pic>
      <p:sp>
        <p:nvSpPr>
          <p:cNvPr id="13" name="CuadroTexto 12">
            <a:extLst>
              <a:ext uri="{FF2B5EF4-FFF2-40B4-BE49-F238E27FC236}">
                <a16:creationId xmlns:a16="http://schemas.microsoft.com/office/drawing/2014/main" id="{8110F6DB-F611-C435-D599-9A21B9424AB9}"/>
              </a:ext>
            </a:extLst>
          </p:cNvPr>
          <p:cNvSpPr txBox="1"/>
          <p:nvPr/>
        </p:nvSpPr>
        <p:spPr>
          <a:xfrm>
            <a:off x="388807" y="5387946"/>
            <a:ext cx="6115664" cy="1200329"/>
          </a:xfrm>
          <a:prstGeom prst="rect">
            <a:avLst/>
          </a:prstGeom>
          <a:noFill/>
        </p:spPr>
        <p:txBody>
          <a:bodyPr wrap="square">
            <a:spAutoFit/>
          </a:bodyPr>
          <a:lstStyle/>
          <a:p>
            <a:r>
              <a:rPr lang="en-US" sz="1800" dirty="0"/>
              <a:t>Embedding these networks in hyperbolic geometry has high likelihood of identifying pre-seizure brain connectivity patterns and give light under the success prediction of the epilepsy surgery outcome.</a:t>
            </a:r>
            <a:endParaRPr lang="es-MX" sz="1800" dirty="0"/>
          </a:p>
        </p:txBody>
      </p:sp>
    </p:spTree>
    <p:extLst>
      <p:ext uri="{BB962C8B-B14F-4D97-AF65-F5344CB8AC3E}">
        <p14:creationId xmlns:p14="http://schemas.microsoft.com/office/powerpoint/2010/main" val="18070347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grpSp>
        <p:nvGrpSpPr>
          <p:cNvPr id="3" name="Grupo 2">
            <a:extLst>
              <a:ext uri="{FF2B5EF4-FFF2-40B4-BE49-F238E27FC236}">
                <a16:creationId xmlns:a16="http://schemas.microsoft.com/office/drawing/2014/main" id="{52C4FC44-F28D-E2FB-FDE1-5563556DEE06}"/>
              </a:ext>
            </a:extLst>
          </p:cNvPr>
          <p:cNvGrpSpPr/>
          <p:nvPr/>
        </p:nvGrpSpPr>
        <p:grpSpPr>
          <a:xfrm>
            <a:off x="9792927" y="78657"/>
            <a:ext cx="2399073" cy="602062"/>
            <a:chOff x="304799" y="1799305"/>
            <a:chExt cx="2399073" cy="698090"/>
          </a:xfrm>
        </p:grpSpPr>
        <p:sp>
          <p:nvSpPr>
            <p:cNvPr id="8" name="Flecha: cheurón 7">
              <a:extLst>
                <a:ext uri="{FF2B5EF4-FFF2-40B4-BE49-F238E27FC236}">
                  <a16:creationId xmlns:a16="http://schemas.microsoft.com/office/drawing/2014/main" id="{0997D011-1D8E-D91A-EB09-9F5074F8EF59}"/>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9" name="Rectángulo 9">
              <a:extLst>
                <a:ext uri="{FF2B5EF4-FFF2-40B4-BE49-F238E27FC236}">
                  <a16:creationId xmlns:a16="http://schemas.microsoft.com/office/drawing/2014/main" id="{FC7EB303-68F9-5181-4C97-D89932DA434A}"/>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10" name="CuadroTexto 9">
            <a:extLst>
              <a:ext uri="{FF2B5EF4-FFF2-40B4-BE49-F238E27FC236}">
                <a16:creationId xmlns:a16="http://schemas.microsoft.com/office/drawing/2014/main" id="{F093D237-93B6-AD99-0153-10166A6CC654}"/>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pic>
        <p:nvPicPr>
          <p:cNvPr id="11" name="Imagen 10">
            <a:extLst>
              <a:ext uri="{FF2B5EF4-FFF2-40B4-BE49-F238E27FC236}">
                <a16:creationId xmlns:a16="http://schemas.microsoft.com/office/drawing/2014/main" id="{68651A44-40CA-A33C-2C0D-7C2A9E188BBE}"/>
              </a:ext>
            </a:extLst>
          </p:cNvPr>
          <p:cNvPicPr>
            <a:picLocks noChangeAspect="1"/>
          </p:cNvPicPr>
          <p:nvPr/>
        </p:nvPicPr>
        <p:blipFill rotWithShape="1">
          <a:blip r:embed="rId4"/>
          <a:srcRect t="3933"/>
          <a:stretch/>
        </p:blipFill>
        <p:spPr>
          <a:xfrm>
            <a:off x="312809" y="1002890"/>
            <a:ext cx="7186935" cy="5776453"/>
          </a:xfrm>
          <a:prstGeom prst="rect">
            <a:avLst/>
          </a:prstGeom>
        </p:spPr>
      </p:pic>
      <p:grpSp>
        <p:nvGrpSpPr>
          <p:cNvPr id="2" name="Grupo 1">
            <a:extLst>
              <a:ext uri="{FF2B5EF4-FFF2-40B4-BE49-F238E27FC236}">
                <a16:creationId xmlns:a16="http://schemas.microsoft.com/office/drawing/2014/main" id="{18E58106-01FC-6779-B945-1BFBFB1D4F2F}"/>
              </a:ext>
            </a:extLst>
          </p:cNvPr>
          <p:cNvGrpSpPr/>
          <p:nvPr/>
        </p:nvGrpSpPr>
        <p:grpSpPr>
          <a:xfrm>
            <a:off x="7786106" y="1080414"/>
            <a:ext cx="4093086" cy="5376429"/>
            <a:chOff x="304799" y="1799305"/>
            <a:chExt cx="2399073" cy="698090"/>
          </a:xfrm>
        </p:grpSpPr>
        <p:sp>
          <p:nvSpPr>
            <p:cNvPr id="18" name="Flecha: cheurón 17">
              <a:extLst>
                <a:ext uri="{FF2B5EF4-FFF2-40B4-BE49-F238E27FC236}">
                  <a16:creationId xmlns:a16="http://schemas.microsoft.com/office/drawing/2014/main" id="{A91A6B1E-7C0D-26F2-9DCC-0BE0B586E3F7}"/>
                </a:ext>
              </a:extLst>
            </p:cNvPr>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6" name="Rectángulo 9">
              <a:extLst>
                <a:ext uri="{FF2B5EF4-FFF2-40B4-BE49-F238E27FC236}">
                  <a16:creationId xmlns:a16="http://schemas.microsoft.com/office/drawing/2014/main" id="{72EE7060-39E6-B8A6-6D24-1389456D30EA}"/>
                </a:ext>
              </a:extLst>
            </p:cNvPr>
            <p:cNvSpPr/>
            <p:nvPr/>
          </p:nvSpPr>
          <p:spPr>
            <a:xfrm>
              <a:off x="304799" y="2477352"/>
              <a:ext cx="2399072" cy="20043"/>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27" name="CuadroTexto 26">
            <a:extLst>
              <a:ext uri="{FF2B5EF4-FFF2-40B4-BE49-F238E27FC236}">
                <a16:creationId xmlns:a16="http://schemas.microsoft.com/office/drawing/2014/main" id="{BF966CBE-CFEE-CCFE-56FD-7DFA81F2AE0C}"/>
              </a:ext>
            </a:extLst>
          </p:cNvPr>
          <p:cNvSpPr txBox="1"/>
          <p:nvPr/>
        </p:nvSpPr>
        <p:spPr>
          <a:xfrm>
            <a:off x="8518381" y="1149090"/>
            <a:ext cx="2549090"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Conclusion</a:t>
            </a:r>
            <a:endParaRPr lang="es-MX" sz="3200" dirty="0">
              <a:solidFill>
                <a:schemeClr val="bg1"/>
              </a:solidFill>
            </a:endParaRPr>
          </a:p>
        </p:txBody>
      </p:sp>
      <p:sp>
        <p:nvSpPr>
          <p:cNvPr id="28" name="CuadroTexto 27">
            <a:extLst>
              <a:ext uri="{FF2B5EF4-FFF2-40B4-BE49-F238E27FC236}">
                <a16:creationId xmlns:a16="http://schemas.microsoft.com/office/drawing/2014/main" id="{48EB5D99-8C28-1849-B055-E58A7779838E}"/>
              </a:ext>
            </a:extLst>
          </p:cNvPr>
          <p:cNvSpPr txBox="1"/>
          <p:nvPr/>
        </p:nvSpPr>
        <p:spPr>
          <a:xfrm>
            <a:off x="8082505" y="1629343"/>
            <a:ext cx="3500285" cy="2062103"/>
          </a:xfrm>
          <a:prstGeom prst="rect">
            <a:avLst/>
          </a:prstGeom>
          <a:noFill/>
        </p:spPr>
        <p:txBody>
          <a:bodyPr wrap="square">
            <a:spAutoFit/>
          </a:bodyPr>
          <a:lstStyle/>
          <a:p>
            <a:pPr algn="just"/>
            <a:r>
              <a:rPr lang="en-US" sz="1600" dirty="0">
                <a:solidFill>
                  <a:schemeClr val="bg1"/>
                </a:solidFill>
                <a:latin typeface="Montserrat Light" panose="00000400000000000000" pitchFamily="2" charset="0"/>
              </a:rPr>
              <a:t>In a first approach, embedding </a:t>
            </a:r>
            <a:r>
              <a:rPr lang="en-US" sz="1600" dirty="0" err="1">
                <a:solidFill>
                  <a:schemeClr val="bg1"/>
                </a:solidFill>
                <a:latin typeface="Montserrat Light" panose="00000400000000000000" pitchFamily="2" charset="0"/>
              </a:rPr>
              <a:t>iEEG</a:t>
            </a:r>
            <a:r>
              <a:rPr lang="en-US" sz="1600" dirty="0">
                <a:solidFill>
                  <a:schemeClr val="bg1"/>
                </a:solidFill>
                <a:latin typeface="Montserrat Light" panose="00000400000000000000" pitchFamily="2" charset="0"/>
              </a:rPr>
              <a:t> data in the Euclidean space of diffusion maps allows us to identify local connectivity patterns in the network nodes, highlighting those with potential to differentiate seizure states in epilepsy patients.</a:t>
            </a:r>
            <a:endParaRPr lang="es-MX" sz="1600" dirty="0">
              <a:solidFill>
                <a:schemeClr val="bg1"/>
              </a:solidFill>
              <a:latin typeface="Montserrat Light" panose="00000400000000000000" pitchFamily="2" charset="0"/>
            </a:endParaRPr>
          </a:p>
        </p:txBody>
      </p:sp>
      <p:sp>
        <p:nvSpPr>
          <p:cNvPr id="29" name="CuadroTexto 28">
            <a:extLst>
              <a:ext uri="{FF2B5EF4-FFF2-40B4-BE49-F238E27FC236}">
                <a16:creationId xmlns:a16="http://schemas.microsoft.com/office/drawing/2014/main" id="{7FD527F9-07F2-F0E4-545B-3C6AB8B42E1F}"/>
              </a:ext>
            </a:extLst>
          </p:cNvPr>
          <p:cNvSpPr txBox="1"/>
          <p:nvPr/>
        </p:nvSpPr>
        <p:spPr>
          <a:xfrm>
            <a:off x="8558102" y="3691446"/>
            <a:ext cx="2549090"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Impact</a:t>
            </a:r>
            <a:endParaRPr lang="es-MX" sz="3200" dirty="0">
              <a:solidFill>
                <a:schemeClr val="bg1"/>
              </a:solidFill>
            </a:endParaRPr>
          </a:p>
        </p:txBody>
      </p:sp>
      <p:sp>
        <p:nvSpPr>
          <p:cNvPr id="30" name="CuadroTexto 29">
            <a:extLst>
              <a:ext uri="{FF2B5EF4-FFF2-40B4-BE49-F238E27FC236}">
                <a16:creationId xmlns:a16="http://schemas.microsoft.com/office/drawing/2014/main" id="{C988D20A-BC49-AA1E-6109-2BB68CEEF3A0}"/>
              </a:ext>
            </a:extLst>
          </p:cNvPr>
          <p:cNvSpPr txBox="1"/>
          <p:nvPr/>
        </p:nvSpPr>
        <p:spPr>
          <a:xfrm>
            <a:off x="8082505" y="4160897"/>
            <a:ext cx="3500285" cy="2062103"/>
          </a:xfrm>
          <a:prstGeom prst="rect">
            <a:avLst/>
          </a:prstGeom>
          <a:noFill/>
        </p:spPr>
        <p:txBody>
          <a:bodyPr wrap="square">
            <a:spAutoFit/>
          </a:bodyPr>
          <a:lstStyle/>
          <a:p>
            <a:pPr algn="just"/>
            <a:r>
              <a:rPr lang="en-US" sz="1600" dirty="0">
                <a:solidFill>
                  <a:schemeClr val="bg1"/>
                </a:solidFill>
                <a:latin typeface="Montserrat Light" panose="00000400000000000000" pitchFamily="2" charset="0"/>
              </a:rPr>
              <a:t>This is information that is of interest to clinical staff. We can go back to the brain and point out the region of interest where something is happening. We can also correlate if our node corresponds to the center of the seizure event.</a:t>
            </a:r>
            <a:endParaRPr lang="es-MX" sz="1600" dirty="0">
              <a:solidFill>
                <a:schemeClr val="bg1"/>
              </a:solidFill>
              <a:latin typeface="Montserrat Light" panose="00000400000000000000" pitchFamily="2" charset="0"/>
            </a:endParaRPr>
          </a:p>
        </p:txBody>
      </p:sp>
      <mc:AlternateContent xmlns:mc="http://schemas.openxmlformats.org/markup-compatibility/2006">
        <mc:Choice xmlns:a14="http://schemas.microsoft.com/office/drawing/2010/main" Requires="a14">
          <p:sp>
            <p:nvSpPr>
              <p:cNvPr id="12" name="CuadroTexto 11">
                <a:extLst>
                  <a:ext uri="{FF2B5EF4-FFF2-40B4-BE49-F238E27FC236}">
                    <a16:creationId xmlns:a16="http://schemas.microsoft.com/office/drawing/2014/main" id="{8C2DC9FD-2785-A8DA-D270-67115223289F}"/>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25  </m:t>
                      </m:r>
                    </m:oMath>
                  </m:oMathPara>
                </a14:m>
                <a:endParaRPr lang="es-MX" dirty="0"/>
              </a:p>
            </p:txBody>
          </p:sp>
        </mc:Choice>
        <mc:Fallback>
          <p:sp>
            <p:nvSpPr>
              <p:cNvPr id="12" name="CuadroTexto 11">
                <a:extLst>
                  <a:ext uri="{FF2B5EF4-FFF2-40B4-BE49-F238E27FC236}">
                    <a16:creationId xmlns:a16="http://schemas.microsoft.com/office/drawing/2014/main" id="{8C2DC9FD-2785-A8DA-D270-67115223289F}"/>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5"/>
                <a:stretch>
                  <a:fillRect b="-8571"/>
                </a:stretch>
              </a:blipFill>
            </p:spPr>
            <p:txBody>
              <a:bodyPr/>
              <a:lstStyle/>
              <a:p>
                <a:r>
                  <a:rPr lang="es-MX">
                    <a:noFill/>
                  </a:rPr>
                  <a:t> </a:t>
                </a:r>
              </a:p>
            </p:txBody>
          </p:sp>
        </mc:Fallback>
      </mc:AlternateContent>
      <p:pic>
        <p:nvPicPr>
          <p:cNvPr id="17" name="Imagen 16">
            <a:extLst>
              <a:ext uri="{FF2B5EF4-FFF2-40B4-BE49-F238E27FC236}">
                <a16:creationId xmlns:a16="http://schemas.microsoft.com/office/drawing/2014/main" id="{835BD4CA-4BCA-7AD1-EB8A-79A90F1AD23B}"/>
              </a:ext>
            </a:extLst>
          </p:cNvPr>
          <p:cNvPicPr>
            <a:picLocks noChangeAspect="1"/>
          </p:cNvPicPr>
          <p:nvPr/>
        </p:nvPicPr>
        <p:blipFill rotWithShape="1">
          <a:blip r:embed="rId6"/>
          <a:srcRect l="1937" t="6620" r="693" b="1118"/>
          <a:stretch/>
        </p:blipFill>
        <p:spPr>
          <a:xfrm>
            <a:off x="2836158" y="2140470"/>
            <a:ext cx="4405895" cy="2779399"/>
          </a:xfrm>
          <a:prstGeom prst="rect">
            <a:avLst/>
          </a:prstGeom>
        </p:spPr>
      </p:pic>
      <p:sp>
        <p:nvSpPr>
          <p:cNvPr id="31" name="CuadroTexto 30">
            <a:extLst>
              <a:ext uri="{FF2B5EF4-FFF2-40B4-BE49-F238E27FC236}">
                <a16:creationId xmlns:a16="http://schemas.microsoft.com/office/drawing/2014/main" id="{D5268449-82E2-8123-8B91-942C6F2746B4}"/>
              </a:ext>
            </a:extLst>
          </p:cNvPr>
          <p:cNvSpPr txBox="1"/>
          <p:nvPr/>
        </p:nvSpPr>
        <p:spPr>
          <a:xfrm>
            <a:off x="3149040" y="1661652"/>
            <a:ext cx="4093013" cy="430887"/>
          </a:xfrm>
          <a:prstGeom prst="rect">
            <a:avLst/>
          </a:prstGeom>
          <a:noFill/>
        </p:spPr>
        <p:txBody>
          <a:bodyPr wrap="square">
            <a:spAutoFit/>
          </a:bodyPr>
          <a:lstStyle/>
          <a:p>
            <a:r>
              <a:rPr lang="en-US" sz="1050" b="0" i="0" u="none" strike="noStrike" baseline="0" dirty="0">
                <a:latin typeface="Montserrat Light" panose="00000400000000000000" pitchFamily="2" charset="0"/>
              </a:rPr>
              <a:t>Results of Martin </a:t>
            </a:r>
            <a:r>
              <a:rPr lang="en-US" sz="1050" b="0" i="0" u="none" strike="noStrike" baseline="0" dirty="0" err="1">
                <a:latin typeface="Montserrat Light" panose="00000400000000000000" pitchFamily="2" charset="0"/>
              </a:rPr>
              <a:t>Guillemaud</a:t>
            </a:r>
            <a:r>
              <a:rPr lang="en-US" sz="1050" dirty="0">
                <a:latin typeface="Montserrat Light" panose="00000400000000000000" pitchFamily="2" charset="0"/>
              </a:rPr>
              <a:t> et al</a:t>
            </a:r>
            <a:r>
              <a:rPr lang="en-US" sz="1050" b="0" i="0" u="none" strike="noStrike" baseline="0" dirty="0">
                <a:latin typeface="Montserrat Light" panose="00000400000000000000" pitchFamily="2" charset="0"/>
              </a:rPr>
              <a:t>. Epileptic seizure forecasting with </a:t>
            </a:r>
            <a:r>
              <a:rPr lang="en-US" sz="1050" b="1" i="0" u="none" strike="noStrike" baseline="0" dirty="0">
                <a:latin typeface="Montserrat Light" panose="00000400000000000000" pitchFamily="2" charset="0"/>
              </a:rPr>
              <a:t>hyperbolic embedding </a:t>
            </a:r>
            <a:r>
              <a:rPr lang="en-US" sz="1050" b="0" i="0" u="none" strike="noStrike" baseline="0" dirty="0">
                <a:latin typeface="Montserrat Light" panose="00000400000000000000" pitchFamily="2" charset="0"/>
              </a:rPr>
              <a:t>of brain networks</a:t>
            </a:r>
            <a:endParaRPr lang="es-MX" sz="1050" dirty="0"/>
          </a:p>
        </p:txBody>
      </p:sp>
    </p:spTree>
    <p:extLst>
      <p:ext uri="{BB962C8B-B14F-4D97-AF65-F5344CB8AC3E}">
        <p14:creationId xmlns:p14="http://schemas.microsoft.com/office/powerpoint/2010/main" val="32173746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3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436881" y="993876"/>
            <a:ext cx="11443020" cy="5539004"/>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82029"/>
              <a:ext cx="2399072" cy="15366"/>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436881" y="1104982"/>
            <a:ext cx="1774872"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Data</a:t>
            </a:r>
            <a:endParaRPr lang="es-MX" sz="32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2657474" y="20809"/>
            <a:ext cx="9534526"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80" name="Imagen 79" descr="Icono&#10;&#10;Descripción generada automáticamente con confianza media">
            <a:extLst>
              <a:ext uri="{FF2B5EF4-FFF2-40B4-BE49-F238E27FC236}">
                <a16:creationId xmlns:a16="http://schemas.microsoft.com/office/drawing/2014/main" id="{DCD57608-2DB8-2344-58B4-6964FF5BE232}"/>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1798732"/>
            <a:ext cx="645160" cy="645160"/>
          </a:xfrm>
          <a:prstGeom prst="rect">
            <a:avLst/>
          </a:prstGeom>
        </p:spPr>
      </p:pic>
      <p:pic>
        <p:nvPicPr>
          <p:cNvPr id="81" name="Imagen 80" descr="Icono&#10;&#10;Descripción generada automáticamente con confianza media">
            <a:extLst>
              <a:ext uri="{FF2B5EF4-FFF2-40B4-BE49-F238E27FC236}">
                <a16:creationId xmlns:a16="http://schemas.microsoft.com/office/drawing/2014/main" id="{FE66AF08-9181-DC8D-020F-C2724AA3A6C8}"/>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2530494"/>
            <a:ext cx="645160" cy="645160"/>
          </a:xfrm>
          <a:prstGeom prst="rect">
            <a:avLst/>
          </a:prstGeom>
        </p:spPr>
      </p:pic>
      <p:pic>
        <p:nvPicPr>
          <p:cNvPr id="82" name="Imagen 81" descr="Icono&#10;&#10;Descripción generada automáticamente con confianza media">
            <a:extLst>
              <a:ext uri="{FF2B5EF4-FFF2-40B4-BE49-F238E27FC236}">
                <a16:creationId xmlns:a16="http://schemas.microsoft.com/office/drawing/2014/main" id="{5356A2B5-6BBC-7CC7-53A1-CD2F1F4D245E}"/>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3273981"/>
            <a:ext cx="645160" cy="645160"/>
          </a:xfrm>
          <a:prstGeom prst="rect">
            <a:avLst/>
          </a:prstGeom>
        </p:spPr>
      </p:pic>
      <p:pic>
        <p:nvPicPr>
          <p:cNvPr id="83" name="Imagen 82" descr="Icono&#10;&#10;Descripción generada automáticamente con confianza media">
            <a:extLst>
              <a:ext uri="{FF2B5EF4-FFF2-40B4-BE49-F238E27FC236}">
                <a16:creationId xmlns:a16="http://schemas.microsoft.com/office/drawing/2014/main" id="{36E2FD8F-D444-0663-2C1E-FC593BE47F1C}"/>
              </a:ext>
            </a:extLst>
          </p:cNvPr>
          <p:cNvPicPr>
            <a:picLocks noChangeAspect="1"/>
          </p:cNvPicPr>
          <p:nvPr/>
        </p:nvPicPr>
        <p:blipFill>
          <a:blip r:embed="rId4">
            <a:duotone>
              <a:schemeClr val="accent4">
                <a:shade val="45000"/>
                <a:satMod val="135000"/>
              </a:schemeClr>
              <a:prstClr val="white"/>
            </a:duotone>
            <a:extLst>
              <a:ext uri="{BEBA8EAE-BF5A-486C-A8C5-ECC9F3942E4B}">
                <a14:imgProps xmlns:a14="http://schemas.microsoft.com/office/drawing/2010/main">
                  <a14:imgLayer r:embed="rId5">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3981402"/>
            <a:ext cx="645160" cy="645160"/>
          </a:xfrm>
          <a:prstGeom prst="rect">
            <a:avLst/>
          </a:prstGeom>
        </p:spPr>
      </p:pic>
      <p:sp>
        <p:nvSpPr>
          <p:cNvPr id="84" name="Rectángulo 83">
            <a:extLst>
              <a:ext uri="{FF2B5EF4-FFF2-40B4-BE49-F238E27FC236}">
                <a16:creationId xmlns:a16="http://schemas.microsoft.com/office/drawing/2014/main" id="{B4A8242E-8E06-B8CB-3B6E-17B30860CA33}"/>
              </a:ext>
            </a:extLst>
          </p:cNvPr>
          <p:cNvSpPr/>
          <p:nvPr/>
        </p:nvSpPr>
        <p:spPr>
          <a:xfrm>
            <a:off x="1735924" y="3916340"/>
            <a:ext cx="5081091" cy="2102477"/>
          </a:xfrm>
          <a:prstGeom prst="rect">
            <a:avLst/>
          </a:prstGeom>
          <a:noFill/>
          <a:ln w="38100">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5" name="Elipse 84">
            <a:extLst>
              <a:ext uri="{FF2B5EF4-FFF2-40B4-BE49-F238E27FC236}">
                <a16:creationId xmlns:a16="http://schemas.microsoft.com/office/drawing/2014/main" id="{49FE679E-4AF7-1684-4A25-D987C5D1E260}"/>
              </a:ext>
            </a:extLst>
          </p:cNvPr>
          <p:cNvSpPr>
            <a:spLocks noChangeAspect="1"/>
          </p:cNvSpPr>
          <p:nvPr/>
        </p:nvSpPr>
        <p:spPr>
          <a:xfrm>
            <a:off x="2971977" y="4185756"/>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6" name="Elipse 85">
            <a:extLst>
              <a:ext uri="{FF2B5EF4-FFF2-40B4-BE49-F238E27FC236}">
                <a16:creationId xmlns:a16="http://schemas.microsoft.com/office/drawing/2014/main" id="{A2B8CB3C-E648-0601-3090-3BEA2CE2CBFE}"/>
              </a:ext>
            </a:extLst>
          </p:cNvPr>
          <p:cNvSpPr>
            <a:spLocks noChangeAspect="1"/>
          </p:cNvSpPr>
          <p:nvPr/>
        </p:nvSpPr>
        <p:spPr>
          <a:xfrm>
            <a:off x="3455292" y="4185756"/>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7" name="Elipse 86">
            <a:extLst>
              <a:ext uri="{FF2B5EF4-FFF2-40B4-BE49-F238E27FC236}">
                <a16:creationId xmlns:a16="http://schemas.microsoft.com/office/drawing/2014/main" id="{AB3B90EA-10A4-3CB6-D5D3-E67854F9B4BF}"/>
              </a:ext>
            </a:extLst>
          </p:cNvPr>
          <p:cNvSpPr>
            <a:spLocks noChangeAspect="1"/>
          </p:cNvSpPr>
          <p:nvPr/>
        </p:nvSpPr>
        <p:spPr>
          <a:xfrm>
            <a:off x="3938607" y="418575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8" name="Elipse 87">
            <a:extLst>
              <a:ext uri="{FF2B5EF4-FFF2-40B4-BE49-F238E27FC236}">
                <a16:creationId xmlns:a16="http://schemas.microsoft.com/office/drawing/2014/main" id="{4A431BF7-720E-9FB7-1D37-95D847E4BCEF}"/>
              </a:ext>
            </a:extLst>
          </p:cNvPr>
          <p:cNvSpPr>
            <a:spLocks noChangeAspect="1"/>
          </p:cNvSpPr>
          <p:nvPr/>
        </p:nvSpPr>
        <p:spPr>
          <a:xfrm>
            <a:off x="4421922" y="4185756"/>
            <a:ext cx="242441" cy="242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9" name="Elipse 88">
            <a:extLst>
              <a:ext uri="{FF2B5EF4-FFF2-40B4-BE49-F238E27FC236}">
                <a16:creationId xmlns:a16="http://schemas.microsoft.com/office/drawing/2014/main" id="{CFA492A5-14D4-00C3-8C3A-35E2C931AC75}"/>
              </a:ext>
            </a:extLst>
          </p:cNvPr>
          <p:cNvSpPr>
            <a:spLocks noChangeAspect="1"/>
          </p:cNvSpPr>
          <p:nvPr/>
        </p:nvSpPr>
        <p:spPr>
          <a:xfrm>
            <a:off x="4905237" y="4185756"/>
            <a:ext cx="242441" cy="242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Elipse 89">
            <a:extLst>
              <a:ext uri="{FF2B5EF4-FFF2-40B4-BE49-F238E27FC236}">
                <a16:creationId xmlns:a16="http://schemas.microsoft.com/office/drawing/2014/main" id="{F5CE3D63-138A-CDCE-BDF9-FC6B88FC784C}"/>
              </a:ext>
            </a:extLst>
          </p:cNvPr>
          <p:cNvSpPr>
            <a:spLocks noChangeAspect="1"/>
          </p:cNvSpPr>
          <p:nvPr/>
        </p:nvSpPr>
        <p:spPr>
          <a:xfrm>
            <a:off x="5388552" y="4185756"/>
            <a:ext cx="242441" cy="242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1" name="Elipse 90">
            <a:extLst>
              <a:ext uri="{FF2B5EF4-FFF2-40B4-BE49-F238E27FC236}">
                <a16:creationId xmlns:a16="http://schemas.microsoft.com/office/drawing/2014/main" id="{994F4E0D-73E1-A8EB-896F-EF3C5B9C0450}"/>
              </a:ext>
            </a:extLst>
          </p:cNvPr>
          <p:cNvSpPr>
            <a:spLocks noChangeAspect="1"/>
          </p:cNvSpPr>
          <p:nvPr/>
        </p:nvSpPr>
        <p:spPr>
          <a:xfrm>
            <a:off x="5871868" y="4185756"/>
            <a:ext cx="242441" cy="242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2" name="CuadroTexto 91">
            <a:extLst>
              <a:ext uri="{FF2B5EF4-FFF2-40B4-BE49-F238E27FC236}">
                <a16:creationId xmlns:a16="http://schemas.microsoft.com/office/drawing/2014/main" id="{81CEB2BE-EBFF-98BD-AEEF-38A2C9CFA459}"/>
              </a:ext>
            </a:extLst>
          </p:cNvPr>
          <p:cNvSpPr txBox="1"/>
          <p:nvPr/>
        </p:nvSpPr>
        <p:spPr>
          <a:xfrm>
            <a:off x="2448038" y="4153788"/>
            <a:ext cx="503664" cy="307777"/>
          </a:xfrm>
          <a:prstGeom prst="rect">
            <a:avLst/>
          </a:prstGeom>
          <a:noFill/>
        </p:spPr>
        <p:txBody>
          <a:bodyPr wrap="none" rtlCol="0">
            <a:spAutoFit/>
          </a:bodyPr>
          <a:lstStyle/>
          <a:p>
            <a:r>
              <a:rPr lang="es-MX" dirty="0">
                <a:solidFill>
                  <a:schemeClr val="bg1"/>
                </a:solidFill>
              </a:rPr>
              <a:t>Day</a:t>
            </a:r>
          </a:p>
        </p:txBody>
      </p:sp>
      <mc:AlternateContent xmlns:mc="http://schemas.openxmlformats.org/markup-compatibility/2006" xmlns:a14="http://schemas.microsoft.com/office/drawing/2010/main">
        <mc:Choice Requires="a14">
          <p:sp>
            <p:nvSpPr>
              <p:cNvPr id="93" name="CuadroTexto 92">
                <a:extLst>
                  <a:ext uri="{FF2B5EF4-FFF2-40B4-BE49-F238E27FC236}">
                    <a16:creationId xmlns:a16="http://schemas.microsoft.com/office/drawing/2014/main" id="{CF9152D5-4E00-5594-C4DE-4811268FFFBC}"/>
                  </a:ext>
                </a:extLst>
              </p:cNvPr>
              <p:cNvSpPr txBox="1"/>
              <p:nvPr/>
            </p:nvSpPr>
            <p:spPr>
              <a:xfrm>
                <a:off x="2998521" y="4454716"/>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1</m:t>
                      </m:r>
                    </m:oMath>
                  </m:oMathPara>
                </a14:m>
                <a:endParaRPr lang="es-MX" dirty="0">
                  <a:solidFill>
                    <a:schemeClr val="bg1"/>
                  </a:solidFill>
                </a:endParaRPr>
              </a:p>
            </p:txBody>
          </p:sp>
        </mc:Choice>
        <mc:Fallback xmlns="">
          <p:sp>
            <p:nvSpPr>
              <p:cNvPr id="93" name="CuadroTexto 92">
                <a:extLst>
                  <a:ext uri="{FF2B5EF4-FFF2-40B4-BE49-F238E27FC236}">
                    <a16:creationId xmlns:a16="http://schemas.microsoft.com/office/drawing/2014/main" id="{CF9152D5-4E00-5594-C4DE-4811268FFFBC}"/>
                  </a:ext>
                </a:extLst>
              </p:cNvPr>
              <p:cNvSpPr txBox="1">
                <a:spLocks noRot="1" noChangeAspect="1" noMove="1" noResize="1" noEditPoints="1" noAdjustHandles="1" noChangeArrowheads="1" noChangeShapeType="1" noTextEdit="1"/>
              </p:cNvSpPr>
              <p:nvPr/>
            </p:nvSpPr>
            <p:spPr>
              <a:xfrm>
                <a:off x="2998521" y="4454716"/>
                <a:ext cx="149079" cy="215444"/>
              </a:xfrm>
              <a:prstGeom prst="rect">
                <a:avLst/>
              </a:prstGeom>
              <a:blipFill>
                <a:blip r:embed="rId6"/>
                <a:stretch>
                  <a:fillRect l="-25000" r="-25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4" name="CuadroTexto 93">
                <a:extLst>
                  <a:ext uri="{FF2B5EF4-FFF2-40B4-BE49-F238E27FC236}">
                    <a16:creationId xmlns:a16="http://schemas.microsoft.com/office/drawing/2014/main" id="{60A9BABB-869A-257D-7937-A41592332044}"/>
                  </a:ext>
                </a:extLst>
              </p:cNvPr>
              <p:cNvSpPr txBox="1"/>
              <p:nvPr/>
            </p:nvSpPr>
            <p:spPr>
              <a:xfrm>
                <a:off x="3494774" y="4454716"/>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2</m:t>
                      </m:r>
                    </m:oMath>
                  </m:oMathPara>
                </a14:m>
                <a:endParaRPr lang="es-MX" dirty="0">
                  <a:solidFill>
                    <a:schemeClr val="bg1"/>
                  </a:solidFill>
                </a:endParaRPr>
              </a:p>
            </p:txBody>
          </p:sp>
        </mc:Choice>
        <mc:Fallback xmlns="">
          <p:sp>
            <p:nvSpPr>
              <p:cNvPr id="94" name="CuadroTexto 93">
                <a:extLst>
                  <a:ext uri="{FF2B5EF4-FFF2-40B4-BE49-F238E27FC236}">
                    <a16:creationId xmlns:a16="http://schemas.microsoft.com/office/drawing/2014/main" id="{60A9BABB-869A-257D-7937-A41592332044}"/>
                  </a:ext>
                </a:extLst>
              </p:cNvPr>
              <p:cNvSpPr txBox="1">
                <a:spLocks noRot="1" noChangeAspect="1" noMove="1" noResize="1" noEditPoints="1" noAdjustHandles="1" noChangeArrowheads="1" noChangeShapeType="1" noTextEdit="1"/>
              </p:cNvSpPr>
              <p:nvPr/>
            </p:nvSpPr>
            <p:spPr>
              <a:xfrm>
                <a:off x="3494774" y="4454716"/>
                <a:ext cx="149079" cy="215444"/>
              </a:xfrm>
              <a:prstGeom prst="rect">
                <a:avLst/>
              </a:prstGeom>
              <a:blipFill>
                <a:blip r:embed="rId7"/>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5" name="CuadroTexto 94">
                <a:extLst>
                  <a:ext uri="{FF2B5EF4-FFF2-40B4-BE49-F238E27FC236}">
                    <a16:creationId xmlns:a16="http://schemas.microsoft.com/office/drawing/2014/main" id="{C0E15183-D41F-2F67-F9FD-3C41ECCCE10C}"/>
                  </a:ext>
                </a:extLst>
              </p:cNvPr>
              <p:cNvSpPr txBox="1"/>
              <p:nvPr/>
            </p:nvSpPr>
            <p:spPr>
              <a:xfrm>
                <a:off x="3987954" y="4453244"/>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3</m:t>
                      </m:r>
                    </m:oMath>
                  </m:oMathPara>
                </a14:m>
                <a:endParaRPr lang="es-MX" dirty="0">
                  <a:solidFill>
                    <a:schemeClr val="bg1"/>
                  </a:solidFill>
                </a:endParaRPr>
              </a:p>
            </p:txBody>
          </p:sp>
        </mc:Choice>
        <mc:Fallback xmlns="">
          <p:sp>
            <p:nvSpPr>
              <p:cNvPr id="95" name="CuadroTexto 94">
                <a:extLst>
                  <a:ext uri="{FF2B5EF4-FFF2-40B4-BE49-F238E27FC236}">
                    <a16:creationId xmlns:a16="http://schemas.microsoft.com/office/drawing/2014/main" id="{C0E15183-D41F-2F67-F9FD-3C41ECCCE10C}"/>
                  </a:ext>
                </a:extLst>
              </p:cNvPr>
              <p:cNvSpPr txBox="1">
                <a:spLocks noRot="1" noChangeAspect="1" noMove="1" noResize="1" noEditPoints="1" noAdjustHandles="1" noChangeArrowheads="1" noChangeShapeType="1" noTextEdit="1"/>
              </p:cNvSpPr>
              <p:nvPr/>
            </p:nvSpPr>
            <p:spPr>
              <a:xfrm>
                <a:off x="3987954" y="4453244"/>
                <a:ext cx="149079" cy="215444"/>
              </a:xfrm>
              <a:prstGeom prst="rect">
                <a:avLst/>
              </a:prstGeom>
              <a:blipFill>
                <a:blip r:embed="rId8"/>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6" name="CuadroTexto 95">
                <a:extLst>
                  <a:ext uri="{FF2B5EF4-FFF2-40B4-BE49-F238E27FC236}">
                    <a16:creationId xmlns:a16="http://schemas.microsoft.com/office/drawing/2014/main" id="{C0AEFA03-9A47-AB24-59FA-0E3FD2271716}"/>
                  </a:ext>
                </a:extLst>
              </p:cNvPr>
              <p:cNvSpPr txBox="1"/>
              <p:nvPr/>
            </p:nvSpPr>
            <p:spPr>
              <a:xfrm>
                <a:off x="5147678" y="4428197"/>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m:t>
                      </m:r>
                    </m:oMath>
                  </m:oMathPara>
                </a14:m>
                <a:endParaRPr lang="es-MX" dirty="0">
                  <a:solidFill>
                    <a:schemeClr val="bg1"/>
                  </a:solidFill>
                </a:endParaRPr>
              </a:p>
            </p:txBody>
          </p:sp>
        </mc:Choice>
        <mc:Fallback xmlns="">
          <p:sp>
            <p:nvSpPr>
              <p:cNvPr id="96" name="CuadroTexto 95">
                <a:extLst>
                  <a:ext uri="{FF2B5EF4-FFF2-40B4-BE49-F238E27FC236}">
                    <a16:creationId xmlns:a16="http://schemas.microsoft.com/office/drawing/2014/main" id="{C0AEFA03-9A47-AB24-59FA-0E3FD2271716}"/>
                  </a:ext>
                </a:extLst>
              </p:cNvPr>
              <p:cNvSpPr txBox="1">
                <a:spLocks noRot="1" noChangeAspect="1" noMove="1" noResize="1" noEditPoints="1" noAdjustHandles="1" noChangeArrowheads="1" noChangeShapeType="1" noTextEdit="1"/>
              </p:cNvSpPr>
              <p:nvPr/>
            </p:nvSpPr>
            <p:spPr>
              <a:xfrm>
                <a:off x="5147678" y="4428197"/>
                <a:ext cx="184346" cy="215444"/>
              </a:xfrm>
              <a:prstGeom prst="rect">
                <a:avLst/>
              </a:prstGeom>
              <a:blipFill>
                <a:blip r:embed="rId9"/>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7" name="CuadroTexto 96">
                <a:extLst>
                  <a:ext uri="{FF2B5EF4-FFF2-40B4-BE49-F238E27FC236}">
                    <a16:creationId xmlns:a16="http://schemas.microsoft.com/office/drawing/2014/main" id="{E1F23605-231D-346A-B803-DAF57D8748A8}"/>
                  </a:ext>
                </a:extLst>
              </p:cNvPr>
              <p:cNvSpPr txBox="1"/>
              <p:nvPr/>
            </p:nvSpPr>
            <p:spPr>
              <a:xfrm>
                <a:off x="5894074" y="4453243"/>
                <a:ext cx="20345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𝑚</m:t>
                      </m:r>
                    </m:oMath>
                  </m:oMathPara>
                </a14:m>
                <a:endParaRPr lang="es-MX" dirty="0">
                  <a:solidFill>
                    <a:schemeClr val="bg1"/>
                  </a:solidFill>
                </a:endParaRPr>
              </a:p>
            </p:txBody>
          </p:sp>
        </mc:Choice>
        <mc:Fallback xmlns="">
          <p:sp>
            <p:nvSpPr>
              <p:cNvPr id="97" name="CuadroTexto 96">
                <a:extLst>
                  <a:ext uri="{FF2B5EF4-FFF2-40B4-BE49-F238E27FC236}">
                    <a16:creationId xmlns:a16="http://schemas.microsoft.com/office/drawing/2014/main" id="{E1F23605-231D-346A-B803-DAF57D8748A8}"/>
                  </a:ext>
                </a:extLst>
              </p:cNvPr>
              <p:cNvSpPr txBox="1">
                <a:spLocks noRot="1" noChangeAspect="1" noMove="1" noResize="1" noEditPoints="1" noAdjustHandles="1" noChangeArrowheads="1" noChangeShapeType="1" noTextEdit="1"/>
              </p:cNvSpPr>
              <p:nvPr/>
            </p:nvSpPr>
            <p:spPr>
              <a:xfrm>
                <a:off x="5894074" y="4453243"/>
                <a:ext cx="203454" cy="215444"/>
              </a:xfrm>
              <a:prstGeom prst="rect">
                <a:avLst/>
              </a:prstGeom>
              <a:blipFill>
                <a:blip r:embed="rId10"/>
                <a:stretch>
                  <a:fillRect l="-12121" r="-606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98" name="CuadroTexto 97">
                <a:extLst>
                  <a:ext uri="{FF2B5EF4-FFF2-40B4-BE49-F238E27FC236}">
                    <a16:creationId xmlns:a16="http://schemas.microsoft.com/office/drawing/2014/main" id="{6E708345-C5DB-ADDE-27FF-6B963ADE146F}"/>
                  </a:ext>
                </a:extLst>
              </p:cNvPr>
              <p:cNvSpPr txBox="1"/>
              <p:nvPr/>
            </p:nvSpPr>
            <p:spPr>
              <a:xfrm>
                <a:off x="4462745" y="4466492"/>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4</m:t>
                      </m:r>
                    </m:oMath>
                  </m:oMathPara>
                </a14:m>
                <a:endParaRPr lang="es-MX" dirty="0">
                  <a:solidFill>
                    <a:schemeClr val="bg1"/>
                  </a:solidFill>
                </a:endParaRPr>
              </a:p>
            </p:txBody>
          </p:sp>
        </mc:Choice>
        <mc:Fallback xmlns="">
          <p:sp>
            <p:nvSpPr>
              <p:cNvPr id="98" name="CuadroTexto 97">
                <a:extLst>
                  <a:ext uri="{FF2B5EF4-FFF2-40B4-BE49-F238E27FC236}">
                    <a16:creationId xmlns:a16="http://schemas.microsoft.com/office/drawing/2014/main" id="{6E708345-C5DB-ADDE-27FF-6B963ADE146F}"/>
                  </a:ext>
                </a:extLst>
              </p:cNvPr>
              <p:cNvSpPr txBox="1">
                <a:spLocks noRot="1" noChangeAspect="1" noMove="1" noResize="1" noEditPoints="1" noAdjustHandles="1" noChangeArrowheads="1" noChangeShapeType="1" noTextEdit="1"/>
              </p:cNvSpPr>
              <p:nvPr/>
            </p:nvSpPr>
            <p:spPr>
              <a:xfrm>
                <a:off x="4462745" y="4466492"/>
                <a:ext cx="149079" cy="215444"/>
              </a:xfrm>
              <a:prstGeom prst="rect">
                <a:avLst/>
              </a:prstGeom>
              <a:blipFill>
                <a:blip r:embed="rId11"/>
                <a:stretch>
                  <a:fillRect l="-24000" r="-20000" b="-8571"/>
                </a:stretch>
              </a:blipFill>
            </p:spPr>
            <p:txBody>
              <a:bodyPr/>
              <a:lstStyle/>
              <a:p>
                <a:r>
                  <a:rPr lang="es-MX">
                    <a:noFill/>
                  </a:rPr>
                  <a:t> </a:t>
                </a:r>
              </a:p>
            </p:txBody>
          </p:sp>
        </mc:Fallback>
      </mc:AlternateContent>
      <p:sp>
        <p:nvSpPr>
          <p:cNvPr id="99" name="CuadroTexto 98">
            <a:extLst>
              <a:ext uri="{FF2B5EF4-FFF2-40B4-BE49-F238E27FC236}">
                <a16:creationId xmlns:a16="http://schemas.microsoft.com/office/drawing/2014/main" id="{0E119E51-0A05-2724-4747-EE0C4643879E}"/>
              </a:ext>
            </a:extLst>
          </p:cNvPr>
          <p:cNvSpPr txBox="1"/>
          <p:nvPr/>
        </p:nvSpPr>
        <p:spPr>
          <a:xfrm>
            <a:off x="2168404" y="5165345"/>
            <a:ext cx="2890535" cy="307777"/>
          </a:xfrm>
          <a:prstGeom prst="rect">
            <a:avLst/>
          </a:prstGeom>
          <a:noFill/>
        </p:spPr>
        <p:txBody>
          <a:bodyPr wrap="none" rtlCol="0">
            <a:spAutoFit/>
          </a:bodyPr>
          <a:lstStyle/>
          <a:p>
            <a:r>
              <a:rPr lang="es-MX" b="1" dirty="0">
                <a:solidFill>
                  <a:schemeClr val="bg1"/>
                </a:solidFill>
                <a:latin typeface="Montserrat Light" panose="00000400000000000000" pitchFamily="2" charset="0"/>
              </a:rPr>
              <a:t>Time </a:t>
            </a:r>
            <a:r>
              <a:rPr lang="es-MX" b="1" dirty="0" err="1">
                <a:solidFill>
                  <a:schemeClr val="bg1"/>
                </a:solidFill>
                <a:latin typeface="Montserrat Light" panose="00000400000000000000" pitchFamily="2" charset="0"/>
              </a:rPr>
              <a:t>of</a:t>
            </a:r>
            <a:r>
              <a:rPr lang="es-MX" b="1" dirty="0">
                <a:solidFill>
                  <a:schemeClr val="bg1"/>
                </a:solidFill>
                <a:latin typeface="Montserrat Light" panose="00000400000000000000" pitchFamily="2" charset="0"/>
              </a:rPr>
              <a:t> data </a:t>
            </a:r>
            <a:r>
              <a:rPr lang="es-MX" b="1" dirty="0" err="1">
                <a:solidFill>
                  <a:schemeClr val="bg1"/>
                </a:solidFill>
                <a:latin typeface="Montserrat Light" panose="00000400000000000000" pitchFamily="2" charset="0"/>
              </a:rPr>
              <a:t>colection</a:t>
            </a:r>
            <a:r>
              <a:rPr lang="es-MX" b="1" dirty="0">
                <a:solidFill>
                  <a:schemeClr val="bg1"/>
                </a:solidFill>
                <a:latin typeface="Montserrat Light" panose="00000400000000000000" pitchFamily="2" charset="0"/>
              </a:rPr>
              <a:t> </a:t>
            </a:r>
            <a:r>
              <a:rPr lang="es-MX" b="1" dirty="0" err="1">
                <a:solidFill>
                  <a:schemeClr val="bg1"/>
                </a:solidFill>
                <a:latin typeface="Montserrat Light" panose="00000400000000000000" pitchFamily="2" charset="0"/>
              </a:rPr>
              <a:t>by</a:t>
            </a:r>
            <a:r>
              <a:rPr lang="es-MX" b="1" dirty="0">
                <a:solidFill>
                  <a:schemeClr val="bg1"/>
                </a:solidFill>
                <a:latin typeface="Montserrat Light" panose="00000400000000000000" pitchFamily="2" charset="0"/>
              </a:rPr>
              <a:t> </a:t>
            </a:r>
            <a:r>
              <a:rPr lang="es-MX" b="1" dirty="0" err="1">
                <a:solidFill>
                  <a:schemeClr val="bg1"/>
                </a:solidFill>
                <a:latin typeface="Montserrat Light" panose="00000400000000000000" pitchFamily="2" charset="0"/>
              </a:rPr>
              <a:t>iEEG</a:t>
            </a:r>
            <a:endParaRPr lang="es-MX" b="1" dirty="0">
              <a:solidFill>
                <a:schemeClr val="bg1"/>
              </a:solidFill>
              <a:latin typeface="Montserrat Light" panose="00000400000000000000" pitchFamily="2" charset="0"/>
            </a:endParaRPr>
          </a:p>
        </p:txBody>
      </p:sp>
      <mc:AlternateContent xmlns:mc="http://schemas.openxmlformats.org/markup-compatibility/2006" xmlns:a14="http://schemas.microsoft.com/office/drawing/2010/main">
        <mc:Choice Requires="a14">
          <p:sp>
            <p:nvSpPr>
              <p:cNvPr id="100" name="CuadroTexto 99">
                <a:extLst>
                  <a:ext uri="{FF2B5EF4-FFF2-40B4-BE49-F238E27FC236}">
                    <a16:creationId xmlns:a16="http://schemas.microsoft.com/office/drawing/2014/main" id="{5AC0E254-E6B5-2150-322C-E5C03CBA5DC7}"/>
                  </a:ext>
                </a:extLst>
              </p:cNvPr>
              <p:cNvSpPr txBox="1"/>
              <p:nvPr/>
            </p:nvSpPr>
            <p:spPr>
              <a:xfrm>
                <a:off x="1962386" y="5697253"/>
                <a:ext cx="41203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solidFill>
                                <a:schemeClr val="bg1"/>
                              </a:solidFill>
                              <a:latin typeface="Cambria Math" panose="02040503050406030204" pitchFamily="18" charset="0"/>
                            </a:rPr>
                          </m:ctrlPr>
                        </m:sSubPr>
                        <m:e>
                          <m:r>
                            <a:rPr lang="es-MX" b="1" i="1" smtClean="0">
                              <a:solidFill>
                                <a:schemeClr val="bg1"/>
                              </a:solidFill>
                              <a:latin typeface="Cambria Math" panose="02040503050406030204" pitchFamily="18" charset="0"/>
                            </a:rPr>
                            <m:t>𝟎</m:t>
                          </m:r>
                        </m:e>
                        <m:sub>
                          <m:r>
                            <a:rPr lang="es-MX" b="1" i="1" smtClean="0">
                              <a:solidFill>
                                <a:schemeClr val="bg1"/>
                              </a:solidFill>
                              <a:latin typeface="Cambria Math" panose="02040503050406030204" pitchFamily="18" charset="0"/>
                            </a:rPr>
                            <m:t>𝒎𝒊𝒏</m:t>
                          </m:r>
                        </m:sub>
                      </m:sSub>
                    </m:oMath>
                  </m:oMathPara>
                </a14:m>
                <a:endParaRPr lang="es-MX" b="1" dirty="0">
                  <a:solidFill>
                    <a:schemeClr val="bg1"/>
                  </a:solidFill>
                  <a:latin typeface="Montserrat Light" panose="00000400000000000000" pitchFamily="2" charset="0"/>
                </a:endParaRPr>
              </a:p>
            </p:txBody>
          </p:sp>
        </mc:Choice>
        <mc:Fallback xmlns="">
          <p:sp>
            <p:nvSpPr>
              <p:cNvPr id="100" name="CuadroTexto 99">
                <a:extLst>
                  <a:ext uri="{FF2B5EF4-FFF2-40B4-BE49-F238E27FC236}">
                    <a16:creationId xmlns:a16="http://schemas.microsoft.com/office/drawing/2014/main" id="{5AC0E254-E6B5-2150-322C-E5C03CBA5DC7}"/>
                  </a:ext>
                </a:extLst>
              </p:cNvPr>
              <p:cNvSpPr txBox="1">
                <a:spLocks noRot="1" noChangeAspect="1" noMove="1" noResize="1" noEditPoints="1" noAdjustHandles="1" noChangeArrowheads="1" noChangeShapeType="1" noTextEdit="1"/>
              </p:cNvSpPr>
              <p:nvPr/>
            </p:nvSpPr>
            <p:spPr>
              <a:xfrm>
                <a:off x="1962386" y="5697253"/>
                <a:ext cx="412036" cy="215444"/>
              </a:xfrm>
              <a:prstGeom prst="rect">
                <a:avLst/>
              </a:prstGeom>
              <a:blipFill>
                <a:blip r:embed="rId12"/>
                <a:stretch>
                  <a:fillRect l="-8824" r="-1471" b="-1714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01" name="CuadroTexto 100">
                <a:extLst>
                  <a:ext uri="{FF2B5EF4-FFF2-40B4-BE49-F238E27FC236}">
                    <a16:creationId xmlns:a16="http://schemas.microsoft.com/office/drawing/2014/main" id="{29E910BD-6CC3-A13C-6FC0-6FE4E4AEC103}"/>
                  </a:ext>
                </a:extLst>
              </p:cNvPr>
              <p:cNvSpPr txBox="1"/>
              <p:nvPr/>
            </p:nvSpPr>
            <p:spPr>
              <a:xfrm>
                <a:off x="4864095" y="5736971"/>
                <a:ext cx="52200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solidFill>
                                <a:schemeClr val="bg1"/>
                              </a:solidFill>
                              <a:latin typeface="Cambria Math" panose="02040503050406030204" pitchFamily="18" charset="0"/>
                            </a:rPr>
                          </m:ctrlPr>
                        </m:sSubPr>
                        <m:e>
                          <m:r>
                            <a:rPr lang="es-MX" b="1" i="1" smtClean="0">
                              <a:solidFill>
                                <a:schemeClr val="bg1"/>
                              </a:solidFill>
                              <a:latin typeface="Cambria Math" panose="02040503050406030204" pitchFamily="18" charset="0"/>
                            </a:rPr>
                            <m:t>𝟏𝟎</m:t>
                          </m:r>
                        </m:e>
                        <m:sub>
                          <m:r>
                            <a:rPr lang="es-MX" b="1" i="1" smtClean="0">
                              <a:solidFill>
                                <a:schemeClr val="bg1"/>
                              </a:solidFill>
                              <a:latin typeface="Cambria Math" panose="02040503050406030204" pitchFamily="18" charset="0"/>
                            </a:rPr>
                            <m:t>𝒎𝒊𝒏</m:t>
                          </m:r>
                        </m:sub>
                      </m:sSub>
                    </m:oMath>
                  </m:oMathPara>
                </a14:m>
                <a:endParaRPr lang="es-MX" b="1" dirty="0">
                  <a:solidFill>
                    <a:schemeClr val="bg1"/>
                  </a:solidFill>
                  <a:latin typeface="Montserrat Light" panose="00000400000000000000" pitchFamily="2" charset="0"/>
                </a:endParaRPr>
              </a:p>
            </p:txBody>
          </p:sp>
        </mc:Choice>
        <mc:Fallback xmlns="">
          <p:sp>
            <p:nvSpPr>
              <p:cNvPr id="101" name="CuadroTexto 100">
                <a:extLst>
                  <a:ext uri="{FF2B5EF4-FFF2-40B4-BE49-F238E27FC236}">
                    <a16:creationId xmlns:a16="http://schemas.microsoft.com/office/drawing/2014/main" id="{29E910BD-6CC3-A13C-6FC0-6FE4E4AEC103}"/>
                  </a:ext>
                </a:extLst>
              </p:cNvPr>
              <p:cNvSpPr txBox="1">
                <a:spLocks noRot="1" noChangeAspect="1" noMove="1" noResize="1" noEditPoints="1" noAdjustHandles="1" noChangeArrowheads="1" noChangeShapeType="1" noTextEdit="1"/>
              </p:cNvSpPr>
              <p:nvPr/>
            </p:nvSpPr>
            <p:spPr>
              <a:xfrm>
                <a:off x="4864095" y="5736971"/>
                <a:ext cx="522002" cy="215444"/>
              </a:xfrm>
              <a:prstGeom prst="rect">
                <a:avLst/>
              </a:prstGeom>
              <a:blipFill>
                <a:blip r:embed="rId13"/>
                <a:stretch>
                  <a:fillRect l="-6977" r="-1163" b="-20000"/>
                </a:stretch>
              </a:blipFill>
            </p:spPr>
            <p:txBody>
              <a:bodyPr/>
              <a:lstStyle/>
              <a:p>
                <a:r>
                  <a:rPr lang="es-MX">
                    <a:noFill/>
                  </a:rPr>
                  <a:t> </a:t>
                </a:r>
              </a:p>
            </p:txBody>
          </p:sp>
        </mc:Fallback>
      </mc:AlternateContent>
      <p:cxnSp>
        <p:nvCxnSpPr>
          <p:cNvPr id="102" name="Conector: curvado 101">
            <a:extLst>
              <a:ext uri="{FF2B5EF4-FFF2-40B4-BE49-F238E27FC236}">
                <a16:creationId xmlns:a16="http://schemas.microsoft.com/office/drawing/2014/main" id="{4F2E24BC-10DA-EC20-A81B-6491706F402A}"/>
              </a:ext>
            </a:extLst>
          </p:cNvPr>
          <p:cNvCxnSpPr>
            <a:cxnSpLocks/>
            <a:stCxn id="98" idx="2"/>
            <a:endCxn id="99" idx="0"/>
          </p:cNvCxnSpPr>
          <p:nvPr/>
        </p:nvCxnSpPr>
        <p:spPr>
          <a:xfrm rot="5400000">
            <a:off x="3833775" y="4461834"/>
            <a:ext cx="483409" cy="923613"/>
          </a:xfrm>
          <a:prstGeom prst="curvedConnector3">
            <a:avLst>
              <a:gd name="adj1" fmla="val 3983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03" name="CuadroTexto 102">
            <a:extLst>
              <a:ext uri="{FF2B5EF4-FFF2-40B4-BE49-F238E27FC236}">
                <a16:creationId xmlns:a16="http://schemas.microsoft.com/office/drawing/2014/main" id="{30DF1361-9F75-BB3F-EA00-72627E2F256C}"/>
              </a:ext>
            </a:extLst>
          </p:cNvPr>
          <p:cNvSpPr txBox="1"/>
          <p:nvPr/>
        </p:nvSpPr>
        <p:spPr>
          <a:xfrm>
            <a:off x="5858978" y="5066237"/>
            <a:ext cx="976549" cy="307777"/>
          </a:xfrm>
          <a:prstGeom prst="rect">
            <a:avLst/>
          </a:prstGeom>
          <a:noFill/>
        </p:spPr>
        <p:txBody>
          <a:bodyPr wrap="none" rtlCol="0">
            <a:spAutoFit/>
          </a:bodyPr>
          <a:lstStyle/>
          <a:p>
            <a:r>
              <a:rPr lang="es-MX" b="1" dirty="0" err="1">
                <a:solidFill>
                  <a:schemeClr val="bg1"/>
                </a:solidFill>
                <a:latin typeface="Montserrat Light" panose="00000400000000000000" pitchFamily="2" charset="0"/>
              </a:rPr>
              <a:t>Interictal</a:t>
            </a:r>
            <a:endParaRPr lang="es-MX" b="1" dirty="0">
              <a:solidFill>
                <a:schemeClr val="bg1"/>
              </a:solidFill>
              <a:latin typeface="Montserrat Light" panose="00000400000000000000" pitchFamily="2" charset="0"/>
            </a:endParaRPr>
          </a:p>
        </p:txBody>
      </p:sp>
      <p:sp>
        <p:nvSpPr>
          <p:cNvPr id="104" name="CuadroTexto 103">
            <a:extLst>
              <a:ext uri="{FF2B5EF4-FFF2-40B4-BE49-F238E27FC236}">
                <a16:creationId xmlns:a16="http://schemas.microsoft.com/office/drawing/2014/main" id="{9A1F23D7-46E3-751B-3780-7DF94E6A6012}"/>
              </a:ext>
            </a:extLst>
          </p:cNvPr>
          <p:cNvSpPr txBox="1"/>
          <p:nvPr/>
        </p:nvSpPr>
        <p:spPr>
          <a:xfrm>
            <a:off x="5858978" y="5501247"/>
            <a:ext cx="859531" cy="307777"/>
          </a:xfrm>
          <a:prstGeom prst="rect">
            <a:avLst/>
          </a:prstGeom>
          <a:noFill/>
        </p:spPr>
        <p:txBody>
          <a:bodyPr wrap="none" rtlCol="0">
            <a:spAutoFit/>
          </a:bodyPr>
          <a:lstStyle/>
          <a:p>
            <a:r>
              <a:rPr lang="es-MX" b="1" dirty="0" err="1">
                <a:solidFill>
                  <a:schemeClr val="bg1"/>
                </a:solidFill>
                <a:latin typeface="Montserrat Light" panose="00000400000000000000" pitchFamily="2" charset="0"/>
              </a:rPr>
              <a:t>Preictal</a:t>
            </a:r>
            <a:endParaRPr lang="es-MX" b="1" dirty="0">
              <a:solidFill>
                <a:schemeClr val="bg1"/>
              </a:solidFill>
              <a:latin typeface="Montserrat Light" panose="00000400000000000000" pitchFamily="2" charset="0"/>
            </a:endParaRPr>
          </a:p>
        </p:txBody>
      </p:sp>
      <p:sp>
        <p:nvSpPr>
          <p:cNvPr id="105" name="Abrir llave 104">
            <a:extLst>
              <a:ext uri="{FF2B5EF4-FFF2-40B4-BE49-F238E27FC236}">
                <a16:creationId xmlns:a16="http://schemas.microsoft.com/office/drawing/2014/main" id="{627AC3F5-17F0-3C76-F543-33B358D62E10}"/>
              </a:ext>
            </a:extLst>
          </p:cNvPr>
          <p:cNvSpPr/>
          <p:nvPr/>
        </p:nvSpPr>
        <p:spPr>
          <a:xfrm>
            <a:off x="5415310" y="5041090"/>
            <a:ext cx="211480" cy="803603"/>
          </a:xfrm>
          <a:prstGeom prst="leftBrace">
            <a:avLst>
              <a:gd name="adj1" fmla="val 41462"/>
              <a:gd name="adj2" fmla="val 50000"/>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06" name="Elipse 105">
            <a:extLst>
              <a:ext uri="{FF2B5EF4-FFF2-40B4-BE49-F238E27FC236}">
                <a16:creationId xmlns:a16="http://schemas.microsoft.com/office/drawing/2014/main" id="{DA1B5531-624C-1E75-7D6A-333494F5522E}"/>
              </a:ext>
            </a:extLst>
          </p:cNvPr>
          <p:cNvSpPr>
            <a:spLocks noChangeAspect="1"/>
          </p:cNvSpPr>
          <p:nvPr/>
        </p:nvSpPr>
        <p:spPr>
          <a:xfrm>
            <a:off x="5651633" y="5143279"/>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7" name="Elipse 106">
            <a:extLst>
              <a:ext uri="{FF2B5EF4-FFF2-40B4-BE49-F238E27FC236}">
                <a16:creationId xmlns:a16="http://schemas.microsoft.com/office/drawing/2014/main" id="{329016A2-6E48-F48A-30F3-95A10862E0E6}"/>
              </a:ext>
            </a:extLst>
          </p:cNvPr>
          <p:cNvSpPr>
            <a:spLocks noChangeAspect="1"/>
          </p:cNvSpPr>
          <p:nvPr/>
        </p:nvSpPr>
        <p:spPr>
          <a:xfrm>
            <a:off x="5651633" y="551337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8" name="Rectángulo: esquinas redondeadas 107">
            <a:extLst>
              <a:ext uri="{FF2B5EF4-FFF2-40B4-BE49-F238E27FC236}">
                <a16:creationId xmlns:a16="http://schemas.microsoft.com/office/drawing/2014/main" id="{888A68E5-F048-99FB-D685-4B1694DFF77E}"/>
              </a:ext>
            </a:extLst>
          </p:cNvPr>
          <p:cNvSpPr/>
          <p:nvPr/>
        </p:nvSpPr>
        <p:spPr>
          <a:xfrm>
            <a:off x="2020899"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9" name="Rectángulo: esquinas redondeadas 108">
            <a:extLst>
              <a:ext uri="{FF2B5EF4-FFF2-40B4-BE49-F238E27FC236}">
                <a16:creationId xmlns:a16="http://schemas.microsoft.com/office/drawing/2014/main" id="{D3AACF84-D519-74B7-318B-029E41262B35}"/>
              </a:ext>
            </a:extLst>
          </p:cNvPr>
          <p:cNvSpPr/>
          <p:nvPr/>
        </p:nvSpPr>
        <p:spPr>
          <a:xfrm>
            <a:off x="2331640"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0" name="Rectángulo: esquinas redondeadas 109">
            <a:extLst>
              <a:ext uri="{FF2B5EF4-FFF2-40B4-BE49-F238E27FC236}">
                <a16:creationId xmlns:a16="http://schemas.microsoft.com/office/drawing/2014/main" id="{BBD22EB7-B976-1963-B293-3170E93AF5A6}"/>
              </a:ext>
            </a:extLst>
          </p:cNvPr>
          <p:cNvSpPr/>
          <p:nvPr/>
        </p:nvSpPr>
        <p:spPr>
          <a:xfrm>
            <a:off x="2642381"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1" name="Rectángulo: esquinas redondeadas 120">
            <a:extLst>
              <a:ext uri="{FF2B5EF4-FFF2-40B4-BE49-F238E27FC236}">
                <a16:creationId xmlns:a16="http://schemas.microsoft.com/office/drawing/2014/main" id="{AF947CCF-0CEE-2673-DB62-0E68A957E029}"/>
              </a:ext>
            </a:extLst>
          </p:cNvPr>
          <p:cNvSpPr/>
          <p:nvPr/>
        </p:nvSpPr>
        <p:spPr>
          <a:xfrm>
            <a:off x="2953122"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2" name="Rectángulo: esquinas redondeadas 121">
            <a:extLst>
              <a:ext uri="{FF2B5EF4-FFF2-40B4-BE49-F238E27FC236}">
                <a16:creationId xmlns:a16="http://schemas.microsoft.com/office/drawing/2014/main" id="{B9827A83-B521-A27A-510B-1D84F5B794C4}"/>
              </a:ext>
            </a:extLst>
          </p:cNvPr>
          <p:cNvSpPr/>
          <p:nvPr/>
        </p:nvSpPr>
        <p:spPr>
          <a:xfrm>
            <a:off x="3263863"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3" name="Rectángulo: esquinas redondeadas 122">
            <a:extLst>
              <a:ext uri="{FF2B5EF4-FFF2-40B4-BE49-F238E27FC236}">
                <a16:creationId xmlns:a16="http://schemas.microsoft.com/office/drawing/2014/main" id="{E9B520AA-4BD2-2AB2-47AF-97C2DA2980FF}"/>
              </a:ext>
            </a:extLst>
          </p:cNvPr>
          <p:cNvSpPr/>
          <p:nvPr/>
        </p:nvSpPr>
        <p:spPr>
          <a:xfrm>
            <a:off x="3574604"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4" name="Rectángulo: esquinas redondeadas 123">
            <a:extLst>
              <a:ext uri="{FF2B5EF4-FFF2-40B4-BE49-F238E27FC236}">
                <a16:creationId xmlns:a16="http://schemas.microsoft.com/office/drawing/2014/main" id="{C4DCEB11-CC21-ECB6-A82B-32336E1707FE}"/>
              </a:ext>
            </a:extLst>
          </p:cNvPr>
          <p:cNvSpPr/>
          <p:nvPr/>
        </p:nvSpPr>
        <p:spPr>
          <a:xfrm>
            <a:off x="3885345"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5" name="Rectángulo: esquinas redondeadas 124">
            <a:extLst>
              <a:ext uri="{FF2B5EF4-FFF2-40B4-BE49-F238E27FC236}">
                <a16:creationId xmlns:a16="http://schemas.microsoft.com/office/drawing/2014/main" id="{8583553E-D811-4049-18DA-8C9443D6612A}"/>
              </a:ext>
            </a:extLst>
          </p:cNvPr>
          <p:cNvSpPr/>
          <p:nvPr/>
        </p:nvSpPr>
        <p:spPr>
          <a:xfrm>
            <a:off x="4196086"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6" name="Rectángulo: esquinas redondeadas 125">
            <a:extLst>
              <a:ext uri="{FF2B5EF4-FFF2-40B4-BE49-F238E27FC236}">
                <a16:creationId xmlns:a16="http://schemas.microsoft.com/office/drawing/2014/main" id="{A49B80E8-C45E-58E0-EC61-1FCB5740C705}"/>
              </a:ext>
            </a:extLst>
          </p:cNvPr>
          <p:cNvSpPr/>
          <p:nvPr/>
        </p:nvSpPr>
        <p:spPr>
          <a:xfrm>
            <a:off x="4506827"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7" name="Rectángulo: esquinas redondeadas 126">
            <a:extLst>
              <a:ext uri="{FF2B5EF4-FFF2-40B4-BE49-F238E27FC236}">
                <a16:creationId xmlns:a16="http://schemas.microsoft.com/office/drawing/2014/main" id="{1B5D955A-F1EF-4F46-236A-5297E094826E}"/>
              </a:ext>
            </a:extLst>
          </p:cNvPr>
          <p:cNvSpPr/>
          <p:nvPr/>
        </p:nvSpPr>
        <p:spPr>
          <a:xfrm>
            <a:off x="4817571" y="5477314"/>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B7AB5FA9-E826-5E15-40CF-2E8EB476401B}"/>
                  </a:ext>
                </a:extLst>
              </p:cNvPr>
              <p:cNvSpPr txBox="1"/>
              <p:nvPr/>
            </p:nvSpPr>
            <p:spPr>
              <a:xfrm>
                <a:off x="11826475" y="6551833"/>
                <a:ext cx="309380"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3  </m:t>
                      </m:r>
                    </m:oMath>
                  </m:oMathPara>
                </a14:m>
                <a:endParaRPr lang="es-MX" dirty="0"/>
              </a:p>
            </p:txBody>
          </p:sp>
        </mc:Choice>
        <mc:Fallback>
          <p:sp>
            <p:nvSpPr>
              <p:cNvPr id="3" name="CuadroTexto 2">
                <a:extLst>
                  <a:ext uri="{FF2B5EF4-FFF2-40B4-BE49-F238E27FC236}">
                    <a16:creationId xmlns:a16="http://schemas.microsoft.com/office/drawing/2014/main" id="{B7AB5FA9-E826-5E15-40CF-2E8EB476401B}"/>
                  </a:ext>
                </a:extLst>
              </p:cNvPr>
              <p:cNvSpPr txBox="1">
                <a:spLocks noRot="1" noChangeAspect="1" noMove="1" noResize="1" noEditPoints="1" noAdjustHandles="1" noChangeArrowheads="1" noChangeShapeType="1" noTextEdit="1"/>
              </p:cNvSpPr>
              <p:nvPr/>
            </p:nvSpPr>
            <p:spPr>
              <a:xfrm>
                <a:off x="11826475" y="6551833"/>
                <a:ext cx="309380" cy="215444"/>
              </a:xfrm>
              <a:prstGeom prst="rect">
                <a:avLst/>
              </a:prstGeom>
              <a:blipFill>
                <a:blip r:embed="rId14"/>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1953554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grpSp>
        <p:nvGrpSpPr>
          <p:cNvPr id="15" name="Grupo 14">
            <a:extLst>
              <a:ext uri="{FF2B5EF4-FFF2-40B4-BE49-F238E27FC236}">
                <a16:creationId xmlns:a16="http://schemas.microsoft.com/office/drawing/2014/main" id="{FE3598C1-A879-9B3D-148A-9C138B3A29C8}"/>
              </a:ext>
            </a:extLst>
          </p:cNvPr>
          <p:cNvGrpSpPr/>
          <p:nvPr/>
        </p:nvGrpSpPr>
        <p:grpSpPr>
          <a:xfrm>
            <a:off x="7474004" y="78657"/>
            <a:ext cx="2399073" cy="602062"/>
            <a:chOff x="304799" y="1799305"/>
            <a:chExt cx="2399073" cy="698090"/>
          </a:xfrm>
        </p:grpSpPr>
        <p:sp>
          <p:nvSpPr>
            <p:cNvPr id="16" name="Flecha: cheurón 15">
              <a:extLst>
                <a:ext uri="{FF2B5EF4-FFF2-40B4-BE49-F238E27FC236}">
                  <a16:creationId xmlns:a16="http://schemas.microsoft.com/office/drawing/2014/main" id="{88AED328-80E6-8E1A-9B2D-0473458485AA}"/>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2" name="Rectángulo 9">
              <a:extLst>
                <a:ext uri="{FF2B5EF4-FFF2-40B4-BE49-F238E27FC236}">
                  <a16:creationId xmlns:a16="http://schemas.microsoft.com/office/drawing/2014/main" id="{8467ED71-F1A5-E471-6650-291EFBF64D7B}"/>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54" name="CuadroTexto 53">
            <a:extLst>
              <a:ext uri="{FF2B5EF4-FFF2-40B4-BE49-F238E27FC236}">
                <a16:creationId xmlns:a16="http://schemas.microsoft.com/office/drawing/2014/main" id="{7DF40E5C-3746-D176-6A2F-E8F2A2E97CB0}"/>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grpSp>
        <p:nvGrpSpPr>
          <p:cNvPr id="3" name="Grupo 2">
            <a:extLst>
              <a:ext uri="{FF2B5EF4-FFF2-40B4-BE49-F238E27FC236}">
                <a16:creationId xmlns:a16="http://schemas.microsoft.com/office/drawing/2014/main" id="{52C4FC44-F28D-E2FB-FDE1-5563556DEE06}"/>
              </a:ext>
            </a:extLst>
          </p:cNvPr>
          <p:cNvGrpSpPr/>
          <p:nvPr/>
        </p:nvGrpSpPr>
        <p:grpSpPr>
          <a:xfrm>
            <a:off x="9792927" y="78657"/>
            <a:ext cx="2399073" cy="602062"/>
            <a:chOff x="304799" y="1799305"/>
            <a:chExt cx="2399073" cy="698090"/>
          </a:xfrm>
        </p:grpSpPr>
        <p:sp>
          <p:nvSpPr>
            <p:cNvPr id="8" name="Flecha: cheurón 7">
              <a:extLst>
                <a:ext uri="{FF2B5EF4-FFF2-40B4-BE49-F238E27FC236}">
                  <a16:creationId xmlns:a16="http://schemas.microsoft.com/office/drawing/2014/main" id="{0997D011-1D8E-D91A-EB09-9F5074F8EF59}"/>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9" name="Rectángulo 9">
              <a:extLst>
                <a:ext uri="{FF2B5EF4-FFF2-40B4-BE49-F238E27FC236}">
                  <a16:creationId xmlns:a16="http://schemas.microsoft.com/office/drawing/2014/main" id="{FC7EB303-68F9-5181-4C97-D89932DA434A}"/>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10" name="CuadroTexto 9">
            <a:extLst>
              <a:ext uri="{FF2B5EF4-FFF2-40B4-BE49-F238E27FC236}">
                <a16:creationId xmlns:a16="http://schemas.microsoft.com/office/drawing/2014/main" id="{F093D237-93B6-AD99-0153-10166A6CC654}"/>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pic>
        <p:nvPicPr>
          <p:cNvPr id="35" name="Imagen 34" descr="Gráfico, Gráfico de barras&#10;&#10;Descripción generada automáticamente">
            <a:extLst>
              <a:ext uri="{FF2B5EF4-FFF2-40B4-BE49-F238E27FC236}">
                <a16:creationId xmlns:a16="http://schemas.microsoft.com/office/drawing/2014/main" id="{D280D902-65E1-4719-DBBF-DFF3E073D124}"/>
              </a:ext>
            </a:extLst>
          </p:cNvPr>
          <p:cNvPicPr>
            <a:picLocks noChangeAspect="1"/>
          </p:cNvPicPr>
          <p:nvPr/>
        </p:nvPicPr>
        <p:blipFill>
          <a:blip r:embed="rId4"/>
          <a:stretch>
            <a:fillRect/>
          </a:stretch>
        </p:blipFill>
        <p:spPr>
          <a:xfrm>
            <a:off x="216185" y="1813317"/>
            <a:ext cx="6049341" cy="4537005"/>
          </a:xfrm>
          <a:prstGeom prst="rect">
            <a:avLst/>
          </a:prstGeom>
        </p:spPr>
      </p:pic>
      <p:pic>
        <p:nvPicPr>
          <p:cNvPr id="37" name="Imagen 36" descr="Gráfico, Gráfico de barras&#10;&#10;Descripción generada automáticamente">
            <a:extLst>
              <a:ext uri="{FF2B5EF4-FFF2-40B4-BE49-F238E27FC236}">
                <a16:creationId xmlns:a16="http://schemas.microsoft.com/office/drawing/2014/main" id="{037B3A3D-8E27-6A4D-5EA2-1E3E19705B5E}"/>
              </a:ext>
            </a:extLst>
          </p:cNvPr>
          <p:cNvPicPr>
            <a:picLocks noChangeAspect="1"/>
          </p:cNvPicPr>
          <p:nvPr/>
        </p:nvPicPr>
        <p:blipFill>
          <a:blip r:embed="rId5"/>
          <a:stretch>
            <a:fillRect/>
          </a:stretch>
        </p:blipFill>
        <p:spPr>
          <a:xfrm>
            <a:off x="5721516" y="1813317"/>
            <a:ext cx="6049341" cy="4537005"/>
          </a:xfrm>
          <a:prstGeom prst="rect">
            <a:avLst/>
          </a:prstGeom>
        </p:spPr>
      </p:pic>
      <p:pic>
        <p:nvPicPr>
          <p:cNvPr id="38" name="Imagen 37" descr="Icono&#10;&#10;Descripción generada automáticamente con confianza media">
            <a:extLst>
              <a:ext uri="{FF2B5EF4-FFF2-40B4-BE49-F238E27FC236}">
                <a16:creationId xmlns:a16="http://schemas.microsoft.com/office/drawing/2014/main" id="{215EFA54-1CF9-7764-5441-380141CC3C71}"/>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2825678" y="1237062"/>
            <a:ext cx="645160" cy="645160"/>
          </a:xfrm>
          <a:prstGeom prst="rect">
            <a:avLst/>
          </a:prstGeom>
        </p:spPr>
      </p:pic>
      <p:pic>
        <p:nvPicPr>
          <p:cNvPr id="39" name="Imagen 38" descr="Icono&#10;&#10;Descripción generada automáticamente con confianza media">
            <a:extLst>
              <a:ext uri="{FF2B5EF4-FFF2-40B4-BE49-F238E27FC236}">
                <a16:creationId xmlns:a16="http://schemas.microsoft.com/office/drawing/2014/main" id="{FE60FE01-61CE-0948-9D3D-6CAE473AC313}"/>
              </a:ext>
            </a:extLst>
          </p:cNvPr>
          <p:cNvPicPr>
            <a:picLocks noChangeAspect="1"/>
          </p:cNvPicPr>
          <p:nvPr/>
        </p:nvPicPr>
        <p:blipFill>
          <a:blip r:embed="rId6">
            <a:duotone>
              <a:schemeClr val="accent4">
                <a:shade val="45000"/>
                <a:satMod val="135000"/>
              </a:schemeClr>
              <a:prstClr val="white"/>
            </a:duotone>
            <a:extLst>
              <a:ext uri="{BEBA8EAE-BF5A-486C-A8C5-ECC9F3942E4B}">
                <a14:imgProps xmlns:a14="http://schemas.microsoft.com/office/drawing/2010/main">
                  <a14:imgLayer r:embed="rId7">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8423606" y="1336124"/>
            <a:ext cx="645160" cy="645160"/>
          </a:xfrm>
          <a:prstGeom prst="rect">
            <a:avLst/>
          </a:prstGeom>
        </p:spPr>
      </p:pic>
    </p:spTree>
    <p:extLst>
      <p:ext uri="{BB962C8B-B14F-4D97-AF65-F5344CB8AC3E}">
        <p14:creationId xmlns:p14="http://schemas.microsoft.com/office/powerpoint/2010/main" val="787086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Tree>
    <p:extLst>
      <p:ext uri="{BB962C8B-B14F-4D97-AF65-F5344CB8AC3E}">
        <p14:creationId xmlns:p14="http://schemas.microsoft.com/office/powerpoint/2010/main" val="13173655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436881" y="993876"/>
            <a:ext cx="11443020" cy="5539004"/>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82029"/>
              <a:ext cx="2399072" cy="15366"/>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436881" y="1104982"/>
            <a:ext cx="1774872" cy="584775"/>
          </a:xfrm>
          <a:prstGeom prst="rect">
            <a:avLst/>
          </a:prstGeom>
          <a:noFill/>
        </p:spPr>
        <p:txBody>
          <a:bodyPr wrap="square">
            <a:spAutoFit/>
          </a:bodyPr>
          <a:lstStyle/>
          <a:p>
            <a:pPr algn="ctr"/>
            <a:r>
              <a:rPr lang="es-MX" sz="3200" b="1" dirty="0">
                <a:solidFill>
                  <a:schemeClr val="bg1"/>
                </a:solidFill>
                <a:latin typeface="Montserrat Light" panose="00000400000000000000" pitchFamily="2" charset="0"/>
              </a:rPr>
              <a:t>Data</a:t>
            </a:r>
            <a:endParaRPr lang="es-MX" sz="32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2657474" y="20809"/>
            <a:ext cx="9534526"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111" name="Rectángulo: esquinas redondeadas 110">
            <a:extLst>
              <a:ext uri="{FF2B5EF4-FFF2-40B4-BE49-F238E27FC236}">
                <a16:creationId xmlns:a16="http://schemas.microsoft.com/office/drawing/2014/main" id="{4FC1A38F-A76E-0A74-D9B2-6C36CAC2ECAB}"/>
              </a:ext>
            </a:extLst>
          </p:cNvPr>
          <p:cNvSpPr/>
          <p:nvPr/>
        </p:nvSpPr>
        <p:spPr>
          <a:xfrm>
            <a:off x="6235541" y="2116251"/>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2" name="Rectángulo: esquinas redondeadas 111">
            <a:extLst>
              <a:ext uri="{FF2B5EF4-FFF2-40B4-BE49-F238E27FC236}">
                <a16:creationId xmlns:a16="http://schemas.microsoft.com/office/drawing/2014/main" id="{8163D6FA-8ABB-614A-57D5-A2316660A873}"/>
              </a:ext>
            </a:extLst>
          </p:cNvPr>
          <p:cNvSpPr/>
          <p:nvPr/>
        </p:nvSpPr>
        <p:spPr>
          <a:xfrm>
            <a:off x="6546282" y="2528743"/>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3" name="Rectángulo: esquinas redondeadas 112">
            <a:extLst>
              <a:ext uri="{FF2B5EF4-FFF2-40B4-BE49-F238E27FC236}">
                <a16:creationId xmlns:a16="http://schemas.microsoft.com/office/drawing/2014/main" id="{41681AB3-4DD9-F3DE-4CB7-E20981A7A728}"/>
              </a:ext>
            </a:extLst>
          </p:cNvPr>
          <p:cNvSpPr/>
          <p:nvPr/>
        </p:nvSpPr>
        <p:spPr>
          <a:xfrm>
            <a:off x="6857023" y="2941235"/>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4" name="Rectángulo: esquinas redondeadas 113">
            <a:extLst>
              <a:ext uri="{FF2B5EF4-FFF2-40B4-BE49-F238E27FC236}">
                <a16:creationId xmlns:a16="http://schemas.microsoft.com/office/drawing/2014/main" id="{D269A323-19F0-4B9D-4A7C-53DB086F4B5D}"/>
              </a:ext>
            </a:extLst>
          </p:cNvPr>
          <p:cNvSpPr/>
          <p:nvPr/>
        </p:nvSpPr>
        <p:spPr>
          <a:xfrm>
            <a:off x="7167764" y="3353727"/>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5" name="Rectángulo: esquinas redondeadas 114">
            <a:extLst>
              <a:ext uri="{FF2B5EF4-FFF2-40B4-BE49-F238E27FC236}">
                <a16:creationId xmlns:a16="http://schemas.microsoft.com/office/drawing/2014/main" id="{8793390E-E7CF-BDC1-E4E6-B3C59286D31A}"/>
              </a:ext>
            </a:extLst>
          </p:cNvPr>
          <p:cNvSpPr/>
          <p:nvPr/>
        </p:nvSpPr>
        <p:spPr>
          <a:xfrm>
            <a:off x="7478505" y="3766219"/>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6" name="Rectángulo: esquinas redondeadas 115">
            <a:extLst>
              <a:ext uri="{FF2B5EF4-FFF2-40B4-BE49-F238E27FC236}">
                <a16:creationId xmlns:a16="http://schemas.microsoft.com/office/drawing/2014/main" id="{C3C8F6BD-F27F-065E-88C3-A7C4CFA9011A}"/>
              </a:ext>
            </a:extLst>
          </p:cNvPr>
          <p:cNvSpPr/>
          <p:nvPr/>
        </p:nvSpPr>
        <p:spPr>
          <a:xfrm>
            <a:off x="7789246" y="4178711"/>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7" name="Rectángulo: esquinas redondeadas 116">
            <a:extLst>
              <a:ext uri="{FF2B5EF4-FFF2-40B4-BE49-F238E27FC236}">
                <a16:creationId xmlns:a16="http://schemas.microsoft.com/office/drawing/2014/main" id="{DAFCC5C4-3756-ABD4-4834-0BE67C516EF1}"/>
              </a:ext>
            </a:extLst>
          </p:cNvPr>
          <p:cNvSpPr/>
          <p:nvPr/>
        </p:nvSpPr>
        <p:spPr>
          <a:xfrm>
            <a:off x="8099987" y="4591203"/>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8" name="Rectángulo: esquinas redondeadas 117">
            <a:extLst>
              <a:ext uri="{FF2B5EF4-FFF2-40B4-BE49-F238E27FC236}">
                <a16:creationId xmlns:a16="http://schemas.microsoft.com/office/drawing/2014/main" id="{156B5016-A08D-4404-FC89-81F33262E308}"/>
              </a:ext>
            </a:extLst>
          </p:cNvPr>
          <p:cNvSpPr/>
          <p:nvPr/>
        </p:nvSpPr>
        <p:spPr>
          <a:xfrm>
            <a:off x="8410728" y="5003695"/>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9" name="Rectángulo: esquinas redondeadas 118">
            <a:extLst>
              <a:ext uri="{FF2B5EF4-FFF2-40B4-BE49-F238E27FC236}">
                <a16:creationId xmlns:a16="http://schemas.microsoft.com/office/drawing/2014/main" id="{B5BD073F-03A3-BDEF-1E3B-07F3A57882C8}"/>
              </a:ext>
            </a:extLst>
          </p:cNvPr>
          <p:cNvSpPr/>
          <p:nvPr/>
        </p:nvSpPr>
        <p:spPr>
          <a:xfrm>
            <a:off x="8721469" y="5416187"/>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0" name="Rectángulo: esquinas redondeadas 119">
            <a:extLst>
              <a:ext uri="{FF2B5EF4-FFF2-40B4-BE49-F238E27FC236}">
                <a16:creationId xmlns:a16="http://schemas.microsoft.com/office/drawing/2014/main" id="{8A79AD0C-2917-F59D-18A7-BCD5969E35CC}"/>
              </a:ext>
            </a:extLst>
          </p:cNvPr>
          <p:cNvSpPr/>
          <p:nvPr/>
        </p:nvSpPr>
        <p:spPr>
          <a:xfrm>
            <a:off x="8958972" y="5828681"/>
            <a:ext cx="307421" cy="200607"/>
          </a:xfrm>
          <a:prstGeom prst="round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xmlns:a14="http://schemas.microsoft.com/office/drawing/2010/main">
        <mc:Choice Requires="a14">
          <p:sp>
            <p:nvSpPr>
              <p:cNvPr id="50" name="CuadroTexto 49">
                <a:extLst>
                  <a:ext uri="{FF2B5EF4-FFF2-40B4-BE49-F238E27FC236}">
                    <a16:creationId xmlns:a16="http://schemas.microsoft.com/office/drawing/2014/main" id="{71A949CE-769B-50BF-D8DC-319545C36135}"/>
                  </a:ext>
                </a:extLst>
              </p:cNvPr>
              <p:cNvSpPr txBox="1"/>
              <p:nvPr/>
            </p:nvSpPr>
            <p:spPr>
              <a:xfrm>
                <a:off x="5941227" y="2095648"/>
                <a:ext cx="20730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𝑠</m:t>
                          </m:r>
                        </m:e>
                        <m:sub>
                          <m:r>
                            <a:rPr lang="es-MX" b="0" i="1" smtClean="0">
                              <a:solidFill>
                                <a:schemeClr val="bg1"/>
                              </a:solidFill>
                              <a:latin typeface="Cambria Math" panose="02040503050406030204" pitchFamily="18" charset="0"/>
                            </a:rPr>
                            <m:t>1</m:t>
                          </m:r>
                        </m:sub>
                      </m:sSub>
                    </m:oMath>
                  </m:oMathPara>
                </a14:m>
                <a:endParaRPr lang="es-MX" dirty="0">
                  <a:solidFill>
                    <a:schemeClr val="bg1"/>
                  </a:solidFill>
                </a:endParaRPr>
              </a:p>
            </p:txBody>
          </p:sp>
        </mc:Choice>
        <mc:Fallback xmlns="">
          <p:sp>
            <p:nvSpPr>
              <p:cNvPr id="50" name="CuadroTexto 49">
                <a:extLst>
                  <a:ext uri="{FF2B5EF4-FFF2-40B4-BE49-F238E27FC236}">
                    <a16:creationId xmlns:a16="http://schemas.microsoft.com/office/drawing/2014/main" id="{71A949CE-769B-50BF-D8DC-319545C36135}"/>
                  </a:ext>
                </a:extLst>
              </p:cNvPr>
              <p:cNvSpPr txBox="1">
                <a:spLocks noRot="1" noChangeAspect="1" noMove="1" noResize="1" noEditPoints="1" noAdjustHandles="1" noChangeArrowheads="1" noChangeShapeType="1" noTextEdit="1"/>
              </p:cNvSpPr>
              <p:nvPr/>
            </p:nvSpPr>
            <p:spPr>
              <a:xfrm>
                <a:off x="5941227" y="2095648"/>
                <a:ext cx="207300" cy="215444"/>
              </a:xfrm>
              <a:prstGeom prst="rect">
                <a:avLst/>
              </a:prstGeom>
              <a:blipFill>
                <a:blip r:embed="rId4"/>
                <a:stretch>
                  <a:fillRect l="-11765" r="-2941" b="-1714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5" name="CuadroTexto 54">
                <a:extLst>
                  <a:ext uri="{FF2B5EF4-FFF2-40B4-BE49-F238E27FC236}">
                    <a16:creationId xmlns:a16="http://schemas.microsoft.com/office/drawing/2014/main" id="{331232EE-204C-A992-5340-BEBA3EC60D1A}"/>
                  </a:ext>
                </a:extLst>
              </p:cNvPr>
              <p:cNvSpPr txBox="1"/>
              <p:nvPr/>
            </p:nvSpPr>
            <p:spPr>
              <a:xfrm>
                <a:off x="6291147" y="2508140"/>
                <a:ext cx="21146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𝑠</m:t>
                          </m:r>
                        </m:e>
                        <m:sub>
                          <m:r>
                            <a:rPr lang="es-MX" b="0" i="1" smtClean="0">
                              <a:solidFill>
                                <a:schemeClr val="bg1"/>
                              </a:solidFill>
                              <a:latin typeface="Cambria Math" panose="02040503050406030204" pitchFamily="18" charset="0"/>
                            </a:rPr>
                            <m:t>2</m:t>
                          </m:r>
                        </m:sub>
                      </m:sSub>
                    </m:oMath>
                  </m:oMathPara>
                </a14:m>
                <a:endParaRPr lang="es-MX" dirty="0">
                  <a:solidFill>
                    <a:schemeClr val="bg1"/>
                  </a:solidFill>
                </a:endParaRPr>
              </a:p>
            </p:txBody>
          </p:sp>
        </mc:Choice>
        <mc:Fallback xmlns="">
          <p:sp>
            <p:nvSpPr>
              <p:cNvPr id="55" name="CuadroTexto 54">
                <a:extLst>
                  <a:ext uri="{FF2B5EF4-FFF2-40B4-BE49-F238E27FC236}">
                    <a16:creationId xmlns:a16="http://schemas.microsoft.com/office/drawing/2014/main" id="{331232EE-204C-A992-5340-BEBA3EC60D1A}"/>
                  </a:ext>
                </a:extLst>
              </p:cNvPr>
              <p:cNvSpPr txBox="1">
                <a:spLocks noRot="1" noChangeAspect="1" noMove="1" noResize="1" noEditPoints="1" noAdjustHandles="1" noChangeArrowheads="1" noChangeShapeType="1" noTextEdit="1"/>
              </p:cNvSpPr>
              <p:nvPr/>
            </p:nvSpPr>
            <p:spPr>
              <a:xfrm>
                <a:off x="6291147" y="2508140"/>
                <a:ext cx="211468" cy="215444"/>
              </a:xfrm>
              <a:prstGeom prst="rect">
                <a:avLst/>
              </a:prstGeom>
              <a:blipFill>
                <a:blip r:embed="rId5"/>
                <a:stretch>
                  <a:fillRect l="-8571" b="-1388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6" name="CuadroTexto 55">
                <a:extLst>
                  <a:ext uri="{FF2B5EF4-FFF2-40B4-BE49-F238E27FC236}">
                    <a16:creationId xmlns:a16="http://schemas.microsoft.com/office/drawing/2014/main" id="{AE372A4F-C071-E5BF-FF99-19037082DE66}"/>
                  </a:ext>
                </a:extLst>
              </p:cNvPr>
              <p:cNvSpPr txBox="1"/>
              <p:nvPr/>
            </p:nvSpPr>
            <p:spPr>
              <a:xfrm>
                <a:off x="6574674" y="2868892"/>
                <a:ext cx="211468"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𝑠</m:t>
                          </m:r>
                        </m:e>
                        <m:sub>
                          <m:r>
                            <a:rPr lang="es-MX" b="0" i="1" smtClean="0">
                              <a:solidFill>
                                <a:schemeClr val="bg1"/>
                              </a:solidFill>
                              <a:latin typeface="Cambria Math" panose="02040503050406030204" pitchFamily="18" charset="0"/>
                            </a:rPr>
                            <m:t>3</m:t>
                          </m:r>
                        </m:sub>
                      </m:sSub>
                    </m:oMath>
                  </m:oMathPara>
                </a14:m>
                <a:endParaRPr lang="es-MX" dirty="0">
                  <a:solidFill>
                    <a:schemeClr val="bg1"/>
                  </a:solidFill>
                </a:endParaRPr>
              </a:p>
            </p:txBody>
          </p:sp>
        </mc:Choice>
        <mc:Fallback xmlns="">
          <p:sp>
            <p:nvSpPr>
              <p:cNvPr id="56" name="CuadroTexto 55">
                <a:extLst>
                  <a:ext uri="{FF2B5EF4-FFF2-40B4-BE49-F238E27FC236}">
                    <a16:creationId xmlns:a16="http://schemas.microsoft.com/office/drawing/2014/main" id="{AE372A4F-C071-E5BF-FF99-19037082DE66}"/>
                  </a:ext>
                </a:extLst>
              </p:cNvPr>
              <p:cNvSpPr txBox="1">
                <a:spLocks noRot="1" noChangeAspect="1" noMove="1" noResize="1" noEditPoints="1" noAdjustHandles="1" noChangeArrowheads="1" noChangeShapeType="1" noTextEdit="1"/>
              </p:cNvSpPr>
              <p:nvPr/>
            </p:nvSpPr>
            <p:spPr>
              <a:xfrm>
                <a:off x="6574674" y="2868892"/>
                <a:ext cx="211468" cy="215444"/>
              </a:xfrm>
              <a:prstGeom prst="rect">
                <a:avLst/>
              </a:prstGeom>
              <a:blipFill>
                <a:blip r:embed="rId6"/>
                <a:stretch>
                  <a:fillRect l="-11765" r="-2941" b="-1714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7" name="CuadroTexto 56">
                <a:extLst>
                  <a:ext uri="{FF2B5EF4-FFF2-40B4-BE49-F238E27FC236}">
                    <a16:creationId xmlns:a16="http://schemas.microsoft.com/office/drawing/2014/main" id="{F07446F7-9B8F-8873-B899-36FA62E02684}"/>
                  </a:ext>
                </a:extLst>
              </p:cNvPr>
              <p:cNvSpPr txBox="1"/>
              <p:nvPr/>
            </p:nvSpPr>
            <p:spPr>
              <a:xfrm>
                <a:off x="6924594" y="3281384"/>
                <a:ext cx="207941"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𝑠</m:t>
                          </m:r>
                        </m:e>
                        <m:sub>
                          <m:r>
                            <a:rPr lang="es-MX" b="0" i="1" smtClean="0">
                              <a:solidFill>
                                <a:schemeClr val="bg1"/>
                              </a:solidFill>
                              <a:latin typeface="Cambria Math" panose="02040503050406030204" pitchFamily="18" charset="0"/>
                            </a:rPr>
                            <m:t>4</m:t>
                          </m:r>
                        </m:sub>
                      </m:sSub>
                    </m:oMath>
                  </m:oMathPara>
                </a14:m>
                <a:endParaRPr lang="es-MX" dirty="0">
                  <a:solidFill>
                    <a:schemeClr val="bg1"/>
                  </a:solidFill>
                </a:endParaRPr>
              </a:p>
            </p:txBody>
          </p:sp>
        </mc:Choice>
        <mc:Fallback xmlns="">
          <p:sp>
            <p:nvSpPr>
              <p:cNvPr id="57" name="CuadroTexto 56">
                <a:extLst>
                  <a:ext uri="{FF2B5EF4-FFF2-40B4-BE49-F238E27FC236}">
                    <a16:creationId xmlns:a16="http://schemas.microsoft.com/office/drawing/2014/main" id="{F07446F7-9B8F-8873-B899-36FA62E02684}"/>
                  </a:ext>
                </a:extLst>
              </p:cNvPr>
              <p:cNvSpPr txBox="1">
                <a:spLocks noRot="1" noChangeAspect="1" noMove="1" noResize="1" noEditPoints="1" noAdjustHandles="1" noChangeArrowheads="1" noChangeShapeType="1" noTextEdit="1"/>
              </p:cNvSpPr>
              <p:nvPr/>
            </p:nvSpPr>
            <p:spPr>
              <a:xfrm>
                <a:off x="6924594" y="3281384"/>
                <a:ext cx="207941" cy="215444"/>
              </a:xfrm>
              <a:prstGeom prst="rect">
                <a:avLst/>
              </a:prstGeom>
              <a:blipFill>
                <a:blip r:embed="rId7"/>
                <a:stretch>
                  <a:fillRect l="-11765" r="-2941" b="-13889"/>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8" name="CuadroTexto 57">
                <a:extLst>
                  <a:ext uri="{FF2B5EF4-FFF2-40B4-BE49-F238E27FC236}">
                    <a16:creationId xmlns:a16="http://schemas.microsoft.com/office/drawing/2014/main" id="{FCC0E7D0-4E84-AB85-2665-E41BEB661437}"/>
                  </a:ext>
                </a:extLst>
              </p:cNvPr>
              <p:cNvSpPr txBox="1"/>
              <p:nvPr/>
            </p:nvSpPr>
            <p:spPr>
              <a:xfrm>
                <a:off x="7724669" y="4511565"/>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m:t>
                      </m:r>
                    </m:oMath>
                  </m:oMathPara>
                </a14:m>
                <a:endParaRPr lang="es-MX" dirty="0">
                  <a:solidFill>
                    <a:schemeClr val="bg1"/>
                  </a:solidFill>
                </a:endParaRPr>
              </a:p>
            </p:txBody>
          </p:sp>
        </mc:Choice>
        <mc:Fallback xmlns="">
          <p:sp>
            <p:nvSpPr>
              <p:cNvPr id="58" name="CuadroTexto 57">
                <a:extLst>
                  <a:ext uri="{FF2B5EF4-FFF2-40B4-BE49-F238E27FC236}">
                    <a16:creationId xmlns:a16="http://schemas.microsoft.com/office/drawing/2014/main" id="{FCC0E7D0-4E84-AB85-2665-E41BEB661437}"/>
                  </a:ext>
                </a:extLst>
              </p:cNvPr>
              <p:cNvSpPr txBox="1">
                <a:spLocks noRot="1" noChangeAspect="1" noMove="1" noResize="1" noEditPoints="1" noAdjustHandles="1" noChangeArrowheads="1" noChangeShapeType="1" noTextEdit="1"/>
              </p:cNvSpPr>
              <p:nvPr/>
            </p:nvSpPr>
            <p:spPr>
              <a:xfrm>
                <a:off x="7724669" y="4511565"/>
                <a:ext cx="184346" cy="215444"/>
              </a:xfrm>
              <a:prstGeom prst="rect">
                <a:avLst/>
              </a:prstGeom>
              <a:blipFill>
                <a:blip r:embed="rId8"/>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59" name="CuadroTexto 58">
                <a:extLst>
                  <a:ext uri="{FF2B5EF4-FFF2-40B4-BE49-F238E27FC236}">
                    <a16:creationId xmlns:a16="http://schemas.microsoft.com/office/drawing/2014/main" id="{406624B4-85AF-033F-FD1E-31DE64DCA6BF}"/>
                  </a:ext>
                </a:extLst>
              </p:cNvPr>
              <p:cNvSpPr txBox="1"/>
              <p:nvPr/>
            </p:nvSpPr>
            <p:spPr>
              <a:xfrm>
                <a:off x="8664258" y="5797114"/>
                <a:ext cx="21980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0" i="1" smtClean="0">
                              <a:solidFill>
                                <a:schemeClr val="bg1"/>
                              </a:solidFill>
                              <a:latin typeface="Cambria Math" panose="02040503050406030204" pitchFamily="18" charset="0"/>
                            </a:rPr>
                          </m:ctrlPr>
                        </m:sSubPr>
                        <m:e>
                          <m:r>
                            <a:rPr lang="es-MX" b="0" i="1" smtClean="0">
                              <a:solidFill>
                                <a:schemeClr val="bg1"/>
                              </a:solidFill>
                              <a:latin typeface="Cambria Math" panose="02040503050406030204" pitchFamily="18" charset="0"/>
                            </a:rPr>
                            <m:t>𝑠</m:t>
                          </m:r>
                        </m:e>
                        <m:sub>
                          <m:r>
                            <a:rPr lang="es-MX" b="0" i="1" smtClean="0">
                              <a:solidFill>
                                <a:schemeClr val="bg1"/>
                              </a:solidFill>
                              <a:latin typeface="Cambria Math" panose="02040503050406030204" pitchFamily="18" charset="0"/>
                            </a:rPr>
                            <m:t>𝑛</m:t>
                          </m:r>
                        </m:sub>
                      </m:sSub>
                    </m:oMath>
                  </m:oMathPara>
                </a14:m>
                <a:endParaRPr lang="es-MX" dirty="0">
                  <a:solidFill>
                    <a:schemeClr val="bg1"/>
                  </a:solidFill>
                </a:endParaRPr>
              </a:p>
            </p:txBody>
          </p:sp>
        </mc:Choice>
        <mc:Fallback xmlns="">
          <p:sp>
            <p:nvSpPr>
              <p:cNvPr id="59" name="CuadroTexto 58">
                <a:extLst>
                  <a:ext uri="{FF2B5EF4-FFF2-40B4-BE49-F238E27FC236}">
                    <a16:creationId xmlns:a16="http://schemas.microsoft.com/office/drawing/2014/main" id="{406624B4-85AF-033F-FD1E-31DE64DCA6BF}"/>
                  </a:ext>
                </a:extLst>
              </p:cNvPr>
              <p:cNvSpPr txBox="1">
                <a:spLocks noRot="1" noChangeAspect="1" noMove="1" noResize="1" noEditPoints="1" noAdjustHandles="1" noChangeArrowheads="1" noChangeShapeType="1" noTextEdit="1"/>
              </p:cNvSpPr>
              <p:nvPr/>
            </p:nvSpPr>
            <p:spPr>
              <a:xfrm>
                <a:off x="8664258" y="5797114"/>
                <a:ext cx="219804" cy="215444"/>
              </a:xfrm>
              <a:prstGeom prst="rect">
                <a:avLst/>
              </a:prstGeom>
              <a:blipFill>
                <a:blip r:embed="rId9"/>
                <a:stretch>
                  <a:fillRect l="-8333" b="-11429"/>
                </a:stretch>
              </a:blipFill>
            </p:spPr>
            <p:txBody>
              <a:bodyPr/>
              <a:lstStyle/>
              <a:p>
                <a:r>
                  <a:rPr lang="es-MX">
                    <a:noFill/>
                  </a:rPr>
                  <a:t> </a:t>
                </a:r>
              </a:p>
            </p:txBody>
          </p:sp>
        </mc:Fallback>
      </mc:AlternateContent>
      <p:pic>
        <p:nvPicPr>
          <p:cNvPr id="60" name="Imagen 59">
            <a:extLst>
              <a:ext uri="{FF2B5EF4-FFF2-40B4-BE49-F238E27FC236}">
                <a16:creationId xmlns:a16="http://schemas.microsoft.com/office/drawing/2014/main" id="{33027A69-4F35-C560-372E-195023965B63}"/>
              </a:ext>
            </a:extLst>
          </p:cNvPr>
          <p:cNvPicPr>
            <a:picLocks noChangeAspect="1"/>
          </p:cNvPicPr>
          <p:nvPr/>
        </p:nvPicPr>
        <p:blipFill>
          <a:blip r:embed="rId10"/>
          <a:stretch>
            <a:fillRect/>
          </a:stretch>
        </p:blipFill>
        <p:spPr>
          <a:xfrm>
            <a:off x="6771535" y="1482032"/>
            <a:ext cx="941036" cy="977728"/>
          </a:xfrm>
          <a:prstGeom prst="rect">
            <a:avLst/>
          </a:prstGeom>
        </p:spPr>
      </p:pic>
      <p:pic>
        <p:nvPicPr>
          <p:cNvPr id="61" name="Imagen 60">
            <a:extLst>
              <a:ext uri="{FF2B5EF4-FFF2-40B4-BE49-F238E27FC236}">
                <a16:creationId xmlns:a16="http://schemas.microsoft.com/office/drawing/2014/main" id="{47936F56-4AA3-C1F1-0ABA-D777A276DD79}"/>
              </a:ext>
            </a:extLst>
          </p:cNvPr>
          <p:cNvPicPr>
            <a:picLocks noChangeAspect="1"/>
          </p:cNvPicPr>
          <p:nvPr/>
        </p:nvPicPr>
        <p:blipFill rotWithShape="1">
          <a:blip r:embed="rId10"/>
          <a:srcRect t="5850"/>
          <a:stretch/>
        </p:blipFill>
        <p:spPr>
          <a:xfrm>
            <a:off x="7155631" y="1823656"/>
            <a:ext cx="941036" cy="920528"/>
          </a:xfrm>
          <a:prstGeom prst="rect">
            <a:avLst/>
          </a:prstGeom>
        </p:spPr>
      </p:pic>
      <p:pic>
        <p:nvPicPr>
          <p:cNvPr id="62" name="Imagen 61">
            <a:extLst>
              <a:ext uri="{FF2B5EF4-FFF2-40B4-BE49-F238E27FC236}">
                <a16:creationId xmlns:a16="http://schemas.microsoft.com/office/drawing/2014/main" id="{ECAEBA98-2416-ACDC-1203-406F288F2703}"/>
              </a:ext>
            </a:extLst>
          </p:cNvPr>
          <p:cNvPicPr>
            <a:picLocks noChangeAspect="1"/>
          </p:cNvPicPr>
          <p:nvPr/>
        </p:nvPicPr>
        <p:blipFill rotWithShape="1">
          <a:blip r:embed="rId10"/>
          <a:srcRect t="5850"/>
          <a:stretch/>
        </p:blipFill>
        <p:spPr>
          <a:xfrm>
            <a:off x="7431173" y="2245198"/>
            <a:ext cx="941036" cy="920528"/>
          </a:xfrm>
          <a:prstGeom prst="rect">
            <a:avLst/>
          </a:prstGeom>
        </p:spPr>
      </p:pic>
      <p:pic>
        <p:nvPicPr>
          <p:cNvPr id="63" name="Imagen 62">
            <a:extLst>
              <a:ext uri="{FF2B5EF4-FFF2-40B4-BE49-F238E27FC236}">
                <a16:creationId xmlns:a16="http://schemas.microsoft.com/office/drawing/2014/main" id="{E7CFFEDA-1D15-2362-8CC8-4154DA9325BA}"/>
              </a:ext>
            </a:extLst>
          </p:cNvPr>
          <p:cNvPicPr>
            <a:picLocks noChangeAspect="1"/>
          </p:cNvPicPr>
          <p:nvPr/>
        </p:nvPicPr>
        <p:blipFill rotWithShape="1">
          <a:blip r:embed="rId10"/>
          <a:srcRect t="5850"/>
          <a:stretch/>
        </p:blipFill>
        <p:spPr>
          <a:xfrm>
            <a:off x="7697890" y="2663943"/>
            <a:ext cx="941036" cy="920528"/>
          </a:xfrm>
          <a:prstGeom prst="rect">
            <a:avLst/>
          </a:prstGeom>
        </p:spPr>
      </p:pic>
      <p:pic>
        <p:nvPicPr>
          <p:cNvPr id="97" name="Imagen 96">
            <a:extLst>
              <a:ext uri="{FF2B5EF4-FFF2-40B4-BE49-F238E27FC236}">
                <a16:creationId xmlns:a16="http://schemas.microsoft.com/office/drawing/2014/main" id="{B1CC21F4-7504-58BB-FB3D-D01F9D42D91E}"/>
              </a:ext>
            </a:extLst>
          </p:cNvPr>
          <p:cNvPicPr>
            <a:picLocks noChangeAspect="1"/>
          </p:cNvPicPr>
          <p:nvPr/>
        </p:nvPicPr>
        <p:blipFill rotWithShape="1">
          <a:blip r:embed="rId10"/>
          <a:srcRect t="5850"/>
          <a:stretch/>
        </p:blipFill>
        <p:spPr>
          <a:xfrm>
            <a:off x="8056681" y="3064650"/>
            <a:ext cx="941036" cy="920528"/>
          </a:xfrm>
          <a:prstGeom prst="rect">
            <a:avLst/>
          </a:prstGeom>
        </p:spPr>
      </p:pic>
      <p:pic>
        <p:nvPicPr>
          <p:cNvPr id="98" name="Imagen 97">
            <a:extLst>
              <a:ext uri="{FF2B5EF4-FFF2-40B4-BE49-F238E27FC236}">
                <a16:creationId xmlns:a16="http://schemas.microsoft.com/office/drawing/2014/main" id="{5509EBB5-F3DE-6EA2-5AC5-A028949124C3}"/>
              </a:ext>
            </a:extLst>
          </p:cNvPr>
          <p:cNvPicPr>
            <a:picLocks noChangeAspect="1"/>
          </p:cNvPicPr>
          <p:nvPr/>
        </p:nvPicPr>
        <p:blipFill rotWithShape="1">
          <a:blip r:embed="rId10"/>
          <a:srcRect t="5850"/>
          <a:stretch/>
        </p:blipFill>
        <p:spPr>
          <a:xfrm>
            <a:off x="8346963" y="3414552"/>
            <a:ext cx="941036" cy="920528"/>
          </a:xfrm>
          <a:prstGeom prst="rect">
            <a:avLst/>
          </a:prstGeom>
        </p:spPr>
      </p:pic>
      <p:pic>
        <p:nvPicPr>
          <p:cNvPr id="99" name="Imagen 98">
            <a:extLst>
              <a:ext uri="{FF2B5EF4-FFF2-40B4-BE49-F238E27FC236}">
                <a16:creationId xmlns:a16="http://schemas.microsoft.com/office/drawing/2014/main" id="{C2870B7A-A163-F005-66FD-2E660DA457D3}"/>
              </a:ext>
            </a:extLst>
          </p:cNvPr>
          <p:cNvPicPr>
            <a:picLocks noChangeAspect="1"/>
          </p:cNvPicPr>
          <p:nvPr/>
        </p:nvPicPr>
        <p:blipFill rotWithShape="1">
          <a:blip r:embed="rId10"/>
          <a:srcRect t="5850"/>
          <a:stretch/>
        </p:blipFill>
        <p:spPr>
          <a:xfrm>
            <a:off x="8651297" y="3850509"/>
            <a:ext cx="941036" cy="920528"/>
          </a:xfrm>
          <a:prstGeom prst="rect">
            <a:avLst/>
          </a:prstGeom>
        </p:spPr>
      </p:pic>
      <p:pic>
        <p:nvPicPr>
          <p:cNvPr id="100" name="Imagen 99">
            <a:extLst>
              <a:ext uri="{FF2B5EF4-FFF2-40B4-BE49-F238E27FC236}">
                <a16:creationId xmlns:a16="http://schemas.microsoft.com/office/drawing/2014/main" id="{84B7D2D3-3568-F79C-3649-4BF685BF1B97}"/>
              </a:ext>
            </a:extLst>
          </p:cNvPr>
          <p:cNvPicPr>
            <a:picLocks noChangeAspect="1"/>
          </p:cNvPicPr>
          <p:nvPr/>
        </p:nvPicPr>
        <p:blipFill rotWithShape="1">
          <a:blip r:embed="rId10"/>
          <a:srcRect t="5850"/>
          <a:stretch/>
        </p:blipFill>
        <p:spPr>
          <a:xfrm>
            <a:off x="8989913" y="4261014"/>
            <a:ext cx="941036" cy="920528"/>
          </a:xfrm>
          <a:prstGeom prst="rect">
            <a:avLst/>
          </a:prstGeom>
        </p:spPr>
      </p:pic>
      <p:pic>
        <p:nvPicPr>
          <p:cNvPr id="101" name="Imagen 100">
            <a:extLst>
              <a:ext uri="{FF2B5EF4-FFF2-40B4-BE49-F238E27FC236}">
                <a16:creationId xmlns:a16="http://schemas.microsoft.com/office/drawing/2014/main" id="{F620FD0B-659B-68DE-AC68-BE9C4B7334D5}"/>
              </a:ext>
            </a:extLst>
          </p:cNvPr>
          <p:cNvPicPr>
            <a:picLocks noChangeAspect="1"/>
          </p:cNvPicPr>
          <p:nvPr/>
        </p:nvPicPr>
        <p:blipFill rotWithShape="1">
          <a:blip r:embed="rId10"/>
          <a:srcRect t="5850"/>
          <a:stretch/>
        </p:blipFill>
        <p:spPr>
          <a:xfrm>
            <a:off x="9272779" y="4721278"/>
            <a:ext cx="941036" cy="920528"/>
          </a:xfrm>
          <a:prstGeom prst="rect">
            <a:avLst/>
          </a:prstGeom>
        </p:spPr>
      </p:pic>
      <p:pic>
        <p:nvPicPr>
          <p:cNvPr id="103" name="Imagen 102" descr="Icono&#10;&#10;Descripción generada automáticamente con confianza media">
            <a:extLst>
              <a:ext uri="{FF2B5EF4-FFF2-40B4-BE49-F238E27FC236}">
                <a16:creationId xmlns:a16="http://schemas.microsoft.com/office/drawing/2014/main" id="{392C50DC-B5F8-9AD8-9B62-4913A270205E}"/>
              </a:ext>
            </a:extLst>
          </p:cNvPr>
          <p:cNvPicPr>
            <a:picLocks noChangeAspect="1"/>
          </p:cNvPicPr>
          <p:nvPr/>
        </p:nvPicPr>
        <p:blipFill>
          <a:blip r:embed="rId11">
            <a:duotone>
              <a:schemeClr val="accent4">
                <a:shade val="45000"/>
                <a:satMod val="135000"/>
              </a:schemeClr>
              <a:prstClr val="white"/>
            </a:duotone>
            <a:extLst>
              <a:ext uri="{BEBA8EAE-BF5A-486C-A8C5-ECC9F3942E4B}">
                <a14:imgProps xmlns:a14="http://schemas.microsoft.com/office/drawing/2010/main">
                  <a14:imgLayer r:embed="rId12">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1798732"/>
            <a:ext cx="645160" cy="645160"/>
          </a:xfrm>
          <a:prstGeom prst="rect">
            <a:avLst/>
          </a:prstGeom>
        </p:spPr>
      </p:pic>
      <p:pic>
        <p:nvPicPr>
          <p:cNvPr id="104" name="Imagen 103" descr="Icono&#10;&#10;Descripción generada automáticamente con confianza media">
            <a:extLst>
              <a:ext uri="{FF2B5EF4-FFF2-40B4-BE49-F238E27FC236}">
                <a16:creationId xmlns:a16="http://schemas.microsoft.com/office/drawing/2014/main" id="{825B3225-76CE-26D7-1D2B-893B5E05AFAF}"/>
              </a:ext>
            </a:extLst>
          </p:cNvPr>
          <p:cNvPicPr>
            <a:picLocks noChangeAspect="1"/>
          </p:cNvPicPr>
          <p:nvPr/>
        </p:nvPicPr>
        <p:blipFill>
          <a:blip r:embed="rId11">
            <a:duotone>
              <a:schemeClr val="accent4">
                <a:shade val="45000"/>
                <a:satMod val="135000"/>
              </a:schemeClr>
              <a:prstClr val="white"/>
            </a:duotone>
            <a:extLst>
              <a:ext uri="{BEBA8EAE-BF5A-486C-A8C5-ECC9F3942E4B}">
                <a14:imgProps xmlns:a14="http://schemas.microsoft.com/office/drawing/2010/main">
                  <a14:imgLayer r:embed="rId12">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2530494"/>
            <a:ext cx="645160" cy="645160"/>
          </a:xfrm>
          <a:prstGeom prst="rect">
            <a:avLst/>
          </a:prstGeom>
        </p:spPr>
      </p:pic>
      <p:pic>
        <p:nvPicPr>
          <p:cNvPr id="105" name="Imagen 104" descr="Icono&#10;&#10;Descripción generada automáticamente con confianza media">
            <a:extLst>
              <a:ext uri="{FF2B5EF4-FFF2-40B4-BE49-F238E27FC236}">
                <a16:creationId xmlns:a16="http://schemas.microsoft.com/office/drawing/2014/main" id="{5CC76168-1E27-0588-9023-1EA46C8299E8}"/>
              </a:ext>
            </a:extLst>
          </p:cNvPr>
          <p:cNvPicPr>
            <a:picLocks noChangeAspect="1"/>
          </p:cNvPicPr>
          <p:nvPr/>
        </p:nvPicPr>
        <p:blipFill>
          <a:blip r:embed="rId11">
            <a:duotone>
              <a:schemeClr val="accent4">
                <a:shade val="45000"/>
                <a:satMod val="135000"/>
              </a:schemeClr>
              <a:prstClr val="white"/>
            </a:duotone>
            <a:extLst>
              <a:ext uri="{BEBA8EAE-BF5A-486C-A8C5-ECC9F3942E4B}">
                <a14:imgProps xmlns:a14="http://schemas.microsoft.com/office/drawing/2010/main">
                  <a14:imgLayer r:embed="rId12">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3273981"/>
            <a:ext cx="645160" cy="645160"/>
          </a:xfrm>
          <a:prstGeom prst="rect">
            <a:avLst/>
          </a:prstGeom>
        </p:spPr>
      </p:pic>
      <p:pic>
        <p:nvPicPr>
          <p:cNvPr id="106" name="Imagen 105" descr="Icono&#10;&#10;Descripción generada automáticamente con confianza media">
            <a:extLst>
              <a:ext uri="{FF2B5EF4-FFF2-40B4-BE49-F238E27FC236}">
                <a16:creationId xmlns:a16="http://schemas.microsoft.com/office/drawing/2014/main" id="{39AAE5A8-5633-0AD3-C1E3-59110F63C099}"/>
              </a:ext>
            </a:extLst>
          </p:cNvPr>
          <p:cNvPicPr>
            <a:picLocks noChangeAspect="1"/>
          </p:cNvPicPr>
          <p:nvPr/>
        </p:nvPicPr>
        <p:blipFill>
          <a:blip r:embed="rId11">
            <a:duotone>
              <a:schemeClr val="accent4">
                <a:shade val="45000"/>
                <a:satMod val="135000"/>
              </a:schemeClr>
              <a:prstClr val="white"/>
            </a:duotone>
            <a:extLst>
              <a:ext uri="{BEBA8EAE-BF5A-486C-A8C5-ECC9F3942E4B}">
                <a14:imgProps xmlns:a14="http://schemas.microsoft.com/office/drawing/2010/main">
                  <a14:imgLayer r:embed="rId12">
                    <a14:imgEffect>
                      <a14:backgroundRemoval t="750" b="90000" l="10000" r="90000">
                        <a14:foregroundMark x1="26125" y1="9500" x2="45500" y2="2250"/>
                        <a14:foregroundMark x1="45500" y1="2250" x2="52625" y2="2125"/>
                        <a14:foregroundMark x1="52625" y1="2125" x2="72875" y2="8125"/>
                        <a14:foregroundMark x1="72875" y1="8125" x2="75875" y2="9875"/>
                        <a14:foregroundMark x1="34875" y1="5375" x2="43875" y2="2000"/>
                        <a14:foregroundMark x1="43875" y1="2000" x2="57500" y2="750"/>
                        <a14:foregroundMark x1="57500" y1="750" x2="61125" y2="1875"/>
                      </a14:backgroundRemoval>
                    </a14:imgEffect>
                  </a14:imgLayer>
                </a14:imgProps>
              </a:ext>
              <a:ext uri="{28A0092B-C50C-407E-A947-70E740481C1C}">
                <a14:useLocalDpi xmlns:a14="http://schemas.microsoft.com/office/drawing/2010/main" val="0"/>
              </a:ext>
            </a:extLst>
          </a:blip>
          <a:stretch>
            <a:fillRect/>
          </a:stretch>
        </p:blipFill>
        <p:spPr>
          <a:xfrm>
            <a:off x="1857108" y="3981402"/>
            <a:ext cx="645160" cy="645160"/>
          </a:xfrm>
          <a:prstGeom prst="rect">
            <a:avLst/>
          </a:prstGeom>
        </p:spPr>
      </p:pic>
      <p:sp>
        <p:nvSpPr>
          <p:cNvPr id="107" name="Rectángulo 106">
            <a:extLst>
              <a:ext uri="{FF2B5EF4-FFF2-40B4-BE49-F238E27FC236}">
                <a16:creationId xmlns:a16="http://schemas.microsoft.com/office/drawing/2014/main" id="{F3E3C7D7-FCE7-0DF7-74C3-B5979577AA75}"/>
              </a:ext>
            </a:extLst>
          </p:cNvPr>
          <p:cNvSpPr/>
          <p:nvPr/>
        </p:nvSpPr>
        <p:spPr>
          <a:xfrm>
            <a:off x="1735924" y="3916340"/>
            <a:ext cx="5081091" cy="2102477"/>
          </a:xfrm>
          <a:prstGeom prst="rect">
            <a:avLst/>
          </a:prstGeom>
          <a:noFill/>
          <a:ln w="38100">
            <a:solidFill>
              <a:schemeClr val="bg1">
                <a:lumMod val="95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8" name="Elipse 107">
            <a:extLst>
              <a:ext uri="{FF2B5EF4-FFF2-40B4-BE49-F238E27FC236}">
                <a16:creationId xmlns:a16="http://schemas.microsoft.com/office/drawing/2014/main" id="{FD47B077-60AB-3EFF-2E53-B93EA1842CC3}"/>
              </a:ext>
            </a:extLst>
          </p:cNvPr>
          <p:cNvSpPr>
            <a:spLocks noChangeAspect="1"/>
          </p:cNvSpPr>
          <p:nvPr/>
        </p:nvSpPr>
        <p:spPr>
          <a:xfrm>
            <a:off x="2971977" y="4185756"/>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09" name="Elipse 108">
            <a:extLst>
              <a:ext uri="{FF2B5EF4-FFF2-40B4-BE49-F238E27FC236}">
                <a16:creationId xmlns:a16="http://schemas.microsoft.com/office/drawing/2014/main" id="{02395BA4-1242-975E-7ADD-5395FB2CCD00}"/>
              </a:ext>
            </a:extLst>
          </p:cNvPr>
          <p:cNvSpPr>
            <a:spLocks noChangeAspect="1"/>
          </p:cNvSpPr>
          <p:nvPr/>
        </p:nvSpPr>
        <p:spPr>
          <a:xfrm>
            <a:off x="3455292" y="4185756"/>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0" name="Elipse 109">
            <a:extLst>
              <a:ext uri="{FF2B5EF4-FFF2-40B4-BE49-F238E27FC236}">
                <a16:creationId xmlns:a16="http://schemas.microsoft.com/office/drawing/2014/main" id="{BCD47615-9C57-1FA3-B24A-ECC8541F117E}"/>
              </a:ext>
            </a:extLst>
          </p:cNvPr>
          <p:cNvSpPr>
            <a:spLocks noChangeAspect="1"/>
          </p:cNvSpPr>
          <p:nvPr/>
        </p:nvSpPr>
        <p:spPr>
          <a:xfrm>
            <a:off x="3938607" y="418575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1" name="Elipse 120">
            <a:extLst>
              <a:ext uri="{FF2B5EF4-FFF2-40B4-BE49-F238E27FC236}">
                <a16:creationId xmlns:a16="http://schemas.microsoft.com/office/drawing/2014/main" id="{DF11550A-F182-0830-90E8-E768B130BAF3}"/>
              </a:ext>
            </a:extLst>
          </p:cNvPr>
          <p:cNvSpPr>
            <a:spLocks noChangeAspect="1"/>
          </p:cNvSpPr>
          <p:nvPr/>
        </p:nvSpPr>
        <p:spPr>
          <a:xfrm>
            <a:off x="4421922" y="4185756"/>
            <a:ext cx="242441" cy="242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2" name="Elipse 121">
            <a:extLst>
              <a:ext uri="{FF2B5EF4-FFF2-40B4-BE49-F238E27FC236}">
                <a16:creationId xmlns:a16="http://schemas.microsoft.com/office/drawing/2014/main" id="{890704F7-2191-77B5-9903-5FC59E406329}"/>
              </a:ext>
            </a:extLst>
          </p:cNvPr>
          <p:cNvSpPr>
            <a:spLocks noChangeAspect="1"/>
          </p:cNvSpPr>
          <p:nvPr/>
        </p:nvSpPr>
        <p:spPr>
          <a:xfrm>
            <a:off x="4905237" y="4185756"/>
            <a:ext cx="242441" cy="242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3" name="Elipse 122">
            <a:extLst>
              <a:ext uri="{FF2B5EF4-FFF2-40B4-BE49-F238E27FC236}">
                <a16:creationId xmlns:a16="http://schemas.microsoft.com/office/drawing/2014/main" id="{1A905917-DBEA-906B-C84D-97BE2662BEA3}"/>
              </a:ext>
            </a:extLst>
          </p:cNvPr>
          <p:cNvSpPr>
            <a:spLocks noChangeAspect="1"/>
          </p:cNvSpPr>
          <p:nvPr/>
        </p:nvSpPr>
        <p:spPr>
          <a:xfrm>
            <a:off x="5388552" y="4185756"/>
            <a:ext cx="242441" cy="242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4" name="Elipse 123">
            <a:extLst>
              <a:ext uri="{FF2B5EF4-FFF2-40B4-BE49-F238E27FC236}">
                <a16:creationId xmlns:a16="http://schemas.microsoft.com/office/drawing/2014/main" id="{C68B3675-177F-77F4-CBE1-3EB440770C5D}"/>
              </a:ext>
            </a:extLst>
          </p:cNvPr>
          <p:cNvSpPr>
            <a:spLocks noChangeAspect="1"/>
          </p:cNvSpPr>
          <p:nvPr/>
        </p:nvSpPr>
        <p:spPr>
          <a:xfrm>
            <a:off x="5871868" y="4185756"/>
            <a:ext cx="242441" cy="24244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5" name="CuadroTexto 124">
            <a:extLst>
              <a:ext uri="{FF2B5EF4-FFF2-40B4-BE49-F238E27FC236}">
                <a16:creationId xmlns:a16="http://schemas.microsoft.com/office/drawing/2014/main" id="{A6FE7668-DA70-D7BD-B5A6-492A00397C20}"/>
              </a:ext>
            </a:extLst>
          </p:cNvPr>
          <p:cNvSpPr txBox="1"/>
          <p:nvPr/>
        </p:nvSpPr>
        <p:spPr>
          <a:xfrm>
            <a:off x="2448038" y="4153788"/>
            <a:ext cx="503664" cy="307777"/>
          </a:xfrm>
          <a:prstGeom prst="rect">
            <a:avLst/>
          </a:prstGeom>
          <a:noFill/>
        </p:spPr>
        <p:txBody>
          <a:bodyPr wrap="none" rtlCol="0">
            <a:spAutoFit/>
          </a:bodyPr>
          <a:lstStyle/>
          <a:p>
            <a:r>
              <a:rPr lang="es-MX" dirty="0">
                <a:solidFill>
                  <a:schemeClr val="bg1"/>
                </a:solidFill>
              </a:rPr>
              <a:t>Day</a:t>
            </a:r>
          </a:p>
        </p:txBody>
      </p:sp>
      <mc:AlternateContent xmlns:mc="http://schemas.openxmlformats.org/markup-compatibility/2006" xmlns:a14="http://schemas.microsoft.com/office/drawing/2010/main">
        <mc:Choice Requires="a14">
          <p:sp>
            <p:nvSpPr>
              <p:cNvPr id="126" name="CuadroTexto 125">
                <a:extLst>
                  <a:ext uri="{FF2B5EF4-FFF2-40B4-BE49-F238E27FC236}">
                    <a16:creationId xmlns:a16="http://schemas.microsoft.com/office/drawing/2014/main" id="{5713CBA8-A970-1DD1-80C7-8D1838DCBAED}"/>
                  </a:ext>
                </a:extLst>
              </p:cNvPr>
              <p:cNvSpPr txBox="1"/>
              <p:nvPr/>
            </p:nvSpPr>
            <p:spPr>
              <a:xfrm>
                <a:off x="2998521" y="4454716"/>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1</m:t>
                      </m:r>
                    </m:oMath>
                  </m:oMathPara>
                </a14:m>
                <a:endParaRPr lang="es-MX" dirty="0">
                  <a:solidFill>
                    <a:schemeClr val="bg1"/>
                  </a:solidFill>
                </a:endParaRPr>
              </a:p>
            </p:txBody>
          </p:sp>
        </mc:Choice>
        <mc:Fallback xmlns="">
          <p:sp>
            <p:nvSpPr>
              <p:cNvPr id="126" name="CuadroTexto 125">
                <a:extLst>
                  <a:ext uri="{FF2B5EF4-FFF2-40B4-BE49-F238E27FC236}">
                    <a16:creationId xmlns:a16="http://schemas.microsoft.com/office/drawing/2014/main" id="{5713CBA8-A970-1DD1-80C7-8D1838DCBAED}"/>
                  </a:ext>
                </a:extLst>
              </p:cNvPr>
              <p:cNvSpPr txBox="1">
                <a:spLocks noRot="1" noChangeAspect="1" noMove="1" noResize="1" noEditPoints="1" noAdjustHandles="1" noChangeArrowheads="1" noChangeShapeType="1" noTextEdit="1"/>
              </p:cNvSpPr>
              <p:nvPr/>
            </p:nvSpPr>
            <p:spPr>
              <a:xfrm>
                <a:off x="2998521" y="4454716"/>
                <a:ext cx="149079" cy="215444"/>
              </a:xfrm>
              <a:prstGeom prst="rect">
                <a:avLst/>
              </a:prstGeom>
              <a:blipFill>
                <a:blip r:embed="rId13"/>
                <a:stretch>
                  <a:fillRect l="-25000" r="-25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7" name="CuadroTexto 126">
                <a:extLst>
                  <a:ext uri="{FF2B5EF4-FFF2-40B4-BE49-F238E27FC236}">
                    <a16:creationId xmlns:a16="http://schemas.microsoft.com/office/drawing/2014/main" id="{7B429FA9-2587-A655-57A2-5B513561BDFF}"/>
                  </a:ext>
                </a:extLst>
              </p:cNvPr>
              <p:cNvSpPr txBox="1"/>
              <p:nvPr/>
            </p:nvSpPr>
            <p:spPr>
              <a:xfrm>
                <a:off x="3494774" y="4454716"/>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2</m:t>
                      </m:r>
                    </m:oMath>
                  </m:oMathPara>
                </a14:m>
                <a:endParaRPr lang="es-MX" dirty="0">
                  <a:solidFill>
                    <a:schemeClr val="bg1"/>
                  </a:solidFill>
                </a:endParaRPr>
              </a:p>
            </p:txBody>
          </p:sp>
        </mc:Choice>
        <mc:Fallback xmlns="">
          <p:sp>
            <p:nvSpPr>
              <p:cNvPr id="127" name="CuadroTexto 126">
                <a:extLst>
                  <a:ext uri="{FF2B5EF4-FFF2-40B4-BE49-F238E27FC236}">
                    <a16:creationId xmlns:a16="http://schemas.microsoft.com/office/drawing/2014/main" id="{7B429FA9-2587-A655-57A2-5B513561BDFF}"/>
                  </a:ext>
                </a:extLst>
              </p:cNvPr>
              <p:cNvSpPr txBox="1">
                <a:spLocks noRot="1" noChangeAspect="1" noMove="1" noResize="1" noEditPoints="1" noAdjustHandles="1" noChangeArrowheads="1" noChangeShapeType="1" noTextEdit="1"/>
              </p:cNvSpPr>
              <p:nvPr/>
            </p:nvSpPr>
            <p:spPr>
              <a:xfrm>
                <a:off x="3494774" y="4454716"/>
                <a:ext cx="149079" cy="215444"/>
              </a:xfrm>
              <a:prstGeom prst="rect">
                <a:avLst/>
              </a:prstGeom>
              <a:blipFill>
                <a:blip r:embed="rId14"/>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8" name="CuadroTexto 127">
                <a:extLst>
                  <a:ext uri="{FF2B5EF4-FFF2-40B4-BE49-F238E27FC236}">
                    <a16:creationId xmlns:a16="http://schemas.microsoft.com/office/drawing/2014/main" id="{03BA1CF5-4F16-FB17-D980-9E1BFBC88991}"/>
                  </a:ext>
                </a:extLst>
              </p:cNvPr>
              <p:cNvSpPr txBox="1"/>
              <p:nvPr/>
            </p:nvSpPr>
            <p:spPr>
              <a:xfrm>
                <a:off x="3987954" y="4453244"/>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3</m:t>
                      </m:r>
                    </m:oMath>
                  </m:oMathPara>
                </a14:m>
                <a:endParaRPr lang="es-MX" dirty="0">
                  <a:solidFill>
                    <a:schemeClr val="bg1"/>
                  </a:solidFill>
                </a:endParaRPr>
              </a:p>
            </p:txBody>
          </p:sp>
        </mc:Choice>
        <mc:Fallback xmlns="">
          <p:sp>
            <p:nvSpPr>
              <p:cNvPr id="128" name="CuadroTexto 127">
                <a:extLst>
                  <a:ext uri="{FF2B5EF4-FFF2-40B4-BE49-F238E27FC236}">
                    <a16:creationId xmlns:a16="http://schemas.microsoft.com/office/drawing/2014/main" id="{03BA1CF5-4F16-FB17-D980-9E1BFBC88991}"/>
                  </a:ext>
                </a:extLst>
              </p:cNvPr>
              <p:cNvSpPr txBox="1">
                <a:spLocks noRot="1" noChangeAspect="1" noMove="1" noResize="1" noEditPoints="1" noAdjustHandles="1" noChangeArrowheads="1" noChangeShapeType="1" noTextEdit="1"/>
              </p:cNvSpPr>
              <p:nvPr/>
            </p:nvSpPr>
            <p:spPr>
              <a:xfrm>
                <a:off x="3987954" y="4453244"/>
                <a:ext cx="149079" cy="215444"/>
              </a:xfrm>
              <a:prstGeom prst="rect">
                <a:avLst/>
              </a:prstGeom>
              <a:blipFill>
                <a:blip r:embed="rId15"/>
                <a:stretch>
                  <a:fillRect l="-24000" r="-20000" b="-857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29" name="CuadroTexto 128">
                <a:extLst>
                  <a:ext uri="{FF2B5EF4-FFF2-40B4-BE49-F238E27FC236}">
                    <a16:creationId xmlns:a16="http://schemas.microsoft.com/office/drawing/2014/main" id="{C76C9E8D-500D-E61F-CBA9-083657E5D19B}"/>
                  </a:ext>
                </a:extLst>
              </p:cNvPr>
              <p:cNvSpPr txBox="1"/>
              <p:nvPr/>
            </p:nvSpPr>
            <p:spPr>
              <a:xfrm>
                <a:off x="5147678" y="4428197"/>
                <a:ext cx="18434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m:t>
                      </m:r>
                    </m:oMath>
                  </m:oMathPara>
                </a14:m>
                <a:endParaRPr lang="es-MX" dirty="0">
                  <a:solidFill>
                    <a:schemeClr val="bg1"/>
                  </a:solidFill>
                </a:endParaRPr>
              </a:p>
            </p:txBody>
          </p:sp>
        </mc:Choice>
        <mc:Fallback xmlns="">
          <p:sp>
            <p:nvSpPr>
              <p:cNvPr id="129" name="CuadroTexto 128">
                <a:extLst>
                  <a:ext uri="{FF2B5EF4-FFF2-40B4-BE49-F238E27FC236}">
                    <a16:creationId xmlns:a16="http://schemas.microsoft.com/office/drawing/2014/main" id="{C76C9E8D-500D-E61F-CBA9-083657E5D19B}"/>
                  </a:ext>
                </a:extLst>
              </p:cNvPr>
              <p:cNvSpPr txBox="1">
                <a:spLocks noRot="1" noChangeAspect="1" noMove="1" noResize="1" noEditPoints="1" noAdjustHandles="1" noChangeArrowheads="1" noChangeShapeType="1" noTextEdit="1"/>
              </p:cNvSpPr>
              <p:nvPr/>
            </p:nvSpPr>
            <p:spPr>
              <a:xfrm>
                <a:off x="5147678" y="4428197"/>
                <a:ext cx="184346" cy="215444"/>
              </a:xfrm>
              <a:prstGeom prst="rect">
                <a:avLst/>
              </a:prstGeom>
              <a:blipFill>
                <a:blip r:embed="rId16"/>
                <a:stretch>
                  <a:fillRect/>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0" name="CuadroTexto 129">
                <a:extLst>
                  <a:ext uri="{FF2B5EF4-FFF2-40B4-BE49-F238E27FC236}">
                    <a16:creationId xmlns:a16="http://schemas.microsoft.com/office/drawing/2014/main" id="{C48B5E89-C725-0D45-C645-4AAED1C461B2}"/>
                  </a:ext>
                </a:extLst>
              </p:cNvPr>
              <p:cNvSpPr txBox="1"/>
              <p:nvPr/>
            </p:nvSpPr>
            <p:spPr>
              <a:xfrm>
                <a:off x="5894074" y="4453243"/>
                <a:ext cx="20345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𝑚</m:t>
                      </m:r>
                    </m:oMath>
                  </m:oMathPara>
                </a14:m>
                <a:endParaRPr lang="es-MX" dirty="0">
                  <a:solidFill>
                    <a:schemeClr val="bg1"/>
                  </a:solidFill>
                </a:endParaRPr>
              </a:p>
            </p:txBody>
          </p:sp>
        </mc:Choice>
        <mc:Fallback xmlns="">
          <p:sp>
            <p:nvSpPr>
              <p:cNvPr id="130" name="CuadroTexto 129">
                <a:extLst>
                  <a:ext uri="{FF2B5EF4-FFF2-40B4-BE49-F238E27FC236}">
                    <a16:creationId xmlns:a16="http://schemas.microsoft.com/office/drawing/2014/main" id="{C48B5E89-C725-0D45-C645-4AAED1C461B2}"/>
                  </a:ext>
                </a:extLst>
              </p:cNvPr>
              <p:cNvSpPr txBox="1">
                <a:spLocks noRot="1" noChangeAspect="1" noMove="1" noResize="1" noEditPoints="1" noAdjustHandles="1" noChangeArrowheads="1" noChangeShapeType="1" noTextEdit="1"/>
              </p:cNvSpPr>
              <p:nvPr/>
            </p:nvSpPr>
            <p:spPr>
              <a:xfrm>
                <a:off x="5894074" y="4453243"/>
                <a:ext cx="203454" cy="215444"/>
              </a:xfrm>
              <a:prstGeom prst="rect">
                <a:avLst/>
              </a:prstGeom>
              <a:blipFill>
                <a:blip r:embed="rId17"/>
                <a:stretch>
                  <a:fillRect l="-12121" r="-6061"/>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1" name="CuadroTexto 130">
                <a:extLst>
                  <a:ext uri="{FF2B5EF4-FFF2-40B4-BE49-F238E27FC236}">
                    <a16:creationId xmlns:a16="http://schemas.microsoft.com/office/drawing/2014/main" id="{1C35FAB6-00CA-8E59-97F2-85F67BCD23FC}"/>
                  </a:ext>
                </a:extLst>
              </p:cNvPr>
              <p:cNvSpPr txBox="1"/>
              <p:nvPr/>
            </p:nvSpPr>
            <p:spPr>
              <a:xfrm>
                <a:off x="4462745" y="4466492"/>
                <a:ext cx="149079"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s-MX" b="0" i="1" smtClean="0">
                          <a:solidFill>
                            <a:schemeClr val="bg1"/>
                          </a:solidFill>
                          <a:latin typeface="Cambria Math" panose="02040503050406030204" pitchFamily="18" charset="0"/>
                        </a:rPr>
                        <m:t>4</m:t>
                      </m:r>
                    </m:oMath>
                  </m:oMathPara>
                </a14:m>
                <a:endParaRPr lang="es-MX" dirty="0">
                  <a:solidFill>
                    <a:schemeClr val="bg1"/>
                  </a:solidFill>
                </a:endParaRPr>
              </a:p>
            </p:txBody>
          </p:sp>
        </mc:Choice>
        <mc:Fallback xmlns="">
          <p:sp>
            <p:nvSpPr>
              <p:cNvPr id="131" name="CuadroTexto 130">
                <a:extLst>
                  <a:ext uri="{FF2B5EF4-FFF2-40B4-BE49-F238E27FC236}">
                    <a16:creationId xmlns:a16="http://schemas.microsoft.com/office/drawing/2014/main" id="{1C35FAB6-00CA-8E59-97F2-85F67BCD23FC}"/>
                  </a:ext>
                </a:extLst>
              </p:cNvPr>
              <p:cNvSpPr txBox="1">
                <a:spLocks noRot="1" noChangeAspect="1" noMove="1" noResize="1" noEditPoints="1" noAdjustHandles="1" noChangeArrowheads="1" noChangeShapeType="1" noTextEdit="1"/>
              </p:cNvSpPr>
              <p:nvPr/>
            </p:nvSpPr>
            <p:spPr>
              <a:xfrm>
                <a:off x="4462745" y="4466492"/>
                <a:ext cx="149079" cy="215444"/>
              </a:xfrm>
              <a:prstGeom prst="rect">
                <a:avLst/>
              </a:prstGeom>
              <a:blipFill>
                <a:blip r:embed="rId18"/>
                <a:stretch>
                  <a:fillRect l="-24000" r="-20000" b="-8571"/>
                </a:stretch>
              </a:blipFill>
            </p:spPr>
            <p:txBody>
              <a:bodyPr/>
              <a:lstStyle/>
              <a:p>
                <a:r>
                  <a:rPr lang="es-MX">
                    <a:noFill/>
                  </a:rPr>
                  <a:t> </a:t>
                </a:r>
              </a:p>
            </p:txBody>
          </p:sp>
        </mc:Fallback>
      </mc:AlternateContent>
      <p:sp>
        <p:nvSpPr>
          <p:cNvPr id="132" name="CuadroTexto 131">
            <a:extLst>
              <a:ext uri="{FF2B5EF4-FFF2-40B4-BE49-F238E27FC236}">
                <a16:creationId xmlns:a16="http://schemas.microsoft.com/office/drawing/2014/main" id="{605B34C5-824B-0FC2-E5A2-C52B204A860B}"/>
              </a:ext>
            </a:extLst>
          </p:cNvPr>
          <p:cNvSpPr txBox="1"/>
          <p:nvPr/>
        </p:nvSpPr>
        <p:spPr>
          <a:xfrm>
            <a:off x="2168404" y="5165345"/>
            <a:ext cx="2890535" cy="307777"/>
          </a:xfrm>
          <a:prstGeom prst="rect">
            <a:avLst/>
          </a:prstGeom>
          <a:noFill/>
        </p:spPr>
        <p:txBody>
          <a:bodyPr wrap="none" rtlCol="0">
            <a:spAutoFit/>
          </a:bodyPr>
          <a:lstStyle/>
          <a:p>
            <a:r>
              <a:rPr lang="es-MX" b="1" dirty="0">
                <a:solidFill>
                  <a:schemeClr val="bg1"/>
                </a:solidFill>
                <a:latin typeface="Montserrat Light" panose="00000400000000000000" pitchFamily="2" charset="0"/>
              </a:rPr>
              <a:t>Time </a:t>
            </a:r>
            <a:r>
              <a:rPr lang="es-MX" b="1" dirty="0" err="1">
                <a:solidFill>
                  <a:schemeClr val="bg1"/>
                </a:solidFill>
                <a:latin typeface="Montserrat Light" panose="00000400000000000000" pitchFamily="2" charset="0"/>
              </a:rPr>
              <a:t>of</a:t>
            </a:r>
            <a:r>
              <a:rPr lang="es-MX" b="1" dirty="0">
                <a:solidFill>
                  <a:schemeClr val="bg1"/>
                </a:solidFill>
                <a:latin typeface="Montserrat Light" panose="00000400000000000000" pitchFamily="2" charset="0"/>
              </a:rPr>
              <a:t> data </a:t>
            </a:r>
            <a:r>
              <a:rPr lang="es-MX" b="1" dirty="0" err="1">
                <a:solidFill>
                  <a:schemeClr val="bg1"/>
                </a:solidFill>
                <a:latin typeface="Montserrat Light" panose="00000400000000000000" pitchFamily="2" charset="0"/>
              </a:rPr>
              <a:t>colection</a:t>
            </a:r>
            <a:r>
              <a:rPr lang="es-MX" b="1" dirty="0">
                <a:solidFill>
                  <a:schemeClr val="bg1"/>
                </a:solidFill>
                <a:latin typeface="Montserrat Light" panose="00000400000000000000" pitchFamily="2" charset="0"/>
              </a:rPr>
              <a:t> </a:t>
            </a:r>
            <a:r>
              <a:rPr lang="es-MX" b="1" dirty="0" err="1">
                <a:solidFill>
                  <a:schemeClr val="bg1"/>
                </a:solidFill>
                <a:latin typeface="Montserrat Light" panose="00000400000000000000" pitchFamily="2" charset="0"/>
              </a:rPr>
              <a:t>by</a:t>
            </a:r>
            <a:r>
              <a:rPr lang="es-MX" b="1" dirty="0">
                <a:solidFill>
                  <a:schemeClr val="bg1"/>
                </a:solidFill>
                <a:latin typeface="Montserrat Light" panose="00000400000000000000" pitchFamily="2" charset="0"/>
              </a:rPr>
              <a:t> </a:t>
            </a:r>
            <a:r>
              <a:rPr lang="es-MX" b="1" dirty="0" err="1">
                <a:solidFill>
                  <a:schemeClr val="bg1"/>
                </a:solidFill>
                <a:latin typeface="Montserrat Light" panose="00000400000000000000" pitchFamily="2" charset="0"/>
              </a:rPr>
              <a:t>iEEG</a:t>
            </a:r>
            <a:endParaRPr lang="es-MX" b="1" dirty="0">
              <a:solidFill>
                <a:schemeClr val="bg1"/>
              </a:solidFill>
              <a:latin typeface="Montserrat Light" panose="00000400000000000000" pitchFamily="2" charset="0"/>
            </a:endParaRPr>
          </a:p>
        </p:txBody>
      </p:sp>
      <mc:AlternateContent xmlns:mc="http://schemas.openxmlformats.org/markup-compatibility/2006" xmlns:a14="http://schemas.microsoft.com/office/drawing/2010/main">
        <mc:Choice Requires="a14">
          <p:sp>
            <p:nvSpPr>
              <p:cNvPr id="133" name="CuadroTexto 132">
                <a:extLst>
                  <a:ext uri="{FF2B5EF4-FFF2-40B4-BE49-F238E27FC236}">
                    <a16:creationId xmlns:a16="http://schemas.microsoft.com/office/drawing/2014/main" id="{E7F6DCD6-01EC-3BA5-44A3-866BB58A1D27}"/>
                  </a:ext>
                </a:extLst>
              </p:cNvPr>
              <p:cNvSpPr txBox="1"/>
              <p:nvPr/>
            </p:nvSpPr>
            <p:spPr>
              <a:xfrm>
                <a:off x="1962386" y="5697253"/>
                <a:ext cx="412036"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solidFill>
                                <a:schemeClr val="bg1"/>
                              </a:solidFill>
                              <a:latin typeface="Cambria Math" panose="02040503050406030204" pitchFamily="18" charset="0"/>
                            </a:rPr>
                          </m:ctrlPr>
                        </m:sSubPr>
                        <m:e>
                          <m:r>
                            <a:rPr lang="es-MX" b="1" i="1" smtClean="0">
                              <a:solidFill>
                                <a:schemeClr val="bg1"/>
                              </a:solidFill>
                              <a:latin typeface="Cambria Math" panose="02040503050406030204" pitchFamily="18" charset="0"/>
                            </a:rPr>
                            <m:t>𝟎</m:t>
                          </m:r>
                        </m:e>
                        <m:sub>
                          <m:r>
                            <a:rPr lang="es-MX" b="1" i="1" smtClean="0">
                              <a:solidFill>
                                <a:schemeClr val="bg1"/>
                              </a:solidFill>
                              <a:latin typeface="Cambria Math" panose="02040503050406030204" pitchFamily="18" charset="0"/>
                            </a:rPr>
                            <m:t>𝒎𝒊𝒏</m:t>
                          </m:r>
                        </m:sub>
                      </m:sSub>
                    </m:oMath>
                  </m:oMathPara>
                </a14:m>
                <a:endParaRPr lang="es-MX" b="1" dirty="0">
                  <a:solidFill>
                    <a:schemeClr val="bg1"/>
                  </a:solidFill>
                  <a:latin typeface="Montserrat Light" panose="00000400000000000000" pitchFamily="2" charset="0"/>
                </a:endParaRPr>
              </a:p>
            </p:txBody>
          </p:sp>
        </mc:Choice>
        <mc:Fallback xmlns="">
          <p:sp>
            <p:nvSpPr>
              <p:cNvPr id="133" name="CuadroTexto 132">
                <a:extLst>
                  <a:ext uri="{FF2B5EF4-FFF2-40B4-BE49-F238E27FC236}">
                    <a16:creationId xmlns:a16="http://schemas.microsoft.com/office/drawing/2014/main" id="{E7F6DCD6-01EC-3BA5-44A3-866BB58A1D27}"/>
                  </a:ext>
                </a:extLst>
              </p:cNvPr>
              <p:cNvSpPr txBox="1">
                <a:spLocks noRot="1" noChangeAspect="1" noMove="1" noResize="1" noEditPoints="1" noAdjustHandles="1" noChangeArrowheads="1" noChangeShapeType="1" noTextEdit="1"/>
              </p:cNvSpPr>
              <p:nvPr/>
            </p:nvSpPr>
            <p:spPr>
              <a:xfrm>
                <a:off x="1962386" y="5697253"/>
                <a:ext cx="412036" cy="215444"/>
              </a:xfrm>
              <a:prstGeom prst="rect">
                <a:avLst/>
              </a:prstGeom>
              <a:blipFill>
                <a:blip r:embed="rId19"/>
                <a:stretch>
                  <a:fillRect l="-8824" r="-1471" b="-17143"/>
                </a:stretch>
              </a:blipFill>
            </p:spPr>
            <p:txBody>
              <a:bodyPr/>
              <a:lstStyle/>
              <a:p>
                <a:r>
                  <a:rPr lang="es-MX">
                    <a:noFill/>
                  </a:rPr>
                  <a:t> </a:t>
                </a:r>
              </a:p>
            </p:txBody>
          </p:sp>
        </mc:Fallback>
      </mc:AlternateContent>
      <mc:AlternateContent xmlns:mc="http://schemas.openxmlformats.org/markup-compatibility/2006" xmlns:a14="http://schemas.microsoft.com/office/drawing/2010/main">
        <mc:Choice Requires="a14">
          <p:sp>
            <p:nvSpPr>
              <p:cNvPr id="134" name="CuadroTexto 133">
                <a:extLst>
                  <a:ext uri="{FF2B5EF4-FFF2-40B4-BE49-F238E27FC236}">
                    <a16:creationId xmlns:a16="http://schemas.microsoft.com/office/drawing/2014/main" id="{F4E8338A-5E47-D763-4C4B-55357C52160C}"/>
                  </a:ext>
                </a:extLst>
              </p:cNvPr>
              <p:cNvSpPr txBox="1"/>
              <p:nvPr/>
            </p:nvSpPr>
            <p:spPr>
              <a:xfrm>
                <a:off x="4864095" y="5736971"/>
                <a:ext cx="522002"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MX" b="1" i="1" smtClean="0">
                              <a:solidFill>
                                <a:schemeClr val="bg1"/>
                              </a:solidFill>
                              <a:latin typeface="Cambria Math" panose="02040503050406030204" pitchFamily="18" charset="0"/>
                            </a:rPr>
                          </m:ctrlPr>
                        </m:sSubPr>
                        <m:e>
                          <m:r>
                            <a:rPr lang="es-MX" b="1" i="1" smtClean="0">
                              <a:solidFill>
                                <a:schemeClr val="bg1"/>
                              </a:solidFill>
                              <a:latin typeface="Cambria Math" panose="02040503050406030204" pitchFamily="18" charset="0"/>
                            </a:rPr>
                            <m:t>𝟏𝟎</m:t>
                          </m:r>
                        </m:e>
                        <m:sub>
                          <m:r>
                            <a:rPr lang="es-MX" b="1" i="1" smtClean="0">
                              <a:solidFill>
                                <a:schemeClr val="bg1"/>
                              </a:solidFill>
                              <a:latin typeface="Cambria Math" panose="02040503050406030204" pitchFamily="18" charset="0"/>
                            </a:rPr>
                            <m:t>𝒎𝒊𝒏</m:t>
                          </m:r>
                        </m:sub>
                      </m:sSub>
                    </m:oMath>
                  </m:oMathPara>
                </a14:m>
                <a:endParaRPr lang="es-MX" b="1" dirty="0">
                  <a:solidFill>
                    <a:schemeClr val="bg1"/>
                  </a:solidFill>
                  <a:latin typeface="Montserrat Light" panose="00000400000000000000" pitchFamily="2" charset="0"/>
                </a:endParaRPr>
              </a:p>
            </p:txBody>
          </p:sp>
        </mc:Choice>
        <mc:Fallback xmlns="">
          <p:sp>
            <p:nvSpPr>
              <p:cNvPr id="134" name="CuadroTexto 133">
                <a:extLst>
                  <a:ext uri="{FF2B5EF4-FFF2-40B4-BE49-F238E27FC236}">
                    <a16:creationId xmlns:a16="http://schemas.microsoft.com/office/drawing/2014/main" id="{F4E8338A-5E47-D763-4C4B-55357C52160C}"/>
                  </a:ext>
                </a:extLst>
              </p:cNvPr>
              <p:cNvSpPr txBox="1">
                <a:spLocks noRot="1" noChangeAspect="1" noMove="1" noResize="1" noEditPoints="1" noAdjustHandles="1" noChangeArrowheads="1" noChangeShapeType="1" noTextEdit="1"/>
              </p:cNvSpPr>
              <p:nvPr/>
            </p:nvSpPr>
            <p:spPr>
              <a:xfrm>
                <a:off x="4864095" y="5736971"/>
                <a:ext cx="522002" cy="215444"/>
              </a:xfrm>
              <a:prstGeom prst="rect">
                <a:avLst/>
              </a:prstGeom>
              <a:blipFill>
                <a:blip r:embed="rId20"/>
                <a:stretch>
                  <a:fillRect l="-6977" r="-1163" b="-20000"/>
                </a:stretch>
              </a:blipFill>
            </p:spPr>
            <p:txBody>
              <a:bodyPr/>
              <a:lstStyle/>
              <a:p>
                <a:r>
                  <a:rPr lang="es-MX">
                    <a:noFill/>
                  </a:rPr>
                  <a:t> </a:t>
                </a:r>
              </a:p>
            </p:txBody>
          </p:sp>
        </mc:Fallback>
      </mc:AlternateContent>
      <p:cxnSp>
        <p:nvCxnSpPr>
          <p:cNvPr id="135" name="Conector: curvado 134">
            <a:extLst>
              <a:ext uri="{FF2B5EF4-FFF2-40B4-BE49-F238E27FC236}">
                <a16:creationId xmlns:a16="http://schemas.microsoft.com/office/drawing/2014/main" id="{6F0AFEDF-444C-D6AB-0C6B-1D66A3AA5ED3}"/>
              </a:ext>
            </a:extLst>
          </p:cNvPr>
          <p:cNvCxnSpPr>
            <a:cxnSpLocks/>
            <a:stCxn id="131" idx="2"/>
            <a:endCxn id="132" idx="0"/>
          </p:cNvCxnSpPr>
          <p:nvPr/>
        </p:nvCxnSpPr>
        <p:spPr>
          <a:xfrm rot="5400000">
            <a:off x="3833775" y="4461834"/>
            <a:ext cx="483409" cy="923613"/>
          </a:xfrm>
          <a:prstGeom prst="curvedConnector3">
            <a:avLst>
              <a:gd name="adj1" fmla="val 39830"/>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36" name="CuadroTexto 135">
            <a:extLst>
              <a:ext uri="{FF2B5EF4-FFF2-40B4-BE49-F238E27FC236}">
                <a16:creationId xmlns:a16="http://schemas.microsoft.com/office/drawing/2014/main" id="{52801D6D-3C15-B0EA-9D1B-DE3E52E68C84}"/>
              </a:ext>
            </a:extLst>
          </p:cNvPr>
          <p:cNvSpPr txBox="1"/>
          <p:nvPr/>
        </p:nvSpPr>
        <p:spPr>
          <a:xfrm>
            <a:off x="5858978" y="5066237"/>
            <a:ext cx="976549" cy="307777"/>
          </a:xfrm>
          <a:prstGeom prst="rect">
            <a:avLst/>
          </a:prstGeom>
          <a:noFill/>
        </p:spPr>
        <p:txBody>
          <a:bodyPr wrap="none" rtlCol="0">
            <a:spAutoFit/>
          </a:bodyPr>
          <a:lstStyle/>
          <a:p>
            <a:r>
              <a:rPr lang="es-MX" b="1" dirty="0" err="1">
                <a:solidFill>
                  <a:schemeClr val="bg1"/>
                </a:solidFill>
                <a:latin typeface="Montserrat Light" panose="00000400000000000000" pitchFamily="2" charset="0"/>
              </a:rPr>
              <a:t>Interictal</a:t>
            </a:r>
            <a:endParaRPr lang="es-MX" b="1" dirty="0">
              <a:solidFill>
                <a:schemeClr val="bg1"/>
              </a:solidFill>
              <a:latin typeface="Montserrat Light" panose="00000400000000000000" pitchFamily="2" charset="0"/>
            </a:endParaRPr>
          </a:p>
        </p:txBody>
      </p:sp>
      <p:sp>
        <p:nvSpPr>
          <p:cNvPr id="137" name="CuadroTexto 136">
            <a:extLst>
              <a:ext uri="{FF2B5EF4-FFF2-40B4-BE49-F238E27FC236}">
                <a16:creationId xmlns:a16="http://schemas.microsoft.com/office/drawing/2014/main" id="{0C132935-7C6A-16C0-0AC3-5C839BFFC708}"/>
              </a:ext>
            </a:extLst>
          </p:cNvPr>
          <p:cNvSpPr txBox="1"/>
          <p:nvPr/>
        </p:nvSpPr>
        <p:spPr>
          <a:xfrm>
            <a:off x="5858978" y="5501247"/>
            <a:ext cx="859531" cy="307777"/>
          </a:xfrm>
          <a:prstGeom prst="rect">
            <a:avLst/>
          </a:prstGeom>
          <a:noFill/>
        </p:spPr>
        <p:txBody>
          <a:bodyPr wrap="none" rtlCol="0">
            <a:spAutoFit/>
          </a:bodyPr>
          <a:lstStyle/>
          <a:p>
            <a:r>
              <a:rPr lang="es-MX" b="1" dirty="0" err="1">
                <a:solidFill>
                  <a:schemeClr val="bg1"/>
                </a:solidFill>
                <a:latin typeface="Montserrat Light" panose="00000400000000000000" pitchFamily="2" charset="0"/>
              </a:rPr>
              <a:t>Preictal</a:t>
            </a:r>
            <a:endParaRPr lang="es-MX" b="1" dirty="0">
              <a:solidFill>
                <a:schemeClr val="bg1"/>
              </a:solidFill>
              <a:latin typeface="Montserrat Light" panose="00000400000000000000" pitchFamily="2" charset="0"/>
            </a:endParaRPr>
          </a:p>
        </p:txBody>
      </p:sp>
      <p:sp>
        <p:nvSpPr>
          <p:cNvPr id="138" name="Abrir llave 137">
            <a:extLst>
              <a:ext uri="{FF2B5EF4-FFF2-40B4-BE49-F238E27FC236}">
                <a16:creationId xmlns:a16="http://schemas.microsoft.com/office/drawing/2014/main" id="{16781208-4DE7-A194-64C3-DBD6BA99E88A}"/>
              </a:ext>
            </a:extLst>
          </p:cNvPr>
          <p:cNvSpPr/>
          <p:nvPr/>
        </p:nvSpPr>
        <p:spPr>
          <a:xfrm>
            <a:off x="5415310" y="5041090"/>
            <a:ext cx="211480" cy="803603"/>
          </a:xfrm>
          <a:prstGeom prst="leftBrace">
            <a:avLst>
              <a:gd name="adj1" fmla="val 41462"/>
              <a:gd name="adj2" fmla="val 50000"/>
            </a:avLst>
          </a:prstGeom>
          <a:ln w="5080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a:p>
        </p:txBody>
      </p:sp>
      <p:sp>
        <p:nvSpPr>
          <p:cNvPr id="139" name="Elipse 138">
            <a:extLst>
              <a:ext uri="{FF2B5EF4-FFF2-40B4-BE49-F238E27FC236}">
                <a16:creationId xmlns:a16="http://schemas.microsoft.com/office/drawing/2014/main" id="{27FFD58E-10EE-028C-E429-2D9A102544B9}"/>
              </a:ext>
            </a:extLst>
          </p:cNvPr>
          <p:cNvSpPr>
            <a:spLocks noChangeAspect="1"/>
          </p:cNvSpPr>
          <p:nvPr/>
        </p:nvSpPr>
        <p:spPr>
          <a:xfrm>
            <a:off x="5651633" y="5143279"/>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0" name="Elipse 139">
            <a:extLst>
              <a:ext uri="{FF2B5EF4-FFF2-40B4-BE49-F238E27FC236}">
                <a16:creationId xmlns:a16="http://schemas.microsoft.com/office/drawing/2014/main" id="{1F92D776-978E-D2B5-5D22-8CDEF5E6BCD4}"/>
              </a:ext>
            </a:extLst>
          </p:cNvPr>
          <p:cNvSpPr>
            <a:spLocks noChangeAspect="1"/>
          </p:cNvSpPr>
          <p:nvPr/>
        </p:nvSpPr>
        <p:spPr>
          <a:xfrm>
            <a:off x="5651633" y="551337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3" name="Imagen 2">
            <a:extLst>
              <a:ext uri="{FF2B5EF4-FFF2-40B4-BE49-F238E27FC236}">
                <a16:creationId xmlns:a16="http://schemas.microsoft.com/office/drawing/2014/main" id="{1577752A-F2F3-3D2B-053D-94F1DF6C9EE9}"/>
              </a:ext>
            </a:extLst>
          </p:cNvPr>
          <p:cNvPicPr>
            <a:picLocks noChangeAspect="1"/>
          </p:cNvPicPr>
          <p:nvPr/>
        </p:nvPicPr>
        <p:blipFill>
          <a:blip r:embed="rId21"/>
          <a:stretch>
            <a:fillRect/>
          </a:stretch>
        </p:blipFill>
        <p:spPr>
          <a:xfrm>
            <a:off x="9576812" y="5145854"/>
            <a:ext cx="936642" cy="973163"/>
          </a:xfrm>
          <a:prstGeom prst="rect">
            <a:avLst/>
          </a:prstGeom>
        </p:spPr>
      </p:pic>
      <mc:AlternateContent xmlns:mc="http://schemas.openxmlformats.org/markup-compatibility/2006">
        <mc:Choice xmlns:a14="http://schemas.microsoft.com/office/drawing/2010/main" Requires="a14">
          <p:sp>
            <p:nvSpPr>
              <p:cNvPr id="8" name="CuadroTexto 7">
                <a:extLst>
                  <a:ext uri="{FF2B5EF4-FFF2-40B4-BE49-F238E27FC236}">
                    <a16:creationId xmlns:a16="http://schemas.microsoft.com/office/drawing/2014/main" id="{7A054AFF-0E08-CAB6-9F61-0532537671E3}"/>
                  </a:ext>
                </a:extLst>
              </p:cNvPr>
              <p:cNvSpPr txBox="1"/>
              <p:nvPr/>
            </p:nvSpPr>
            <p:spPr>
              <a:xfrm>
                <a:off x="11826475" y="6551833"/>
                <a:ext cx="309380"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4  </m:t>
                      </m:r>
                    </m:oMath>
                  </m:oMathPara>
                </a14:m>
                <a:endParaRPr lang="es-MX" dirty="0"/>
              </a:p>
            </p:txBody>
          </p:sp>
        </mc:Choice>
        <mc:Fallback>
          <p:sp>
            <p:nvSpPr>
              <p:cNvPr id="8" name="CuadroTexto 7">
                <a:extLst>
                  <a:ext uri="{FF2B5EF4-FFF2-40B4-BE49-F238E27FC236}">
                    <a16:creationId xmlns:a16="http://schemas.microsoft.com/office/drawing/2014/main" id="{7A054AFF-0E08-CAB6-9F61-0532537671E3}"/>
                  </a:ext>
                </a:extLst>
              </p:cNvPr>
              <p:cNvSpPr txBox="1">
                <a:spLocks noRot="1" noChangeAspect="1" noMove="1" noResize="1" noEditPoints="1" noAdjustHandles="1" noChangeArrowheads="1" noChangeShapeType="1" noTextEdit="1"/>
              </p:cNvSpPr>
              <p:nvPr/>
            </p:nvSpPr>
            <p:spPr>
              <a:xfrm>
                <a:off x="11826475" y="6551833"/>
                <a:ext cx="309380" cy="215444"/>
              </a:xfrm>
              <a:prstGeom prst="rect">
                <a:avLst/>
              </a:prstGeom>
              <a:blipFill>
                <a:blip r:embed="rId22"/>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641024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DBFA3B5D-EA97-DE9F-84C6-DE2ADE96080A}"/>
              </a:ext>
            </a:extLst>
          </p:cNvPr>
          <p:cNvSpPr txBox="1"/>
          <p:nvPr/>
        </p:nvSpPr>
        <p:spPr>
          <a:xfrm rot="16200000">
            <a:off x="-325458" y="2205762"/>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INTERICTAL</a:t>
            </a:r>
            <a:endParaRPr lang="es-MX" sz="1200" dirty="0">
              <a:solidFill>
                <a:schemeClr val="tx1"/>
              </a:solidFill>
            </a:endParaRPr>
          </a:p>
        </p:txBody>
      </p:sp>
      <p:sp>
        <p:nvSpPr>
          <p:cNvPr id="32" name="CuadroTexto 31">
            <a:extLst>
              <a:ext uri="{FF2B5EF4-FFF2-40B4-BE49-F238E27FC236}">
                <a16:creationId xmlns:a16="http://schemas.microsoft.com/office/drawing/2014/main" id="{610AC416-D131-245E-008E-FF5034585572}"/>
              </a:ext>
            </a:extLst>
          </p:cNvPr>
          <p:cNvSpPr txBox="1"/>
          <p:nvPr/>
        </p:nvSpPr>
        <p:spPr>
          <a:xfrm rot="16200000">
            <a:off x="-325458" y="5051798"/>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PREICTAL</a:t>
            </a:r>
            <a:endParaRPr lang="es-MX" sz="1200" dirty="0">
              <a:solidFill>
                <a:schemeClr val="tx1"/>
              </a:solidFill>
            </a:endParaRPr>
          </a:p>
        </p:txBody>
      </p:sp>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2">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2657474" y="20809"/>
            <a:ext cx="9534526"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3" name="Imagen 2">
            <a:extLst>
              <a:ext uri="{FF2B5EF4-FFF2-40B4-BE49-F238E27FC236}">
                <a16:creationId xmlns:a16="http://schemas.microsoft.com/office/drawing/2014/main" id="{A8D9081B-4EDC-B5B5-A566-0C22999C0111}"/>
              </a:ext>
            </a:extLst>
          </p:cNvPr>
          <p:cNvPicPr>
            <a:picLocks noChangeAspect="1"/>
          </p:cNvPicPr>
          <p:nvPr/>
        </p:nvPicPr>
        <p:blipFill>
          <a:blip r:embed="rId3"/>
          <a:stretch>
            <a:fillRect/>
          </a:stretch>
        </p:blipFill>
        <p:spPr>
          <a:xfrm>
            <a:off x="927031" y="3821992"/>
            <a:ext cx="2846368" cy="2957351"/>
          </a:xfrm>
          <a:prstGeom prst="rect">
            <a:avLst/>
          </a:prstGeom>
        </p:spPr>
      </p:pic>
      <p:pic>
        <p:nvPicPr>
          <p:cNvPr id="18" name="Imagen 17">
            <a:extLst>
              <a:ext uri="{FF2B5EF4-FFF2-40B4-BE49-F238E27FC236}">
                <a16:creationId xmlns:a16="http://schemas.microsoft.com/office/drawing/2014/main" id="{A29FA259-C816-A3DE-CE1B-46C777EF25D9}"/>
              </a:ext>
            </a:extLst>
          </p:cNvPr>
          <p:cNvPicPr>
            <a:picLocks noChangeAspect="1"/>
          </p:cNvPicPr>
          <p:nvPr/>
        </p:nvPicPr>
        <p:blipFill>
          <a:blip r:embed="rId4"/>
          <a:stretch>
            <a:fillRect/>
          </a:stretch>
        </p:blipFill>
        <p:spPr>
          <a:xfrm>
            <a:off x="927031" y="852578"/>
            <a:ext cx="2846367" cy="2957350"/>
          </a:xfrm>
          <a:prstGeom prst="rect">
            <a:avLst/>
          </a:prstGeom>
        </p:spPr>
      </p:pic>
      <p:sp>
        <p:nvSpPr>
          <p:cNvPr id="62" name="Elipse 61">
            <a:extLst>
              <a:ext uri="{FF2B5EF4-FFF2-40B4-BE49-F238E27FC236}">
                <a16:creationId xmlns:a16="http://schemas.microsoft.com/office/drawing/2014/main" id="{D1383F28-B829-75E7-1479-CB07104A6B46}"/>
              </a:ext>
            </a:extLst>
          </p:cNvPr>
          <p:cNvSpPr>
            <a:spLocks noChangeAspect="1"/>
          </p:cNvSpPr>
          <p:nvPr/>
        </p:nvSpPr>
        <p:spPr>
          <a:xfrm>
            <a:off x="440757" y="2883195"/>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3" name="Elipse 62">
            <a:extLst>
              <a:ext uri="{FF2B5EF4-FFF2-40B4-BE49-F238E27FC236}">
                <a16:creationId xmlns:a16="http://schemas.microsoft.com/office/drawing/2014/main" id="{4BEF35FA-8729-C99B-0926-C58F9FCE7BE2}"/>
              </a:ext>
            </a:extLst>
          </p:cNvPr>
          <p:cNvSpPr>
            <a:spLocks noChangeAspect="1"/>
          </p:cNvSpPr>
          <p:nvPr/>
        </p:nvSpPr>
        <p:spPr>
          <a:xfrm>
            <a:off x="440756" y="563540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E1777F25-9759-2490-1BC0-09B3543F0433}"/>
              </a:ext>
            </a:extLst>
          </p:cNvPr>
          <p:cNvPicPr>
            <a:picLocks noChangeAspect="1"/>
          </p:cNvPicPr>
          <p:nvPr/>
        </p:nvPicPr>
        <p:blipFill>
          <a:blip r:embed="rId5"/>
          <a:stretch>
            <a:fillRect/>
          </a:stretch>
        </p:blipFill>
        <p:spPr>
          <a:xfrm>
            <a:off x="5346891" y="1578199"/>
            <a:ext cx="6143424" cy="4644801"/>
          </a:xfrm>
          <a:prstGeom prst="rect">
            <a:avLst/>
          </a:prstGeom>
        </p:spPr>
      </p:pic>
      <p:sp>
        <p:nvSpPr>
          <p:cNvPr id="12" name="CuadroTexto 11">
            <a:extLst>
              <a:ext uri="{FF2B5EF4-FFF2-40B4-BE49-F238E27FC236}">
                <a16:creationId xmlns:a16="http://schemas.microsoft.com/office/drawing/2014/main" id="{4ABDDB72-15EE-071F-4D96-AC60C22D9F40}"/>
              </a:ext>
            </a:extLst>
          </p:cNvPr>
          <p:cNvSpPr txBox="1"/>
          <p:nvPr/>
        </p:nvSpPr>
        <p:spPr>
          <a:xfrm>
            <a:off x="6742201" y="991514"/>
            <a:ext cx="3050726" cy="461665"/>
          </a:xfrm>
          <a:prstGeom prst="rect">
            <a:avLst/>
          </a:prstGeom>
          <a:noFill/>
        </p:spPr>
        <p:txBody>
          <a:bodyPr wrap="square">
            <a:spAutoFit/>
          </a:bodyPr>
          <a:lstStyle/>
          <a:p>
            <a:pPr algn="ctr"/>
            <a:r>
              <a:rPr lang="es-MX" sz="2400" b="1" dirty="0" err="1">
                <a:solidFill>
                  <a:schemeClr val="tx1"/>
                </a:solidFill>
                <a:latin typeface="Montserrat Light" panose="00000400000000000000" pitchFamily="2" charset="0"/>
              </a:rPr>
              <a:t>Creation</a:t>
            </a:r>
            <a:r>
              <a:rPr lang="es-MX" sz="2400" b="1" dirty="0">
                <a:solidFill>
                  <a:schemeClr val="tx1"/>
                </a:solidFill>
                <a:latin typeface="Montserrat Light" panose="00000400000000000000" pitchFamily="2" charset="0"/>
              </a:rPr>
              <a:t> </a:t>
            </a:r>
            <a:r>
              <a:rPr lang="es-MX" sz="2400" b="1" dirty="0" err="1">
                <a:solidFill>
                  <a:schemeClr val="tx1"/>
                </a:solidFill>
                <a:latin typeface="Montserrat Light" panose="00000400000000000000" pitchFamily="2" charset="0"/>
              </a:rPr>
              <a:t>of</a:t>
            </a:r>
            <a:r>
              <a:rPr lang="es-MX" sz="2400" b="1" dirty="0">
                <a:solidFill>
                  <a:schemeClr val="tx1"/>
                </a:solidFill>
                <a:latin typeface="Montserrat Light" panose="00000400000000000000" pitchFamily="2" charset="0"/>
              </a:rPr>
              <a:t> </a:t>
            </a:r>
            <a:r>
              <a:rPr lang="es-MX" sz="2400" b="1" dirty="0" err="1">
                <a:solidFill>
                  <a:schemeClr val="tx1"/>
                </a:solidFill>
                <a:latin typeface="Montserrat Light" panose="00000400000000000000" pitchFamily="2" charset="0"/>
              </a:rPr>
              <a:t>graphs</a:t>
            </a:r>
            <a:endParaRPr lang="es-MX" sz="2400" dirty="0"/>
          </a:p>
        </p:txBody>
      </p:sp>
      <mc:AlternateContent xmlns:mc="http://schemas.openxmlformats.org/markup-compatibility/2006">
        <mc:Choice xmlns:a14="http://schemas.microsoft.com/office/drawing/2010/main" Requires="a14">
          <p:sp>
            <p:nvSpPr>
              <p:cNvPr id="8" name="CuadroTexto 7">
                <a:extLst>
                  <a:ext uri="{FF2B5EF4-FFF2-40B4-BE49-F238E27FC236}">
                    <a16:creationId xmlns:a16="http://schemas.microsoft.com/office/drawing/2014/main" id="{3AE844C4-60C4-2027-2EC1-E1E0904D6064}"/>
                  </a:ext>
                </a:extLst>
              </p:cNvPr>
              <p:cNvSpPr txBox="1"/>
              <p:nvPr/>
            </p:nvSpPr>
            <p:spPr>
              <a:xfrm>
                <a:off x="11826475" y="6561772"/>
                <a:ext cx="309380"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7  </m:t>
                      </m:r>
                    </m:oMath>
                  </m:oMathPara>
                </a14:m>
                <a:endParaRPr lang="es-MX" dirty="0"/>
              </a:p>
            </p:txBody>
          </p:sp>
        </mc:Choice>
        <mc:Fallback>
          <p:sp>
            <p:nvSpPr>
              <p:cNvPr id="8" name="CuadroTexto 7">
                <a:extLst>
                  <a:ext uri="{FF2B5EF4-FFF2-40B4-BE49-F238E27FC236}">
                    <a16:creationId xmlns:a16="http://schemas.microsoft.com/office/drawing/2014/main" id="{3AE844C4-60C4-2027-2EC1-E1E0904D6064}"/>
                  </a:ext>
                </a:extLst>
              </p:cNvPr>
              <p:cNvSpPr txBox="1">
                <a:spLocks noRot="1" noChangeAspect="1" noMove="1" noResize="1" noEditPoints="1" noAdjustHandles="1" noChangeArrowheads="1" noChangeShapeType="1" noTextEdit="1"/>
              </p:cNvSpPr>
              <p:nvPr/>
            </p:nvSpPr>
            <p:spPr>
              <a:xfrm>
                <a:off x="11826475" y="6561772"/>
                <a:ext cx="309380" cy="215444"/>
              </a:xfrm>
              <a:prstGeom prst="rect">
                <a:avLst/>
              </a:prstGeom>
              <a:blipFill>
                <a:blip r:embed="rId6"/>
                <a:stretch>
                  <a:fillRect b="-5556"/>
                </a:stretch>
              </a:blipFill>
            </p:spPr>
            <p:txBody>
              <a:bodyPr/>
              <a:lstStyle/>
              <a:p>
                <a:r>
                  <a:rPr lang="es-MX">
                    <a:noFill/>
                  </a:rPr>
                  <a:t> </a:t>
                </a:r>
              </a:p>
            </p:txBody>
          </p:sp>
        </mc:Fallback>
      </mc:AlternateContent>
    </p:spTree>
    <p:extLst>
      <p:ext uri="{BB962C8B-B14F-4D97-AF65-F5344CB8AC3E}">
        <p14:creationId xmlns:p14="http://schemas.microsoft.com/office/powerpoint/2010/main" val="1667973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CuadroTexto 18">
            <a:extLst>
              <a:ext uri="{FF2B5EF4-FFF2-40B4-BE49-F238E27FC236}">
                <a16:creationId xmlns:a16="http://schemas.microsoft.com/office/drawing/2014/main" id="{DBFA3B5D-EA97-DE9F-84C6-DE2ADE96080A}"/>
              </a:ext>
            </a:extLst>
          </p:cNvPr>
          <p:cNvSpPr txBox="1"/>
          <p:nvPr/>
        </p:nvSpPr>
        <p:spPr>
          <a:xfrm rot="16200000">
            <a:off x="-325458" y="2205762"/>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INTERICTAL</a:t>
            </a:r>
            <a:endParaRPr lang="es-MX" sz="1200" dirty="0">
              <a:solidFill>
                <a:schemeClr val="tx1"/>
              </a:solidFill>
            </a:endParaRPr>
          </a:p>
        </p:txBody>
      </p:sp>
      <p:sp>
        <p:nvSpPr>
          <p:cNvPr id="32" name="CuadroTexto 31">
            <a:extLst>
              <a:ext uri="{FF2B5EF4-FFF2-40B4-BE49-F238E27FC236}">
                <a16:creationId xmlns:a16="http://schemas.microsoft.com/office/drawing/2014/main" id="{610AC416-D131-245E-008E-FF5034585572}"/>
              </a:ext>
            </a:extLst>
          </p:cNvPr>
          <p:cNvSpPr txBox="1"/>
          <p:nvPr/>
        </p:nvSpPr>
        <p:spPr>
          <a:xfrm rot="16200000">
            <a:off x="-325458" y="5051798"/>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PREICTAL</a:t>
            </a:r>
            <a:endParaRPr lang="es-MX" sz="1200" dirty="0">
              <a:solidFill>
                <a:schemeClr val="tx1"/>
              </a:solidFill>
            </a:endParaRPr>
          </a:p>
        </p:txBody>
      </p:sp>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2">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2657474" y="20809"/>
            <a:ext cx="9534526"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3" name="Imagen 2">
            <a:extLst>
              <a:ext uri="{FF2B5EF4-FFF2-40B4-BE49-F238E27FC236}">
                <a16:creationId xmlns:a16="http://schemas.microsoft.com/office/drawing/2014/main" id="{A8D9081B-4EDC-B5B5-A566-0C22999C0111}"/>
              </a:ext>
            </a:extLst>
          </p:cNvPr>
          <p:cNvPicPr>
            <a:picLocks noChangeAspect="1"/>
          </p:cNvPicPr>
          <p:nvPr/>
        </p:nvPicPr>
        <p:blipFill>
          <a:blip r:embed="rId3"/>
          <a:stretch>
            <a:fillRect/>
          </a:stretch>
        </p:blipFill>
        <p:spPr>
          <a:xfrm>
            <a:off x="927031" y="3821992"/>
            <a:ext cx="2846368" cy="2957351"/>
          </a:xfrm>
          <a:prstGeom prst="rect">
            <a:avLst/>
          </a:prstGeom>
        </p:spPr>
      </p:pic>
      <p:pic>
        <p:nvPicPr>
          <p:cNvPr id="18" name="Imagen 17">
            <a:extLst>
              <a:ext uri="{FF2B5EF4-FFF2-40B4-BE49-F238E27FC236}">
                <a16:creationId xmlns:a16="http://schemas.microsoft.com/office/drawing/2014/main" id="{A29FA259-C816-A3DE-CE1B-46C777EF25D9}"/>
              </a:ext>
            </a:extLst>
          </p:cNvPr>
          <p:cNvPicPr>
            <a:picLocks noChangeAspect="1"/>
          </p:cNvPicPr>
          <p:nvPr/>
        </p:nvPicPr>
        <p:blipFill>
          <a:blip r:embed="rId4"/>
          <a:stretch>
            <a:fillRect/>
          </a:stretch>
        </p:blipFill>
        <p:spPr>
          <a:xfrm>
            <a:off x="927031" y="852578"/>
            <a:ext cx="2846367" cy="2957350"/>
          </a:xfrm>
          <a:prstGeom prst="rect">
            <a:avLst/>
          </a:prstGeom>
        </p:spPr>
      </p:pic>
      <p:sp>
        <p:nvSpPr>
          <p:cNvPr id="62" name="Elipse 61">
            <a:extLst>
              <a:ext uri="{FF2B5EF4-FFF2-40B4-BE49-F238E27FC236}">
                <a16:creationId xmlns:a16="http://schemas.microsoft.com/office/drawing/2014/main" id="{D1383F28-B829-75E7-1479-CB07104A6B46}"/>
              </a:ext>
            </a:extLst>
          </p:cNvPr>
          <p:cNvSpPr>
            <a:spLocks noChangeAspect="1"/>
          </p:cNvSpPr>
          <p:nvPr/>
        </p:nvSpPr>
        <p:spPr>
          <a:xfrm>
            <a:off x="440757" y="2883195"/>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3" name="Elipse 62">
            <a:extLst>
              <a:ext uri="{FF2B5EF4-FFF2-40B4-BE49-F238E27FC236}">
                <a16:creationId xmlns:a16="http://schemas.microsoft.com/office/drawing/2014/main" id="{4BEF35FA-8729-C99B-0926-C58F9FCE7BE2}"/>
              </a:ext>
            </a:extLst>
          </p:cNvPr>
          <p:cNvSpPr>
            <a:spLocks noChangeAspect="1"/>
          </p:cNvSpPr>
          <p:nvPr/>
        </p:nvSpPr>
        <p:spPr>
          <a:xfrm>
            <a:off x="440756" y="563540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E1777F25-9759-2490-1BC0-09B3543F0433}"/>
              </a:ext>
            </a:extLst>
          </p:cNvPr>
          <p:cNvPicPr>
            <a:picLocks noChangeAspect="1"/>
          </p:cNvPicPr>
          <p:nvPr/>
        </p:nvPicPr>
        <p:blipFill>
          <a:blip r:embed="rId5"/>
          <a:stretch>
            <a:fillRect/>
          </a:stretch>
        </p:blipFill>
        <p:spPr>
          <a:xfrm>
            <a:off x="3980101" y="1362701"/>
            <a:ext cx="3290879" cy="2488104"/>
          </a:xfrm>
          <a:prstGeom prst="rect">
            <a:avLst/>
          </a:prstGeom>
        </p:spPr>
      </p:pic>
      <p:sp>
        <p:nvSpPr>
          <p:cNvPr id="11" name="CuadroTexto 10">
            <a:extLst>
              <a:ext uri="{FF2B5EF4-FFF2-40B4-BE49-F238E27FC236}">
                <a16:creationId xmlns:a16="http://schemas.microsoft.com/office/drawing/2014/main" id="{D7011200-A953-25DF-C7E0-F3EAD91EB42A}"/>
              </a:ext>
            </a:extLst>
          </p:cNvPr>
          <p:cNvSpPr txBox="1"/>
          <p:nvPr/>
        </p:nvSpPr>
        <p:spPr>
          <a:xfrm>
            <a:off x="7898513" y="1474538"/>
            <a:ext cx="3431459" cy="707886"/>
          </a:xfrm>
          <a:prstGeom prst="rect">
            <a:avLst/>
          </a:prstGeom>
          <a:noFill/>
        </p:spPr>
        <p:txBody>
          <a:bodyPr wrap="square">
            <a:spAutoFit/>
          </a:bodyPr>
          <a:lstStyle/>
          <a:p>
            <a:pPr algn="ctr"/>
            <a:r>
              <a:rPr lang="es-MX" sz="2000" b="1" dirty="0">
                <a:solidFill>
                  <a:schemeClr val="tx1"/>
                </a:solidFill>
                <a:latin typeface="Montserrat Light" panose="00000400000000000000" pitchFamily="2" charset="0"/>
              </a:rPr>
              <a:t>and </a:t>
            </a:r>
            <a:r>
              <a:rPr lang="es-MX" sz="2000" b="1" dirty="0" err="1">
                <a:solidFill>
                  <a:schemeClr val="tx1"/>
                </a:solidFill>
                <a:latin typeface="Montserrat Light" panose="00000400000000000000" pitchFamily="2" charset="0"/>
              </a:rPr>
              <a:t>filtering</a:t>
            </a:r>
            <a:r>
              <a:rPr lang="es-MX" sz="2000" b="1" dirty="0">
                <a:solidFill>
                  <a:schemeClr val="tx1"/>
                </a:solidFill>
                <a:latin typeface="Montserrat Light" panose="00000400000000000000" pitchFamily="2" charset="0"/>
              </a:rPr>
              <a:t>  </a:t>
            </a:r>
            <a:r>
              <a:rPr lang="es-MX" sz="2000" b="1" dirty="0" err="1">
                <a:solidFill>
                  <a:schemeClr val="tx1"/>
                </a:solidFill>
                <a:latin typeface="Montserrat Light" panose="00000400000000000000" pitchFamily="2" charset="0"/>
              </a:rPr>
              <a:t>by</a:t>
            </a:r>
            <a:r>
              <a:rPr lang="es-MX" sz="2000" b="1" dirty="0">
                <a:solidFill>
                  <a:schemeClr val="tx1"/>
                </a:solidFill>
                <a:latin typeface="Montserrat Light" panose="00000400000000000000" pitchFamily="2" charset="0"/>
              </a:rPr>
              <a:t> </a:t>
            </a:r>
            <a:r>
              <a:rPr lang="es-MX" sz="2000" b="1" dirty="0" err="1">
                <a:solidFill>
                  <a:schemeClr val="tx1"/>
                </a:solidFill>
                <a:latin typeface="Montserrat Light" panose="00000400000000000000" pitchFamily="2" charset="0"/>
              </a:rPr>
              <a:t>spanning</a:t>
            </a:r>
            <a:r>
              <a:rPr lang="es-MX" sz="2000" b="1" dirty="0">
                <a:solidFill>
                  <a:schemeClr val="tx1"/>
                </a:solidFill>
                <a:latin typeface="Montserrat Light" panose="00000400000000000000" pitchFamily="2" charset="0"/>
              </a:rPr>
              <a:t> </a:t>
            </a:r>
            <a:r>
              <a:rPr lang="es-MX" sz="2000" b="1" dirty="0" err="1">
                <a:solidFill>
                  <a:schemeClr val="tx1"/>
                </a:solidFill>
                <a:latin typeface="Montserrat Light" panose="00000400000000000000" pitchFamily="2" charset="0"/>
              </a:rPr>
              <a:t>tree</a:t>
            </a:r>
            <a:r>
              <a:rPr lang="es-MX" sz="2000" b="1" dirty="0">
                <a:solidFill>
                  <a:schemeClr val="tx1"/>
                </a:solidFill>
                <a:latin typeface="Montserrat Light" panose="00000400000000000000" pitchFamily="2" charset="0"/>
              </a:rPr>
              <a:t> </a:t>
            </a:r>
            <a:r>
              <a:rPr lang="es-MX" sz="2000" b="1" dirty="0" err="1">
                <a:solidFill>
                  <a:schemeClr val="tx1"/>
                </a:solidFill>
                <a:latin typeface="Montserrat Light" panose="00000400000000000000" pitchFamily="2" charset="0"/>
              </a:rPr>
              <a:t>with</a:t>
            </a:r>
            <a:r>
              <a:rPr lang="es-MX" sz="2000" b="1" dirty="0">
                <a:solidFill>
                  <a:schemeClr val="tx1"/>
                </a:solidFill>
                <a:latin typeface="Montserrat Light" panose="00000400000000000000" pitchFamily="2" charset="0"/>
              </a:rPr>
              <a:t> mean </a:t>
            </a:r>
            <a:r>
              <a:rPr lang="es-MX" sz="2000" b="1" dirty="0" err="1">
                <a:solidFill>
                  <a:schemeClr val="tx1"/>
                </a:solidFill>
                <a:latin typeface="Montserrat Light" panose="00000400000000000000" pitchFamily="2" charset="0"/>
              </a:rPr>
              <a:t>degree</a:t>
            </a:r>
            <a:r>
              <a:rPr lang="es-MX" sz="2000" b="1" dirty="0">
                <a:solidFill>
                  <a:schemeClr val="tx1"/>
                </a:solidFill>
                <a:latin typeface="Montserrat Light" panose="00000400000000000000" pitchFamily="2" charset="0"/>
              </a:rPr>
              <a:t> 3</a:t>
            </a:r>
            <a:endParaRPr lang="es-MX" sz="2000" dirty="0"/>
          </a:p>
        </p:txBody>
      </p:sp>
      <p:pic>
        <p:nvPicPr>
          <p:cNvPr id="10" name="Imagen 9">
            <a:extLst>
              <a:ext uri="{FF2B5EF4-FFF2-40B4-BE49-F238E27FC236}">
                <a16:creationId xmlns:a16="http://schemas.microsoft.com/office/drawing/2014/main" id="{90BAE76C-77C2-C0E8-02EA-A4BA88B0A0A3}"/>
              </a:ext>
            </a:extLst>
          </p:cNvPr>
          <p:cNvPicPr>
            <a:picLocks noChangeAspect="1"/>
          </p:cNvPicPr>
          <p:nvPr/>
        </p:nvPicPr>
        <p:blipFill>
          <a:blip r:embed="rId6"/>
          <a:stretch>
            <a:fillRect/>
          </a:stretch>
        </p:blipFill>
        <p:spPr>
          <a:xfrm>
            <a:off x="7344803" y="2684206"/>
            <a:ext cx="4823645" cy="3646968"/>
          </a:xfrm>
          <a:prstGeom prst="rect">
            <a:avLst/>
          </a:prstGeom>
        </p:spPr>
      </p:pic>
      <p:sp>
        <p:nvSpPr>
          <p:cNvPr id="12" name="CuadroTexto 11">
            <a:extLst>
              <a:ext uri="{FF2B5EF4-FFF2-40B4-BE49-F238E27FC236}">
                <a16:creationId xmlns:a16="http://schemas.microsoft.com/office/drawing/2014/main" id="{C4FC0B3B-F25C-A146-76D7-512FB16EAA57}"/>
              </a:ext>
            </a:extLst>
          </p:cNvPr>
          <p:cNvSpPr txBox="1"/>
          <p:nvPr/>
        </p:nvSpPr>
        <p:spPr>
          <a:xfrm>
            <a:off x="4100177" y="1006229"/>
            <a:ext cx="3050726" cy="461665"/>
          </a:xfrm>
          <a:prstGeom prst="rect">
            <a:avLst/>
          </a:prstGeom>
          <a:noFill/>
        </p:spPr>
        <p:txBody>
          <a:bodyPr wrap="square">
            <a:spAutoFit/>
          </a:bodyPr>
          <a:lstStyle/>
          <a:p>
            <a:pPr algn="ctr"/>
            <a:r>
              <a:rPr lang="es-MX" sz="2400" b="1" dirty="0" err="1">
                <a:solidFill>
                  <a:schemeClr val="tx1"/>
                </a:solidFill>
                <a:latin typeface="Montserrat Light" panose="00000400000000000000" pitchFamily="2" charset="0"/>
              </a:rPr>
              <a:t>Creation</a:t>
            </a:r>
            <a:r>
              <a:rPr lang="es-MX" sz="2400" b="1" dirty="0">
                <a:solidFill>
                  <a:schemeClr val="tx1"/>
                </a:solidFill>
                <a:latin typeface="Montserrat Light" panose="00000400000000000000" pitchFamily="2" charset="0"/>
              </a:rPr>
              <a:t> </a:t>
            </a:r>
            <a:r>
              <a:rPr lang="es-MX" sz="2400" b="1" dirty="0" err="1">
                <a:solidFill>
                  <a:schemeClr val="tx1"/>
                </a:solidFill>
                <a:latin typeface="Montserrat Light" panose="00000400000000000000" pitchFamily="2" charset="0"/>
              </a:rPr>
              <a:t>of</a:t>
            </a:r>
            <a:r>
              <a:rPr lang="es-MX" sz="2400" b="1" dirty="0">
                <a:solidFill>
                  <a:schemeClr val="tx1"/>
                </a:solidFill>
                <a:latin typeface="Montserrat Light" panose="00000400000000000000" pitchFamily="2" charset="0"/>
              </a:rPr>
              <a:t> </a:t>
            </a:r>
            <a:r>
              <a:rPr lang="es-MX" sz="2400" b="1" dirty="0" err="1">
                <a:solidFill>
                  <a:schemeClr val="tx1"/>
                </a:solidFill>
                <a:latin typeface="Montserrat Light" panose="00000400000000000000" pitchFamily="2" charset="0"/>
              </a:rPr>
              <a:t>graphs</a:t>
            </a:r>
            <a:endParaRPr lang="es-MX" sz="2400" dirty="0"/>
          </a:p>
        </p:txBody>
      </p:sp>
      <mc:AlternateContent xmlns:mc="http://schemas.openxmlformats.org/markup-compatibility/2006">
        <mc:Choice xmlns:a14="http://schemas.microsoft.com/office/drawing/2010/main" Requires="a14">
          <p:sp>
            <p:nvSpPr>
              <p:cNvPr id="8" name="CuadroTexto 7">
                <a:extLst>
                  <a:ext uri="{FF2B5EF4-FFF2-40B4-BE49-F238E27FC236}">
                    <a16:creationId xmlns:a16="http://schemas.microsoft.com/office/drawing/2014/main" id="{497D1C5F-4AE4-1843-1647-B8875CF90223}"/>
                  </a:ext>
                </a:extLst>
              </p:cNvPr>
              <p:cNvSpPr txBox="1"/>
              <p:nvPr/>
            </p:nvSpPr>
            <p:spPr>
              <a:xfrm>
                <a:off x="11826475" y="6551833"/>
                <a:ext cx="309380"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8  </m:t>
                      </m:r>
                    </m:oMath>
                  </m:oMathPara>
                </a14:m>
                <a:endParaRPr lang="es-MX" dirty="0"/>
              </a:p>
            </p:txBody>
          </p:sp>
        </mc:Choice>
        <mc:Fallback>
          <p:sp>
            <p:nvSpPr>
              <p:cNvPr id="8" name="CuadroTexto 7">
                <a:extLst>
                  <a:ext uri="{FF2B5EF4-FFF2-40B4-BE49-F238E27FC236}">
                    <a16:creationId xmlns:a16="http://schemas.microsoft.com/office/drawing/2014/main" id="{497D1C5F-4AE4-1843-1647-B8875CF90223}"/>
                  </a:ext>
                </a:extLst>
              </p:cNvPr>
              <p:cNvSpPr txBox="1">
                <a:spLocks noRot="1" noChangeAspect="1" noMove="1" noResize="1" noEditPoints="1" noAdjustHandles="1" noChangeArrowheads="1" noChangeShapeType="1" noTextEdit="1"/>
              </p:cNvSpPr>
              <p:nvPr/>
            </p:nvSpPr>
            <p:spPr>
              <a:xfrm>
                <a:off x="11826475" y="6551833"/>
                <a:ext cx="309380" cy="215444"/>
              </a:xfrm>
              <a:prstGeom prst="rect">
                <a:avLst/>
              </a:prstGeom>
              <a:blipFill>
                <a:blip r:embed="rId7"/>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3941735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90BAE76C-77C2-C0E8-02EA-A4BA88B0A0A3}"/>
              </a:ext>
            </a:extLst>
          </p:cNvPr>
          <p:cNvPicPr>
            <a:picLocks noChangeAspect="1"/>
          </p:cNvPicPr>
          <p:nvPr/>
        </p:nvPicPr>
        <p:blipFill>
          <a:blip r:embed="rId2"/>
          <a:stretch>
            <a:fillRect/>
          </a:stretch>
        </p:blipFill>
        <p:spPr>
          <a:xfrm>
            <a:off x="4127085" y="3762999"/>
            <a:ext cx="3460350" cy="2616234"/>
          </a:xfrm>
          <a:prstGeom prst="rect">
            <a:avLst/>
          </a:prstGeom>
        </p:spPr>
      </p:pic>
      <p:sp>
        <p:nvSpPr>
          <p:cNvPr id="19" name="CuadroTexto 18">
            <a:extLst>
              <a:ext uri="{FF2B5EF4-FFF2-40B4-BE49-F238E27FC236}">
                <a16:creationId xmlns:a16="http://schemas.microsoft.com/office/drawing/2014/main" id="{DBFA3B5D-EA97-DE9F-84C6-DE2ADE96080A}"/>
              </a:ext>
            </a:extLst>
          </p:cNvPr>
          <p:cNvSpPr txBox="1"/>
          <p:nvPr/>
        </p:nvSpPr>
        <p:spPr>
          <a:xfrm rot="16200000">
            <a:off x="-325458" y="2205762"/>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INTERICTAL</a:t>
            </a:r>
            <a:endParaRPr lang="es-MX" sz="1200" dirty="0">
              <a:solidFill>
                <a:schemeClr val="tx1"/>
              </a:solidFill>
            </a:endParaRPr>
          </a:p>
        </p:txBody>
      </p:sp>
      <p:sp>
        <p:nvSpPr>
          <p:cNvPr id="32" name="CuadroTexto 31">
            <a:extLst>
              <a:ext uri="{FF2B5EF4-FFF2-40B4-BE49-F238E27FC236}">
                <a16:creationId xmlns:a16="http://schemas.microsoft.com/office/drawing/2014/main" id="{610AC416-D131-245E-008E-FF5034585572}"/>
              </a:ext>
            </a:extLst>
          </p:cNvPr>
          <p:cNvSpPr txBox="1"/>
          <p:nvPr/>
        </p:nvSpPr>
        <p:spPr>
          <a:xfrm rot="16200000">
            <a:off x="-325458" y="5051798"/>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PREICTAL</a:t>
            </a:r>
            <a:endParaRPr lang="es-MX" sz="1200" dirty="0">
              <a:solidFill>
                <a:schemeClr val="tx1"/>
              </a:solidFill>
            </a:endParaRPr>
          </a:p>
        </p:txBody>
      </p:sp>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3">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p:nvPr/>
        </p:nvGrpSpPr>
        <p:grpSpPr>
          <a:xfrm>
            <a:off x="2836158" y="78657"/>
            <a:ext cx="2399073" cy="602062"/>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314825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Diffusion</a:t>
            </a:r>
            <a:r>
              <a:rPr lang="es-MX" sz="1600" b="1" dirty="0">
                <a:solidFill>
                  <a:schemeClr val="bg1"/>
                </a:solidFill>
                <a:latin typeface="Montserrat Light" panose="00000400000000000000" pitchFamily="2" charset="0"/>
              </a:rPr>
              <a:t> </a:t>
            </a:r>
            <a:r>
              <a:rPr lang="es-MX" sz="1600" b="1" dirty="0" err="1">
                <a:solidFill>
                  <a:schemeClr val="bg1"/>
                </a:solidFill>
                <a:latin typeface="Montserrat Light" panose="00000400000000000000" pitchFamily="2" charset="0"/>
              </a:rPr>
              <a:t>Map</a:t>
            </a:r>
            <a:endParaRPr lang="es-MX" sz="16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2657474" y="20809"/>
            <a:ext cx="9534526"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pic>
        <p:nvPicPr>
          <p:cNvPr id="3" name="Imagen 2">
            <a:extLst>
              <a:ext uri="{FF2B5EF4-FFF2-40B4-BE49-F238E27FC236}">
                <a16:creationId xmlns:a16="http://schemas.microsoft.com/office/drawing/2014/main" id="{A8D9081B-4EDC-B5B5-A566-0C22999C0111}"/>
              </a:ext>
            </a:extLst>
          </p:cNvPr>
          <p:cNvPicPr>
            <a:picLocks noChangeAspect="1"/>
          </p:cNvPicPr>
          <p:nvPr/>
        </p:nvPicPr>
        <p:blipFill>
          <a:blip r:embed="rId4"/>
          <a:stretch>
            <a:fillRect/>
          </a:stretch>
        </p:blipFill>
        <p:spPr>
          <a:xfrm>
            <a:off x="927031" y="3821992"/>
            <a:ext cx="2846368" cy="2957351"/>
          </a:xfrm>
          <a:prstGeom prst="rect">
            <a:avLst/>
          </a:prstGeom>
        </p:spPr>
      </p:pic>
      <p:pic>
        <p:nvPicPr>
          <p:cNvPr id="18" name="Imagen 17">
            <a:extLst>
              <a:ext uri="{FF2B5EF4-FFF2-40B4-BE49-F238E27FC236}">
                <a16:creationId xmlns:a16="http://schemas.microsoft.com/office/drawing/2014/main" id="{A29FA259-C816-A3DE-CE1B-46C777EF25D9}"/>
              </a:ext>
            </a:extLst>
          </p:cNvPr>
          <p:cNvPicPr>
            <a:picLocks noChangeAspect="1"/>
          </p:cNvPicPr>
          <p:nvPr/>
        </p:nvPicPr>
        <p:blipFill>
          <a:blip r:embed="rId5"/>
          <a:stretch>
            <a:fillRect/>
          </a:stretch>
        </p:blipFill>
        <p:spPr>
          <a:xfrm>
            <a:off x="927031" y="852578"/>
            <a:ext cx="2846367" cy="2957350"/>
          </a:xfrm>
          <a:prstGeom prst="rect">
            <a:avLst/>
          </a:prstGeom>
        </p:spPr>
      </p:pic>
      <p:sp>
        <p:nvSpPr>
          <p:cNvPr id="62" name="Elipse 61">
            <a:extLst>
              <a:ext uri="{FF2B5EF4-FFF2-40B4-BE49-F238E27FC236}">
                <a16:creationId xmlns:a16="http://schemas.microsoft.com/office/drawing/2014/main" id="{D1383F28-B829-75E7-1479-CB07104A6B46}"/>
              </a:ext>
            </a:extLst>
          </p:cNvPr>
          <p:cNvSpPr>
            <a:spLocks noChangeAspect="1"/>
          </p:cNvSpPr>
          <p:nvPr/>
        </p:nvSpPr>
        <p:spPr>
          <a:xfrm>
            <a:off x="440757" y="2883195"/>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3" name="Elipse 62">
            <a:extLst>
              <a:ext uri="{FF2B5EF4-FFF2-40B4-BE49-F238E27FC236}">
                <a16:creationId xmlns:a16="http://schemas.microsoft.com/office/drawing/2014/main" id="{4BEF35FA-8729-C99B-0926-C58F9FCE7BE2}"/>
              </a:ext>
            </a:extLst>
          </p:cNvPr>
          <p:cNvSpPr>
            <a:spLocks noChangeAspect="1"/>
          </p:cNvSpPr>
          <p:nvPr/>
        </p:nvSpPr>
        <p:spPr>
          <a:xfrm>
            <a:off x="440756" y="563540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9" name="Imagen 8">
            <a:extLst>
              <a:ext uri="{FF2B5EF4-FFF2-40B4-BE49-F238E27FC236}">
                <a16:creationId xmlns:a16="http://schemas.microsoft.com/office/drawing/2014/main" id="{E1777F25-9759-2490-1BC0-09B3543F0433}"/>
              </a:ext>
            </a:extLst>
          </p:cNvPr>
          <p:cNvPicPr>
            <a:picLocks noChangeAspect="1"/>
          </p:cNvPicPr>
          <p:nvPr/>
        </p:nvPicPr>
        <p:blipFill>
          <a:blip r:embed="rId6"/>
          <a:stretch>
            <a:fillRect/>
          </a:stretch>
        </p:blipFill>
        <p:spPr>
          <a:xfrm>
            <a:off x="3980101" y="1362701"/>
            <a:ext cx="2115899" cy="1599748"/>
          </a:xfrm>
          <a:prstGeom prst="rect">
            <a:avLst/>
          </a:prstGeom>
        </p:spPr>
      </p:pic>
      <p:sp>
        <p:nvSpPr>
          <p:cNvPr id="11" name="CuadroTexto 10">
            <a:extLst>
              <a:ext uri="{FF2B5EF4-FFF2-40B4-BE49-F238E27FC236}">
                <a16:creationId xmlns:a16="http://schemas.microsoft.com/office/drawing/2014/main" id="{D7011200-A953-25DF-C7E0-F3EAD91EB42A}"/>
              </a:ext>
            </a:extLst>
          </p:cNvPr>
          <p:cNvSpPr txBox="1"/>
          <p:nvPr/>
        </p:nvSpPr>
        <p:spPr>
          <a:xfrm>
            <a:off x="3980101" y="3103215"/>
            <a:ext cx="3431459" cy="1015663"/>
          </a:xfrm>
          <a:prstGeom prst="rect">
            <a:avLst/>
          </a:prstGeom>
          <a:noFill/>
        </p:spPr>
        <p:txBody>
          <a:bodyPr wrap="square">
            <a:spAutoFit/>
          </a:bodyPr>
          <a:lstStyle/>
          <a:p>
            <a:pPr algn="ctr"/>
            <a:r>
              <a:rPr lang="es-MX" sz="2000" b="1" dirty="0">
                <a:solidFill>
                  <a:schemeClr val="tx1"/>
                </a:solidFill>
                <a:latin typeface="Montserrat Light" panose="00000400000000000000" pitchFamily="2" charset="0"/>
              </a:rPr>
              <a:t>and </a:t>
            </a:r>
            <a:r>
              <a:rPr lang="es-MX" sz="2000" b="1" dirty="0" err="1">
                <a:solidFill>
                  <a:schemeClr val="tx1"/>
                </a:solidFill>
                <a:latin typeface="Montserrat Light" panose="00000400000000000000" pitchFamily="2" charset="0"/>
              </a:rPr>
              <a:t>filtraiting</a:t>
            </a:r>
            <a:r>
              <a:rPr lang="es-MX" sz="2000" b="1" dirty="0">
                <a:solidFill>
                  <a:schemeClr val="tx1"/>
                </a:solidFill>
                <a:latin typeface="Montserrat Light" panose="00000400000000000000" pitchFamily="2" charset="0"/>
              </a:rPr>
              <a:t> </a:t>
            </a:r>
            <a:r>
              <a:rPr lang="es-MX" sz="2000" b="1" dirty="0" err="1">
                <a:solidFill>
                  <a:schemeClr val="tx1"/>
                </a:solidFill>
                <a:latin typeface="Montserrat Light" panose="00000400000000000000" pitchFamily="2" charset="0"/>
              </a:rPr>
              <a:t>by</a:t>
            </a:r>
            <a:r>
              <a:rPr lang="es-MX" sz="2000" b="1" dirty="0">
                <a:solidFill>
                  <a:schemeClr val="tx1"/>
                </a:solidFill>
                <a:latin typeface="Montserrat Light" panose="00000400000000000000" pitchFamily="2" charset="0"/>
              </a:rPr>
              <a:t> </a:t>
            </a:r>
            <a:r>
              <a:rPr lang="es-MX" sz="2000" b="1" dirty="0" err="1">
                <a:solidFill>
                  <a:schemeClr val="tx1"/>
                </a:solidFill>
                <a:latin typeface="Montserrat Light" panose="00000400000000000000" pitchFamily="2" charset="0"/>
              </a:rPr>
              <a:t>spanning</a:t>
            </a:r>
            <a:r>
              <a:rPr lang="es-MX" sz="2000" b="1" dirty="0">
                <a:solidFill>
                  <a:schemeClr val="tx1"/>
                </a:solidFill>
                <a:latin typeface="Montserrat Light" panose="00000400000000000000" pitchFamily="2" charset="0"/>
              </a:rPr>
              <a:t> </a:t>
            </a:r>
            <a:r>
              <a:rPr lang="es-MX" sz="2000" b="1" dirty="0" err="1">
                <a:solidFill>
                  <a:schemeClr val="tx1"/>
                </a:solidFill>
                <a:latin typeface="Montserrat Light" panose="00000400000000000000" pitchFamily="2" charset="0"/>
              </a:rPr>
              <a:t>tree</a:t>
            </a:r>
            <a:r>
              <a:rPr lang="es-MX" sz="2000" b="1" dirty="0">
                <a:solidFill>
                  <a:schemeClr val="tx1"/>
                </a:solidFill>
                <a:latin typeface="Montserrat Light" panose="00000400000000000000" pitchFamily="2" charset="0"/>
              </a:rPr>
              <a:t> </a:t>
            </a:r>
            <a:r>
              <a:rPr lang="es-MX" sz="2000" b="1" dirty="0" err="1">
                <a:solidFill>
                  <a:schemeClr val="tx1"/>
                </a:solidFill>
                <a:latin typeface="Montserrat Light" panose="00000400000000000000" pitchFamily="2" charset="0"/>
              </a:rPr>
              <a:t>with</a:t>
            </a:r>
            <a:r>
              <a:rPr lang="es-MX" sz="2000" b="1" dirty="0">
                <a:solidFill>
                  <a:schemeClr val="tx1"/>
                </a:solidFill>
                <a:latin typeface="Montserrat Light" panose="00000400000000000000" pitchFamily="2" charset="0"/>
              </a:rPr>
              <a:t> mean </a:t>
            </a:r>
            <a:r>
              <a:rPr lang="es-MX" sz="2000" b="1" dirty="0" err="1">
                <a:solidFill>
                  <a:schemeClr val="tx1"/>
                </a:solidFill>
                <a:latin typeface="Montserrat Light" panose="00000400000000000000" pitchFamily="2" charset="0"/>
              </a:rPr>
              <a:t>degree</a:t>
            </a:r>
            <a:r>
              <a:rPr lang="es-MX" sz="2000" b="1" dirty="0">
                <a:solidFill>
                  <a:schemeClr val="tx1"/>
                </a:solidFill>
                <a:latin typeface="Montserrat Light" panose="00000400000000000000" pitchFamily="2" charset="0"/>
              </a:rPr>
              <a:t> 3</a:t>
            </a:r>
            <a:endParaRPr lang="es-MX" sz="2000" dirty="0"/>
          </a:p>
        </p:txBody>
      </p:sp>
      <p:sp>
        <p:nvSpPr>
          <p:cNvPr id="12" name="CuadroTexto 11">
            <a:extLst>
              <a:ext uri="{FF2B5EF4-FFF2-40B4-BE49-F238E27FC236}">
                <a16:creationId xmlns:a16="http://schemas.microsoft.com/office/drawing/2014/main" id="{C4FC0B3B-F25C-A146-76D7-512FB16EAA57}"/>
              </a:ext>
            </a:extLst>
          </p:cNvPr>
          <p:cNvSpPr txBox="1"/>
          <p:nvPr/>
        </p:nvSpPr>
        <p:spPr>
          <a:xfrm>
            <a:off x="4100177" y="1006229"/>
            <a:ext cx="3050726" cy="461665"/>
          </a:xfrm>
          <a:prstGeom prst="rect">
            <a:avLst/>
          </a:prstGeom>
          <a:noFill/>
        </p:spPr>
        <p:txBody>
          <a:bodyPr wrap="square">
            <a:spAutoFit/>
          </a:bodyPr>
          <a:lstStyle/>
          <a:p>
            <a:pPr algn="ctr"/>
            <a:r>
              <a:rPr lang="es-MX" sz="2400" b="1" dirty="0" err="1">
                <a:solidFill>
                  <a:schemeClr val="tx1"/>
                </a:solidFill>
                <a:latin typeface="Montserrat Light" panose="00000400000000000000" pitchFamily="2" charset="0"/>
              </a:rPr>
              <a:t>Creation</a:t>
            </a:r>
            <a:r>
              <a:rPr lang="es-MX" sz="2400" b="1" dirty="0">
                <a:solidFill>
                  <a:schemeClr val="tx1"/>
                </a:solidFill>
                <a:latin typeface="Montserrat Light" panose="00000400000000000000" pitchFamily="2" charset="0"/>
              </a:rPr>
              <a:t> </a:t>
            </a:r>
            <a:r>
              <a:rPr lang="es-MX" sz="2400" b="1" dirty="0" err="1">
                <a:solidFill>
                  <a:schemeClr val="tx1"/>
                </a:solidFill>
                <a:latin typeface="Montserrat Light" panose="00000400000000000000" pitchFamily="2" charset="0"/>
              </a:rPr>
              <a:t>of</a:t>
            </a:r>
            <a:r>
              <a:rPr lang="es-MX" sz="2400" b="1" dirty="0">
                <a:solidFill>
                  <a:schemeClr val="tx1"/>
                </a:solidFill>
                <a:latin typeface="Montserrat Light" panose="00000400000000000000" pitchFamily="2" charset="0"/>
              </a:rPr>
              <a:t> </a:t>
            </a:r>
            <a:r>
              <a:rPr lang="es-MX" sz="2400" b="1" dirty="0" err="1">
                <a:solidFill>
                  <a:schemeClr val="tx1"/>
                </a:solidFill>
                <a:latin typeface="Montserrat Light" panose="00000400000000000000" pitchFamily="2" charset="0"/>
              </a:rPr>
              <a:t>graphs</a:t>
            </a:r>
            <a:endParaRPr lang="es-MX" sz="2400" dirty="0"/>
          </a:p>
        </p:txBody>
      </p:sp>
      <p:sp>
        <p:nvSpPr>
          <p:cNvPr id="14" name="CuadroTexto 13">
            <a:extLst>
              <a:ext uri="{FF2B5EF4-FFF2-40B4-BE49-F238E27FC236}">
                <a16:creationId xmlns:a16="http://schemas.microsoft.com/office/drawing/2014/main" id="{60E41238-DED5-20F2-E807-C621BAFA7DE8}"/>
              </a:ext>
            </a:extLst>
          </p:cNvPr>
          <p:cNvSpPr txBox="1"/>
          <p:nvPr/>
        </p:nvSpPr>
        <p:spPr>
          <a:xfrm>
            <a:off x="5138703" y="6283474"/>
            <a:ext cx="2595716" cy="400110"/>
          </a:xfrm>
          <a:prstGeom prst="rect">
            <a:avLst/>
          </a:prstGeom>
          <a:noFill/>
        </p:spPr>
        <p:txBody>
          <a:bodyPr wrap="square">
            <a:spAutoFit/>
          </a:bodyPr>
          <a:lstStyle/>
          <a:p>
            <a:r>
              <a:rPr lang="es-MX" sz="2000" b="1" dirty="0">
                <a:solidFill>
                  <a:schemeClr val="tx1"/>
                </a:solidFill>
                <a:latin typeface="Montserrat Light" panose="00000400000000000000" pitchFamily="2" charset="0"/>
              </a:rPr>
              <a:t>and </a:t>
            </a:r>
            <a:r>
              <a:rPr lang="es-MX" sz="2000" b="1" dirty="0" err="1">
                <a:solidFill>
                  <a:schemeClr val="tx1"/>
                </a:solidFill>
                <a:latin typeface="Montserrat Light" panose="00000400000000000000" pitchFamily="2" charset="0"/>
              </a:rPr>
              <a:t>Binarization</a:t>
            </a:r>
            <a:endParaRPr lang="es-MX" sz="2000" dirty="0"/>
          </a:p>
        </p:txBody>
      </p:sp>
      <p:pic>
        <p:nvPicPr>
          <p:cNvPr id="8" name="Imagen 7">
            <a:extLst>
              <a:ext uri="{FF2B5EF4-FFF2-40B4-BE49-F238E27FC236}">
                <a16:creationId xmlns:a16="http://schemas.microsoft.com/office/drawing/2014/main" id="{E471BB0C-4C84-3C5B-E0DF-6BE6F1110116}"/>
              </a:ext>
            </a:extLst>
          </p:cNvPr>
          <p:cNvPicPr>
            <a:picLocks noChangeAspect="1"/>
          </p:cNvPicPr>
          <p:nvPr/>
        </p:nvPicPr>
        <p:blipFill>
          <a:blip r:embed="rId7"/>
          <a:stretch>
            <a:fillRect/>
          </a:stretch>
        </p:blipFill>
        <p:spPr>
          <a:xfrm>
            <a:off x="8544123" y="3809928"/>
            <a:ext cx="2846367" cy="2957349"/>
          </a:xfrm>
          <a:prstGeom prst="rect">
            <a:avLst/>
          </a:prstGeom>
        </p:spPr>
      </p:pic>
      <p:pic>
        <p:nvPicPr>
          <p:cNvPr id="13" name="Imagen 12">
            <a:extLst>
              <a:ext uri="{FF2B5EF4-FFF2-40B4-BE49-F238E27FC236}">
                <a16:creationId xmlns:a16="http://schemas.microsoft.com/office/drawing/2014/main" id="{F848BA70-0A7A-09B2-C768-90D560D9B1BB}"/>
              </a:ext>
            </a:extLst>
          </p:cNvPr>
          <p:cNvPicPr>
            <a:picLocks noChangeAspect="1"/>
          </p:cNvPicPr>
          <p:nvPr/>
        </p:nvPicPr>
        <p:blipFill>
          <a:blip r:embed="rId8"/>
          <a:stretch>
            <a:fillRect/>
          </a:stretch>
        </p:blipFill>
        <p:spPr>
          <a:xfrm>
            <a:off x="8544123" y="795571"/>
            <a:ext cx="2846367" cy="2957349"/>
          </a:xfrm>
          <a:prstGeom prst="rect">
            <a:avLst/>
          </a:prstGeom>
        </p:spPr>
      </p:pic>
      <p:sp>
        <p:nvSpPr>
          <p:cNvPr id="15" name="CuadroTexto 14">
            <a:extLst>
              <a:ext uri="{FF2B5EF4-FFF2-40B4-BE49-F238E27FC236}">
                <a16:creationId xmlns:a16="http://schemas.microsoft.com/office/drawing/2014/main" id="{4AD3E992-B91C-E284-A2AA-DD6880D972A0}"/>
              </a:ext>
            </a:extLst>
          </p:cNvPr>
          <p:cNvSpPr txBox="1"/>
          <p:nvPr/>
        </p:nvSpPr>
        <p:spPr>
          <a:xfrm rot="16200000">
            <a:off x="7375387" y="2205762"/>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INTERICTAL</a:t>
            </a:r>
            <a:endParaRPr lang="es-MX" sz="1200" dirty="0">
              <a:solidFill>
                <a:schemeClr val="tx1"/>
              </a:solidFill>
            </a:endParaRPr>
          </a:p>
        </p:txBody>
      </p:sp>
      <p:sp>
        <p:nvSpPr>
          <p:cNvPr id="16" name="CuadroTexto 15">
            <a:extLst>
              <a:ext uri="{FF2B5EF4-FFF2-40B4-BE49-F238E27FC236}">
                <a16:creationId xmlns:a16="http://schemas.microsoft.com/office/drawing/2014/main" id="{3AEA9502-2893-57D4-22DF-35BD9D1813A3}"/>
              </a:ext>
            </a:extLst>
          </p:cNvPr>
          <p:cNvSpPr txBox="1"/>
          <p:nvPr/>
        </p:nvSpPr>
        <p:spPr>
          <a:xfrm rot="16200000">
            <a:off x="7375387" y="5051798"/>
            <a:ext cx="1774872" cy="276999"/>
          </a:xfrm>
          <a:prstGeom prst="rect">
            <a:avLst/>
          </a:prstGeom>
          <a:noFill/>
        </p:spPr>
        <p:txBody>
          <a:bodyPr wrap="square">
            <a:spAutoFit/>
          </a:bodyPr>
          <a:lstStyle/>
          <a:p>
            <a:pPr algn="ctr"/>
            <a:r>
              <a:rPr lang="es-MX" sz="1200" b="1" dirty="0">
                <a:solidFill>
                  <a:schemeClr val="tx1"/>
                </a:solidFill>
                <a:latin typeface="Montserrat Light" panose="00000400000000000000" pitchFamily="2" charset="0"/>
              </a:rPr>
              <a:t>PREICTAL</a:t>
            </a:r>
            <a:endParaRPr lang="es-MX" sz="1200" dirty="0">
              <a:solidFill>
                <a:schemeClr val="tx1"/>
              </a:solidFill>
            </a:endParaRPr>
          </a:p>
        </p:txBody>
      </p:sp>
      <p:sp>
        <p:nvSpPr>
          <p:cNvPr id="17" name="Elipse 16">
            <a:extLst>
              <a:ext uri="{FF2B5EF4-FFF2-40B4-BE49-F238E27FC236}">
                <a16:creationId xmlns:a16="http://schemas.microsoft.com/office/drawing/2014/main" id="{A6556601-2224-009D-260C-59585112738A}"/>
              </a:ext>
            </a:extLst>
          </p:cNvPr>
          <p:cNvSpPr>
            <a:spLocks noChangeAspect="1"/>
          </p:cNvSpPr>
          <p:nvPr/>
        </p:nvSpPr>
        <p:spPr>
          <a:xfrm>
            <a:off x="8141602" y="2883195"/>
            <a:ext cx="242441" cy="242441"/>
          </a:xfrm>
          <a:prstGeom prst="ellipse">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33" name="Elipse 32">
            <a:extLst>
              <a:ext uri="{FF2B5EF4-FFF2-40B4-BE49-F238E27FC236}">
                <a16:creationId xmlns:a16="http://schemas.microsoft.com/office/drawing/2014/main" id="{8F79CF31-CE95-84E9-50CD-ACF234A6BCD6}"/>
              </a:ext>
            </a:extLst>
          </p:cNvPr>
          <p:cNvSpPr>
            <a:spLocks noChangeAspect="1"/>
          </p:cNvSpPr>
          <p:nvPr/>
        </p:nvSpPr>
        <p:spPr>
          <a:xfrm>
            <a:off x="8141601" y="5635406"/>
            <a:ext cx="242441" cy="242441"/>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mc:AlternateContent xmlns:mc="http://schemas.openxmlformats.org/markup-compatibility/2006">
        <mc:Choice xmlns:a14="http://schemas.microsoft.com/office/drawing/2010/main" Requires="a14">
          <p:sp>
            <p:nvSpPr>
              <p:cNvPr id="34" name="CuadroTexto 33">
                <a:extLst>
                  <a:ext uri="{FF2B5EF4-FFF2-40B4-BE49-F238E27FC236}">
                    <a16:creationId xmlns:a16="http://schemas.microsoft.com/office/drawing/2014/main" id="{E293C89A-5BA1-1552-61A2-D4474EDE0930}"/>
                  </a:ext>
                </a:extLst>
              </p:cNvPr>
              <p:cNvSpPr txBox="1"/>
              <p:nvPr/>
            </p:nvSpPr>
            <p:spPr>
              <a:xfrm>
                <a:off x="11826475" y="6551833"/>
                <a:ext cx="309380"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9  </m:t>
                      </m:r>
                    </m:oMath>
                  </m:oMathPara>
                </a14:m>
                <a:endParaRPr lang="es-MX" dirty="0"/>
              </a:p>
            </p:txBody>
          </p:sp>
        </mc:Choice>
        <mc:Fallback>
          <p:sp>
            <p:nvSpPr>
              <p:cNvPr id="34" name="CuadroTexto 33">
                <a:extLst>
                  <a:ext uri="{FF2B5EF4-FFF2-40B4-BE49-F238E27FC236}">
                    <a16:creationId xmlns:a16="http://schemas.microsoft.com/office/drawing/2014/main" id="{E293C89A-5BA1-1552-61A2-D4474EDE0930}"/>
                  </a:ext>
                </a:extLst>
              </p:cNvPr>
              <p:cNvSpPr txBox="1">
                <a:spLocks noRot="1" noChangeAspect="1" noMove="1" noResize="1" noEditPoints="1" noAdjustHandles="1" noChangeArrowheads="1" noChangeShapeType="1" noTextEdit="1"/>
              </p:cNvSpPr>
              <p:nvPr/>
            </p:nvSpPr>
            <p:spPr>
              <a:xfrm>
                <a:off x="11826475" y="6551833"/>
                <a:ext cx="309380" cy="215444"/>
              </a:xfrm>
              <a:prstGeom prst="rect">
                <a:avLst/>
              </a:prstGeom>
              <a:blipFill>
                <a:blip r:embed="rId9"/>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14663157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P spid="16" grpId="0"/>
      <p:bldP spid="17" grpId="0" animBg="1"/>
      <p:bldP spid="3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upo 3">
            <a:extLst>
              <a:ext uri="{FF2B5EF4-FFF2-40B4-BE49-F238E27FC236}">
                <a16:creationId xmlns:a16="http://schemas.microsoft.com/office/drawing/2014/main" id="{378DF2A6-6E06-9AA4-75F9-5FE791299D7F}"/>
              </a:ext>
            </a:extLst>
          </p:cNvPr>
          <p:cNvGrpSpPr/>
          <p:nvPr/>
        </p:nvGrpSpPr>
        <p:grpSpPr>
          <a:xfrm>
            <a:off x="517235" y="78657"/>
            <a:ext cx="2399073" cy="602062"/>
            <a:chOff x="304799" y="1799305"/>
            <a:chExt cx="2399073" cy="698090"/>
          </a:xfrm>
        </p:grpSpPr>
        <p:sp>
          <p:nvSpPr>
            <p:cNvPr id="5" name="Flecha: cheurón 4">
              <a:extLst>
                <a:ext uri="{FF2B5EF4-FFF2-40B4-BE49-F238E27FC236}">
                  <a16:creationId xmlns:a16="http://schemas.microsoft.com/office/drawing/2014/main" id="{C642E111-28EA-D1F5-31A3-AD63CFB6DC93}"/>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6" name="Rectángulo 9">
              <a:extLst>
                <a:ext uri="{FF2B5EF4-FFF2-40B4-BE49-F238E27FC236}">
                  <a16:creationId xmlns:a16="http://schemas.microsoft.com/office/drawing/2014/main" id="{A699C407-F448-729F-44BF-77AC8760082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pic>
        <p:nvPicPr>
          <p:cNvPr id="7" name="Google Shape;114;p8" descr="Imagen que contiene señal&#10;&#10;Descripción generada con confianza muy alta">
            <a:extLst>
              <a:ext uri="{FF2B5EF4-FFF2-40B4-BE49-F238E27FC236}">
                <a16:creationId xmlns:a16="http://schemas.microsoft.com/office/drawing/2014/main" id="{328339C6-A430-8E8F-447B-11DC06CA5237}"/>
              </a:ext>
            </a:extLst>
          </p:cNvPr>
          <p:cNvPicPr preferRelativeResize="0"/>
          <p:nvPr/>
        </p:nvPicPr>
        <p:blipFill rotWithShape="1">
          <a:blip r:embed="rId2">
            <a:alphaModFix/>
          </a:blip>
          <a:srcRect/>
          <a:stretch/>
        </p:blipFill>
        <p:spPr>
          <a:xfrm>
            <a:off x="39858" y="78657"/>
            <a:ext cx="597385" cy="602061"/>
          </a:xfrm>
          <a:prstGeom prst="rect">
            <a:avLst/>
          </a:prstGeom>
          <a:noFill/>
          <a:ln>
            <a:noFill/>
          </a:ln>
        </p:spPr>
      </p:pic>
      <p:grpSp>
        <p:nvGrpSpPr>
          <p:cNvPr id="20" name="Grupo 19">
            <a:extLst>
              <a:ext uri="{FF2B5EF4-FFF2-40B4-BE49-F238E27FC236}">
                <a16:creationId xmlns:a16="http://schemas.microsoft.com/office/drawing/2014/main" id="{D94B9585-7277-F89E-4BE5-4446620A69D3}"/>
              </a:ext>
            </a:extLst>
          </p:cNvPr>
          <p:cNvGrpSpPr>
            <a:grpSpLocks noGrp="1" noUngrp="1" noRot="1" noMove="1" noResize="1"/>
          </p:cNvGrpSpPr>
          <p:nvPr/>
        </p:nvGrpSpPr>
        <p:grpSpPr>
          <a:xfrm>
            <a:off x="338550" y="1088184"/>
            <a:ext cx="11541350" cy="5582264"/>
            <a:chOff x="304799" y="1799305"/>
            <a:chExt cx="2399073" cy="698090"/>
          </a:xfrm>
        </p:grpSpPr>
        <p:sp>
          <p:nvSpPr>
            <p:cNvPr id="21" name="Flecha: cheurón 20">
              <a:extLst>
                <a:ext uri="{FF2B5EF4-FFF2-40B4-BE49-F238E27FC236}">
                  <a16:creationId xmlns:a16="http://schemas.microsoft.com/office/drawing/2014/main" id="{F4CBABFF-9664-156A-08EF-0DF0BA542005}"/>
                </a:ext>
              </a:extLst>
            </p:cNvPr>
            <p:cNvSpPr>
              <a:spLocks noGrp="1" noRot="1" noMove="1" noResize="1" noEditPoints="1" noAdjustHandles="1" noChangeArrowheads="1" noChangeShapeType="1"/>
            </p:cNvSpPr>
            <p:nvPr/>
          </p:nvSpPr>
          <p:spPr>
            <a:xfrm>
              <a:off x="304800" y="1799305"/>
              <a:ext cx="2399072" cy="698090"/>
            </a:xfrm>
            <a:prstGeom prst="chevron">
              <a:avLst>
                <a:gd name="adj" fmla="val 0"/>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2" name="Rectángulo 9">
              <a:extLst>
                <a:ext uri="{FF2B5EF4-FFF2-40B4-BE49-F238E27FC236}">
                  <a16:creationId xmlns:a16="http://schemas.microsoft.com/office/drawing/2014/main" id="{7B137C8E-A592-5F52-835D-D3FB104B0085}"/>
                </a:ext>
              </a:extLst>
            </p:cNvPr>
            <p:cNvSpPr>
              <a:spLocks noGrp="1" noRot="1" noMove="1" noResize="1" noEditPoints="1" noAdjustHandles="1" noChangeArrowheads="1" noChangeShapeType="1"/>
            </p:cNvSpPr>
            <p:nvPr/>
          </p:nvSpPr>
          <p:spPr>
            <a:xfrm>
              <a:off x="304799" y="2482118"/>
              <a:ext cx="2393574" cy="15277"/>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3" name="Grupo 22">
            <a:extLst>
              <a:ext uri="{FF2B5EF4-FFF2-40B4-BE49-F238E27FC236}">
                <a16:creationId xmlns:a16="http://schemas.microsoft.com/office/drawing/2014/main" id="{8EADAC77-8712-50EA-7A11-57910167A6E2}"/>
              </a:ext>
            </a:extLst>
          </p:cNvPr>
          <p:cNvGrpSpPr/>
          <p:nvPr/>
        </p:nvGrpSpPr>
        <p:grpSpPr>
          <a:xfrm>
            <a:off x="5155081" y="78657"/>
            <a:ext cx="2399073" cy="602062"/>
            <a:chOff x="304799" y="1799305"/>
            <a:chExt cx="2399073" cy="698090"/>
          </a:xfrm>
        </p:grpSpPr>
        <p:sp>
          <p:nvSpPr>
            <p:cNvPr id="24" name="Flecha: cheurón 23">
              <a:extLst>
                <a:ext uri="{FF2B5EF4-FFF2-40B4-BE49-F238E27FC236}">
                  <a16:creationId xmlns:a16="http://schemas.microsoft.com/office/drawing/2014/main" id="{1D8377DA-B08D-A261-665E-6D1E6690C1D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5" name="Rectángulo 9">
              <a:extLst>
                <a:ext uri="{FF2B5EF4-FFF2-40B4-BE49-F238E27FC236}">
                  <a16:creationId xmlns:a16="http://schemas.microsoft.com/office/drawing/2014/main" id="{602B6560-F45A-3959-1769-0F79B88C5209}"/>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6" name="Grupo 25">
            <a:extLst>
              <a:ext uri="{FF2B5EF4-FFF2-40B4-BE49-F238E27FC236}">
                <a16:creationId xmlns:a16="http://schemas.microsoft.com/office/drawing/2014/main" id="{BA9BDFC1-DCA5-9042-F884-030153F43B37}"/>
              </a:ext>
            </a:extLst>
          </p:cNvPr>
          <p:cNvGrpSpPr/>
          <p:nvPr/>
        </p:nvGrpSpPr>
        <p:grpSpPr>
          <a:xfrm>
            <a:off x="7474004" y="78657"/>
            <a:ext cx="2399073" cy="602062"/>
            <a:chOff x="304799" y="1799305"/>
            <a:chExt cx="2399073" cy="698090"/>
          </a:xfrm>
        </p:grpSpPr>
        <p:sp>
          <p:nvSpPr>
            <p:cNvPr id="27" name="Flecha: cheurón 26">
              <a:extLst>
                <a:ext uri="{FF2B5EF4-FFF2-40B4-BE49-F238E27FC236}">
                  <a16:creationId xmlns:a16="http://schemas.microsoft.com/office/drawing/2014/main" id="{38022B80-9403-1AB9-5F5F-DB2EA32CCA1D}"/>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28" name="Rectángulo 9">
              <a:extLst>
                <a:ext uri="{FF2B5EF4-FFF2-40B4-BE49-F238E27FC236}">
                  <a16:creationId xmlns:a16="http://schemas.microsoft.com/office/drawing/2014/main" id="{31603B1C-8EC7-B9C2-34D9-3D916C9A7C32}"/>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grpSp>
        <p:nvGrpSpPr>
          <p:cNvPr id="29" name="Grupo 28">
            <a:extLst>
              <a:ext uri="{FF2B5EF4-FFF2-40B4-BE49-F238E27FC236}">
                <a16:creationId xmlns:a16="http://schemas.microsoft.com/office/drawing/2014/main" id="{A7624C42-8643-B4CF-DCBE-8484699BAEDD}"/>
              </a:ext>
            </a:extLst>
          </p:cNvPr>
          <p:cNvGrpSpPr/>
          <p:nvPr/>
        </p:nvGrpSpPr>
        <p:grpSpPr>
          <a:xfrm>
            <a:off x="9792927" y="78657"/>
            <a:ext cx="2399073" cy="602062"/>
            <a:chOff x="304799" y="1799305"/>
            <a:chExt cx="2399073" cy="698090"/>
          </a:xfrm>
        </p:grpSpPr>
        <p:sp>
          <p:nvSpPr>
            <p:cNvPr id="30" name="Flecha: cheurón 29">
              <a:extLst>
                <a:ext uri="{FF2B5EF4-FFF2-40B4-BE49-F238E27FC236}">
                  <a16:creationId xmlns:a16="http://schemas.microsoft.com/office/drawing/2014/main" id="{7DC71795-97C3-E1F2-4623-C58FDC6362AC}"/>
                </a:ext>
              </a:extLst>
            </p:cNvPr>
            <p:cNvSpPr/>
            <p:nvPr/>
          </p:nvSpPr>
          <p:spPr>
            <a:xfrm>
              <a:off x="304800" y="1799305"/>
              <a:ext cx="2399072" cy="698090"/>
            </a:xfrm>
            <a:prstGeom prst="chevron">
              <a:avLst/>
            </a:prstGeom>
            <a:solidFill>
              <a:srgbClr val="2C2A7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sp>
          <p:nvSpPr>
            <p:cNvPr id="31" name="Rectángulo 9">
              <a:extLst>
                <a:ext uri="{FF2B5EF4-FFF2-40B4-BE49-F238E27FC236}">
                  <a16:creationId xmlns:a16="http://schemas.microsoft.com/office/drawing/2014/main" id="{47457EB9-D297-A742-646C-20CFE448AD93}"/>
                </a:ext>
              </a:extLst>
            </p:cNvPr>
            <p:cNvSpPr/>
            <p:nvPr/>
          </p:nvSpPr>
          <p:spPr>
            <a:xfrm>
              <a:off x="304799" y="2444384"/>
              <a:ext cx="2140239" cy="53011"/>
            </a:xfrm>
            <a:custGeom>
              <a:avLst/>
              <a:gdLst>
                <a:gd name="connsiteX0" fmla="*/ 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0 w 2065020"/>
                <a:gd name="connsiteY4" fmla="*/ 0 h 45719"/>
                <a:gd name="connsiteX0" fmla="*/ 49530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9530 w 2065020"/>
                <a:gd name="connsiteY4" fmla="*/ 0 h 45719"/>
                <a:gd name="connsiteX0" fmla="*/ 43815 w 2065020"/>
                <a:gd name="connsiteY0" fmla="*/ 0 h 45719"/>
                <a:gd name="connsiteX1" fmla="*/ 2065020 w 2065020"/>
                <a:gd name="connsiteY1" fmla="*/ 0 h 45719"/>
                <a:gd name="connsiteX2" fmla="*/ 2065020 w 2065020"/>
                <a:gd name="connsiteY2" fmla="*/ 45719 h 45719"/>
                <a:gd name="connsiteX3" fmla="*/ 0 w 2065020"/>
                <a:gd name="connsiteY3" fmla="*/ 45719 h 45719"/>
                <a:gd name="connsiteX4" fmla="*/ 43815 w 2065020"/>
                <a:gd name="connsiteY4" fmla="*/ 0 h 45719"/>
                <a:gd name="connsiteX0" fmla="*/ 43815 w 2107242"/>
                <a:gd name="connsiteY0" fmla="*/ 0 h 45719"/>
                <a:gd name="connsiteX1" fmla="*/ 2107242 w 2107242"/>
                <a:gd name="connsiteY1" fmla="*/ 0 h 45719"/>
                <a:gd name="connsiteX2" fmla="*/ 2065020 w 2107242"/>
                <a:gd name="connsiteY2" fmla="*/ 45719 h 45719"/>
                <a:gd name="connsiteX3" fmla="*/ 0 w 2107242"/>
                <a:gd name="connsiteY3" fmla="*/ 45719 h 45719"/>
                <a:gd name="connsiteX4" fmla="*/ 43815 w 2107242"/>
                <a:gd name="connsiteY4" fmla="*/ 0 h 45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7242" h="45719">
                  <a:moveTo>
                    <a:pt x="43815" y="0"/>
                  </a:moveTo>
                  <a:lnTo>
                    <a:pt x="2107242" y="0"/>
                  </a:lnTo>
                  <a:lnTo>
                    <a:pt x="2065020" y="45719"/>
                  </a:lnTo>
                  <a:lnTo>
                    <a:pt x="0" y="45719"/>
                  </a:lnTo>
                  <a:lnTo>
                    <a:pt x="43815" y="0"/>
                  </a:lnTo>
                  <a:close/>
                </a:path>
              </a:pathLst>
            </a:custGeom>
            <a:solidFill>
              <a:srgbClr val="EC20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sz="1800" b="1" dirty="0">
                <a:solidFill>
                  <a:schemeClr val="bg1"/>
                </a:solidFill>
                <a:latin typeface="Montserrat Light" panose="00000400000000000000" pitchFamily="2" charset="0"/>
              </a:endParaRPr>
            </a:p>
          </p:txBody>
        </p:sp>
      </p:grpSp>
      <p:sp>
        <p:nvSpPr>
          <p:cNvPr id="44" name="CuadroTexto 43">
            <a:extLst>
              <a:ext uri="{FF2B5EF4-FFF2-40B4-BE49-F238E27FC236}">
                <a16:creationId xmlns:a16="http://schemas.microsoft.com/office/drawing/2014/main" id="{CBEA6F39-E7BA-9E48-CEC0-A9630F8E76F8}"/>
              </a:ext>
            </a:extLst>
          </p:cNvPr>
          <p:cNvSpPr txBox="1"/>
          <p:nvPr/>
        </p:nvSpPr>
        <p:spPr>
          <a:xfrm>
            <a:off x="776070" y="187552"/>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Data</a:t>
            </a:r>
            <a:endParaRPr lang="es-MX" sz="1600" dirty="0">
              <a:solidFill>
                <a:schemeClr val="bg1"/>
              </a:solidFill>
            </a:endParaRPr>
          </a:p>
        </p:txBody>
      </p:sp>
      <p:sp>
        <p:nvSpPr>
          <p:cNvPr id="45" name="CuadroTexto 44">
            <a:extLst>
              <a:ext uri="{FF2B5EF4-FFF2-40B4-BE49-F238E27FC236}">
                <a16:creationId xmlns:a16="http://schemas.microsoft.com/office/drawing/2014/main" id="{E8014116-C7A2-B31E-6D35-C7824DA97D95}"/>
              </a:ext>
            </a:extLst>
          </p:cNvPr>
          <p:cNvSpPr txBox="1"/>
          <p:nvPr/>
        </p:nvSpPr>
        <p:spPr>
          <a:xfrm>
            <a:off x="2395644" y="1237062"/>
            <a:ext cx="3071537" cy="584775"/>
          </a:xfrm>
          <a:prstGeom prst="rect">
            <a:avLst/>
          </a:prstGeom>
          <a:noFill/>
        </p:spPr>
        <p:txBody>
          <a:bodyPr wrap="square">
            <a:spAutoFit/>
          </a:bodyPr>
          <a:lstStyle/>
          <a:p>
            <a:pPr algn="ctr"/>
            <a:r>
              <a:rPr lang="es-MX" sz="3200" b="1" dirty="0" err="1">
                <a:solidFill>
                  <a:schemeClr val="bg1"/>
                </a:solidFill>
                <a:latin typeface="Montserrat Light" panose="00000400000000000000" pitchFamily="2" charset="0"/>
              </a:rPr>
              <a:t>Diffusion</a:t>
            </a:r>
            <a:r>
              <a:rPr lang="es-MX" sz="3200" b="1" dirty="0">
                <a:solidFill>
                  <a:schemeClr val="bg1"/>
                </a:solidFill>
                <a:latin typeface="Montserrat Light" panose="00000400000000000000" pitchFamily="2" charset="0"/>
              </a:rPr>
              <a:t> </a:t>
            </a:r>
            <a:r>
              <a:rPr lang="es-MX" sz="3200" b="1" dirty="0" err="1">
                <a:solidFill>
                  <a:schemeClr val="bg1"/>
                </a:solidFill>
                <a:latin typeface="Montserrat Light" panose="00000400000000000000" pitchFamily="2" charset="0"/>
              </a:rPr>
              <a:t>Map</a:t>
            </a:r>
            <a:endParaRPr lang="es-MX" sz="3200" dirty="0">
              <a:solidFill>
                <a:schemeClr val="bg1"/>
              </a:solidFill>
            </a:endParaRPr>
          </a:p>
        </p:txBody>
      </p:sp>
      <p:sp>
        <p:nvSpPr>
          <p:cNvPr id="46" name="CuadroTexto 45">
            <a:extLst>
              <a:ext uri="{FF2B5EF4-FFF2-40B4-BE49-F238E27FC236}">
                <a16:creationId xmlns:a16="http://schemas.microsoft.com/office/drawing/2014/main" id="{6C3A5BBA-CD02-3617-4F48-A63A63B0E8FF}"/>
              </a:ext>
            </a:extLst>
          </p:cNvPr>
          <p:cNvSpPr txBox="1"/>
          <p:nvPr/>
        </p:nvSpPr>
        <p:spPr>
          <a:xfrm>
            <a:off x="5467181" y="185518"/>
            <a:ext cx="1774872" cy="338554"/>
          </a:xfrm>
          <a:prstGeom prst="rect">
            <a:avLst/>
          </a:prstGeom>
          <a:noFill/>
        </p:spPr>
        <p:txBody>
          <a:bodyPr wrap="square">
            <a:spAutoFit/>
          </a:bodyPr>
          <a:lstStyle/>
          <a:p>
            <a:pPr algn="ctr"/>
            <a:r>
              <a:rPr lang="es-MX" sz="1600" b="1" dirty="0">
                <a:solidFill>
                  <a:schemeClr val="bg1"/>
                </a:solidFill>
                <a:latin typeface="Montserrat Light" panose="00000400000000000000" pitchFamily="2" charset="0"/>
              </a:rPr>
              <a:t>Procrustes</a:t>
            </a:r>
            <a:endParaRPr lang="es-MX" sz="1600" dirty="0">
              <a:solidFill>
                <a:schemeClr val="bg1"/>
              </a:solidFill>
            </a:endParaRPr>
          </a:p>
        </p:txBody>
      </p:sp>
      <p:sp>
        <p:nvSpPr>
          <p:cNvPr id="47" name="CuadroTexto 46">
            <a:extLst>
              <a:ext uri="{FF2B5EF4-FFF2-40B4-BE49-F238E27FC236}">
                <a16:creationId xmlns:a16="http://schemas.microsoft.com/office/drawing/2014/main" id="{1EFA6494-87AA-CEB7-F66D-1A40CE4A094D}"/>
              </a:ext>
            </a:extLst>
          </p:cNvPr>
          <p:cNvSpPr txBox="1"/>
          <p:nvPr/>
        </p:nvSpPr>
        <p:spPr>
          <a:xfrm>
            <a:off x="7786105" y="187552"/>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Distances</a:t>
            </a:r>
            <a:endParaRPr lang="es-MX" sz="1600" dirty="0">
              <a:solidFill>
                <a:schemeClr val="bg1"/>
              </a:solidFill>
            </a:endParaRPr>
          </a:p>
        </p:txBody>
      </p:sp>
      <p:sp>
        <p:nvSpPr>
          <p:cNvPr id="48" name="CuadroTexto 47">
            <a:extLst>
              <a:ext uri="{FF2B5EF4-FFF2-40B4-BE49-F238E27FC236}">
                <a16:creationId xmlns:a16="http://schemas.microsoft.com/office/drawing/2014/main" id="{BD9EC6EF-8027-C264-A0E4-B64EE488F7C0}"/>
              </a:ext>
            </a:extLst>
          </p:cNvPr>
          <p:cNvSpPr txBox="1"/>
          <p:nvPr/>
        </p:nvSpPr>
        <p:spPr>
          <a:xfrm>
            <a:off x="10105028" y="185518"/>
            <a:ext cx="1774872" cy="338554"/>
          </a:xfrm>
          <a:prstGeom prst="rect">
            <a:avLst/>
          </a:prstGeom>
          <a:noFill/>
        </p:spPr>
        <p:txBody>
          <a:bodyPr wrap="square">
            <a:spAutoFit/>
          </a:bodyPr>
          <a:lstStyle/>
          <a:p>
            <a:pPr algn="ctr"/>
            <a:r>
              <a:rPr lang="es-MX" sz="1600" b="1" dirty="0" err="1">
                <a:solidFill>
                  <a:schemeClr val="bg1"/>
                </a:solidFill>
                <a:latin typeface="Montserrat Light" panose="00000400000000000000" pitchFamily="2" charset="0"/>
              </a:rPr>
              <a:t>Nodes</a:t>
            </a:r>
            <a:endParaRPr lang="es-MX" sz="1600" dirty="0">
              <a:solidFill>
                <a:schemeClr val="bg1"/>
              </a:solidFill>
            </a:endParaRPr>
          </a:p>
        </p:txBody>
      </p:sp>
      <p:sp>
        <p:nvSpPr>
          <p:cNvPr id="2" name="Flecha: cheurón 1">
            <a:extLst>
              <a:ext uri="{FF2B5EF4-FFF2-40B4-BE49-F238E27FC236}">
                <a16:creationId xmlns:a16="http://schemas.microsoft.com/office/drawing/2014/main" id="{DA9CE2FA-75AA-497B-6293-24FD5C26F481}"/>
              </a:ext>
            </a:extLst>
          </p:cNvPr>
          <p:cNvSpPr/>
          <p:nvPr/>
        </p:nvSpPr>
        <p:spPr>
          <a:xfrm>
            <a:off x="4923130" y="20809"/>
            <a:ext cx="7268870" cy="717755"/>
          </a:xfrm>
          <a:prstGeom prst="chevron">
            <a:avLst/>
          </a:prstGeom>
          <a:solidFill>
            <a:schemeClr val="bg1">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71" name="CuadroTexto 70">
            <a:extLst>
              <a:ext uri="{FF2B5EF4-FFF2-40B4-BE49-F238E27FC236}">
                <a16:creationId xmlns:a16="http://schemas.microsoft.com/office/drawing/2014/main" id="{391F1735-B4F0-A4E6-F3A6-D0632FBC7584}"/>
              </a:ext>
            </a:extLst>
          </p:cNvPr>
          <p:cNvSpPr txBox="1"/>
          <p:nvPr/>
        </p:nvSpPr>
        <p:spPr>
          <a:xfrm>
            <a:off x="972534" y="1935947"/>
            <a:ext cx="5917755" cy="738664"/>
          </a:xfrm>
          <a:prstGeom prst="rect">
            <a:avLst/>
          </a:prstGeom>
          <a:noFill/>
        </p:spPr>
        <p:txBody>
          <a:bodyPr wrap="square">
            <a:spAutoFit/>
          </a:bodyPr>
          <a:lstStyle/>
          <a:p>
            <a:pPr algn="just"/>
            <a:r>
              <a:rPr lang="en-US" dirty="0">
                <a:solidFill>
                  <a:schemeClr val="bg1"/>
                </a:solidFill>
                <a:latin typeface="Montserrat Light" panose="00000400000000000000" pitchFamily="2" charset="0"/>
              </a:rPr>
              <a:t>Nonlinear dimensionality reduction technique of a data set in Euclidean space whose coordinates can be computed from the eigenvectors and eigenvalues of a diffusion operator on the data.</a:t>
            </a:r>
            <a:endParaRPr lang="es-MX" dirty="0">
              <a:solidFill>
                <a:schemeClr val="bg1"/>
              </a:solidFill>
              <a:latin typeface="Montserrat Light" panose="00000400000000000000" pitchFamily="2" charset="0"/>
            </a:endParaRPr>
          </a:p>
        </p:txBody>
      </p:sp>
      <p:grpSp>
        <p:nvGrpSpPr>
          <p:cNvPr id="79" name="Grupo 78">
            <a:extLst>
              <a:ext uri="{FF2B5EF4-FFF2-40B4-BE49-F238E27FC236}">
                <a16:creationId xmlns:a16="http://schemas.microsoft.com/office/drawing/2014/main" id="{490B4267-C76A-6160-3A7E-8729E27D1BD0}"/>
              </a:ext>
            </a:extLst>
          </p:cNvPr>
          <p:cNvGrpSpPr/>
          <p:nvPr/>
        </p:nvGrpSpPr>
        <p:grpSpPr>
          <a:xfrm>
            <a:off x="6342313" y="3024231"/>
            <a:ext cx="5221821" cy="2628900"/>
            <a:chOff x="6121624" y="3429000"/>
            <a:chExt cx="5221821" cy="2628900"/>
          </a:xfrm>
        </p:grpSpPr>
        <p:pic>
          <p:nvPicPr>
            <p:cNvPr id="77" name="Imagen 76" descr="Imagen que contiene Forma&#10;&#10;Descripción generada automáticamente">
              <a:extLst>
                <a:ext uri="{FF2B5EF4-FFF2-40B4-BE49-F238E27FC236}">
                  <a16:creationId xmlns:a16="http://schemas.microsoft.com/office/drawing/2014/main" id="{D8068546-297E-7318-F77F-31F96E6A900E}"/>
                </a:ext>
              </a:extLst>
            </p:cNvPr>
            <p:cNvPicPr>
              <a:picLocks noChangeAspect="1"/>
            </p:cNvPicPr>
            <p:nvPr/>
          </p:nvPicPr>
          <p:blipFill rotWithShape="1">
            <a:blip r:embed="rId3"/>
            <a:srcRect r="69713"/>
            <a:stretch/>
          </p:blipFill>
          <p:spPr>
            <a:xfrm>
              <a:off x="6121624" y="3429000"/>
              <a:ext cx="2452105" cy="2628900"/>
            </a:xfrm>
            <a:prstGeom prst="rect">
              <a:avLst/>
            </a:prstGeom>
          </p:spPr>
        </p:pic>
        <p:pic>
          <p:nvPicPr>
            <p:cNvPr id="78" name="Imagen 77" descr="Imagen que contiene Forma&#10;&#10;Descripción generada automáticamente">
              <a:extLst>
                <a:ext uri="{FF2B5EF4-FFF2-40B4-BE49-F238E27FC236}">
                  <a16:creationId xmlns:a16="http://schemas.microsoft.com/office/drawing/2014/main" id="{CA431C86-3DE6-54CA-ADBB-20798F97376A}"/>
                </a:ext>
              </a:extLst>
            </p:cNvPr>
            <p:cNvPicPr>
              <a:picLocks noChangeAspect="1"/>
            </p:cNvPicPr>
            <p:nvPr/>
          </p:nvPicPr>
          <p:blipFill rotWithShape="1">
            <a:blip r:embed="rId3"/>
            <a:srcRect l="65790"/>
            <a:stretch/>
          </p:blipFill>
          <p:spPr>
            <a:xfrm>
              <a:off x="8573729" y="3429000"/>
              <a:ext cx="2769716" cy="2628900"/>
            </a:xfrm>
            <a:prstGeom prst="rect">
              <a:avLst/>
            </a:prstGeom>
          </p:spPr>
        </p:pic>
      </p:grpSp>
      <p:sp>
        <p:nvSpPr>
          <p:cNvPr id="81" name="CuadroTexto 80">
            <a:extLst>
              <a:ext uri="{FF2B5EF4-FFF2-40B4-BE49-F238E27FC236}">
                <a16:creationId xmlns:a16="http://schemas.microsoft.com/office/drawing/2014/main" id="{654EF93D-72E2-B90C-3CD8-38BF931893CE}"/>
              </a:ext>
            </a:extLst>
          </p:cNvPr>
          <p:cNvSpPr txBox="1"/>
          <p:nvPr/>
        </p:nvSpPr>
        <p:spPr>
          <a:xfrm>
            <a:off x="6342313" y="5725053"/>
            <a:ext cx="5221821" cy="215444"/>
          </a:xfrm>
          <a:prstGeom prst="rect">
            <a:avLst/>
          </a:prstGeom>
          <a:noFill/>
        </p:spPr>
        <p:txBody>
          <a:bodyPr wrap="square">
            <a:spAutoFit/>
          </a:bodyPr>
          <a:lstStyle/>
          <a:p>
            <a:r>
              <a:rPr lang="en-US" sz="800" dirty="0">
                <a:solidFill>
                  <a:schemeClr val="bg1"/>
                </a:solidFill>
                <a:latin typeface="Montserrat Light" panose="00000400000000000000" pitchFamily="2" charset="0"/>
              </a:rPr>
              <a:t>Shan, S., &amp; Daubechies, I. (2022). Diffusion maps: Using the semigroup property for parameter tuning</a:t>
            </a:r>
            <a:endParaRPr lang="es-MX" sz="800" dirty="0">
              <a:solidFill>
                <a:schemeClr val="bg1"/>
              </a:solidFill>
              <a:latin typeface="Montserrat Light" panose="00000400000000000000" pitchFamily="2" charset="0"/>
            </a:endParaRPr>
          </a:p>
        </p:txBody>
      </p:sp>
      <p:sp>
        <p:nvSpPr>
          <p:cNvPr id="82" name="CuadroTexto 81">
            <a:extLst>
              <a:ext uri="{FF2B5EF4-FFF2-40B4-BE49-F238E27FC236}">
                <a16:creationId xmlns:a16="http://schemas.microsoft.com/office/drawing/2014/main" id="{9BA3F540-A4D0-BCB7-511C-89D443F26CF1}"/>
              </a:ext>
            </a:extLst>
          </p:cNvPr>
          <p:cNvSpPr txBox="1"/>
          <p:nvPr/>
        </p:nvSpPr>
        <p:spPr>
          <a:xfrm>
            <a:off x="627866" y="3186818"/>
            <a:ext cx="3535556" cy="954107"/>
          </a:xfrm>
          <a:prstGeom prst="rect">
            <a:avLst/>
          </a:prstGeom>
          <a:noFill/>
        </p:spPr>
        <p:txBody>
          <a:bodyPr wrap="square">
            <a:spAutoFit/>
          </a:bodyPr>
          <a:lstStyle/>
          <a:p>
            <a:pPr algn="just"/>
            <a:r>
              <a:rPr lang="en-US" dirty="0">
                <a:solidFill>
                  <a:schemeClr val="bg1"/>
                </a:solidFill>
                <a:latin typeface="Montserrat Light" panose="00000400000000000000" pitchFamily="2" charset="0"/>
              </a:rPr>
              <a:t>This reduction technique works by using the degree of the graph to find the probability of transition between all the data.</a:t>
            </a:r>
            <a:endParaRPr lang="es-MX" dirty="0">
              <a:solidFill>
                <a:schemeClr val="bg1"/>
              </a:solidFill>
              <a:latin typeface="Montserrat Light" panose="00000400000000000000" pitchFamily="2" charset="0"/>
            </a:endParaRPr>
          </a:p>
        </p:txBody>
      </p:sp>
      <p:sp>
        <p:nvSpPr>
          <p:cNvPr id="83" name="CuadroTexto 82">
            <a:extLst>
              <a:ext uri="{FF2B5EF4-FFF2-40B4-BE49-F238E27FC236}">
                <a16:creationId xmlns:a16="http://schemas.microsoft.com/office/drawing/2014/main" id="{6C9F0515-E56C-5923-5996-08047DD705E0}"/>
              </a:ext>
            </a:extLst>
          </p:cNvPr>
          <p:cNvSpPr txBox="1"/>
          <p:nvPr/>
        </p:nvSpPr>
        <p:spPr>
          <a:xfrm>
            <a:off x="2314132" y="4821527"/>
            <a:ext cx="3535556" cy="1169551"/>
          </a:xfrm>
          <a:prstGeom prst="rect">
            <a:avLst/>
          </a:prstGeom>
          <a:noFill/>
        </p:spPr>
        <p:txBody>
          <a:bodyPr wrap="square">
            <a:spAutoFit/>
          </a:bodyPr>
          <a:lstStyle/>
          <a:p>
            <a:pPr algn="just"/>
            <a:r>
              <a:rPr lang="en-US" dirty="0">
                <a:solidFill>
                  <a:schemeClr val="bg1"/>
                </a:solidFill>
                <a:latin typeface="Montserrat Light" panose="00000400000000000000" pitchFamily="2" charset="0"/>
              </a:rPr>
              <a:t>The eigenvalues and eigenvectors of the transition matrix provide the representation of the initial graph as a cloud of points in a lower dimensional space.</a:t>
            </a:r>
            <a:endParaRPr lang="es-MX" dirty="0">
              <a:solidFill>
                <a:schemeClr val="bg1"/>
              </a:solidFill>
              <a:latin typeface="Montserrat Light" panose="00000400000000000000" pitchFamily="2" charset="0"/>
            </a:endParaRPr>
          </a:p>
        </p:txBody>
      </p:sp>
      <mc:AlternateContent xmlns:mc="http://schemas.openxmlformats.org/markup-compatibility/2006">
        <mc:Choice xmlns:a14="http://schemas.microsoft.com/office/drawing/2010/main" Requires="a14">
          <p:sp>
            <p:nvSpPr>
              <p:cNvPr id="3" name="CuadroTexto 2">
                <a:extLst>
                  <a:ext uri="{FF2B5EF4-FFF2-40B4-BE49-F238E27FC236}">
                    <a16:creationId xmlns:a16="http://schemas.microsoft.com/office/drawing/2014/main" id="{82C1EFAD-92DC-A237-48D9-3BF1E168F782}"/>
                  </a:ext>
                </a:extLst>
              </p:cNvPr>
              <p:cNvSpPr txBox="1"/>
              <p:nvPr/>
            </p:nvSpPr>
            <p:spPr>
              <a:xfrm>
                <a:off x="11826475" y="6551833"/>
                <a:ext cx="408766" cy="215444"/>
              </a:xfrm>
              <a:prstGeom prst="rect">
                <a:avLst/>
              </a:prstGeom>
              <a:noFill/>
            </p:spPr>
            <p:txBody>
              <a:bodyPr wrap="none" lIns="0" tIns="0" rIns="0" bIns="0" rtlCol="0">
                <a:spAutoFit/>
              </a:bodyPr>
              <a:lstStyle/>
              <a:p>
                <a14:m>
                  <m:oMathPara xmlns:m="http://schemas.openxmlformats.org/officeDocument/2006/math">
                    <m:oMathParaPr>
                      <m:jc m:val="centerGroup"/>
                    </m:oMathParaPr>
                    <m:oMath xmlns:m="http://schemas.openxmlformats.org/officeDocument/2006/math">
                      <m:r>
                        <a:rPr lang="es-MX" b="0" i="1" smtClean="0">
                          <a:latin typeface="Cambria Math" panose="02040503050406030204" pitchFamily="18" charset="0"/>
                        </a:rPr>
                        <m:t>  10  </m:t>
                      </m:r>
                    </m:oMath>
                  </m:oMathPara>
                </a14:m>
                <a:endParaRPr lang="es-MX" dirty="0"/>
              </a:p>
            </p:txBody>
          </p:sp>
        </mc:Choice>
        <mc:Fallback>
          <p:sp>
            <p:nvSpPr>
              <p:cNvPr id="3" name="CuadroTexto 2">
                <a:extLst>
                  <a:ext uri="{FF2B5EF4-FFF2-40B4-BE49-F238E27FC236}">
                    <a16:creationId xmlns:a16="http://schemas.microsoft.com/office/drawing/2014/main" id="{82C1EFAD-92DC-A237-48D9-3BF1E168F782}"/>
                  </a:ext>
                </a:extLst>
              </p:cNvPr>
              <p:cNvSpPr txBox="1">
                <a:spLocks noRot="1" noChangeAspect="1" noMove="1" noResize="1" noEditPoints="1" noAdjustHandles="1" noChangeArrowheads="1" noChangeShapeType="1" noTextEdit="1"/>
              </p:cNvSpPr>
              <p:nvPr/>
            </p:nvSpPr>
            <p:spPr>
              <a:xfrm>
                <a:off x="11826475" y="6551833"/>
                <a:ext cx="408766" cy="215444"/>
              </a:xfrm>
              <a:prstGeom prst="rect">
                <a:avLst/>
              </a:prstGeom>
              <a:blipFill>
                <a:blip r:embed="rId4"/>
                <a:stretch>
                  <a:fillRect b="-8571"/>
                </a:stretch>
              </a:blipFill>
            </p:spPr>
            <p:txBody>
              <a:bodyPr/>
              <a:lstStyle/>
              <a:p>
                <a:r>
                  <a:rPr lang="es-MX">
                    <a:noFill/>
                  </a:rPr>
                  <a:t> </a:t>
                </a:r>
              </a:p>
            </p:txBody>
          </p:sp>
        </mc:Fallback>
      </mc:AlternateContent>
    </p:spTree>
    <p:extLst>
      <p:ext uri="{BB962C8B-B14F-4D97-AF65-F5344CB8AC3E}">
        <p14:creationId xmlns:p14="http://schemas.microsoft.com/office/powerpoint/2010/main" val="1825560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LA-CoNGA physics">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4646</TotalTime>
  <Words>1539</Words>
  <Application>Microsoft Office PowerPoint</Application>
  <PresentationFormat>Panorámica</PresentationFormat>
  <Paragraphs>379</Paragraphs>
  <Slides>41</Slides>
  <Notes>26</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41</vt:i4>
      </vt:variant>
    </vt:vector>
  </HeadingPairs>
  <TitlesOfParts>
    <vt:vector size="48" baseType="lpstr">
      <vt:lpstr>Montserrat Light</vt:lpstr>
      <vt:lpstr>Arial</vt:lpstr>
      <vt:lpstr>Cambria Math</vt:lpstr>
      <vt:lpstr>Roboto</vt:lpstr>
      <vt:lpstr>Montserrat</vt:lpstr>
      <vt:lpstr>Libre Franklin</vt:lpstr>
      <vt:lpstr>LA-CoNGA physics</vt:lpstr>
      <vt:lpstr>Analysis of anatomical connectivity networks in patients with epilepsy embedded in Euclidean space.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Analysis of Anatomical Connectivity Networks in Epilepsy Patients Embedded in Euclidean Space</dc:title>
  <cp:lastModifiedBy>STEVEN RICO</cp:lastModifiedBy>
  <cp:revision>130</cp:revision>
  <dcterms:modified xsi:type="dcterms:W3CDTF">2023-12-12T23:23:09Z</dcterms:modified>
</cp:coreProperties>
</file>