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3" r:id="rId6"/>
    <p:sldId id="268" r:id="rId7"/>
    <p:sldId id="269" r:id="rId8"/>
    <p:sldId id="270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D8D24-58D2-5DFC-D0DF-EDEF9A6FD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51B71C-49A8-205E-AAB5-157397D5C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6F1886-7CAD-5257-B493-61321C2D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320904-F22B-FECF-3067-B1601240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BB8720-6F72-80FA-05CD-0E362751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8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6F121-7479-A22E-085F-BAF8726A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C31648-6E50-9A75-1F00-856E13508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154D6-3227-B352-549A-D7A0DFF0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D821B-77FF-76F7-3AB8-7F28417D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05954-7927-42F0-ADA5-1AB4B065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2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524C72-7905-14C4-FF91-5CF0E2926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391D0-F589-23A1-A7D1-1D225DDA7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1FC92D-1C2D-2C18-C0BB-32624C80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97970-8587-5886-C12D-5405FFD5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02A95-FECB-DE86-9738-4D16FD85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9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B2D4A-A566-95D3-A3D5-4216DC26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DC2D1-3950-3144-0841-7B9BF72D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66751-C65D-190F-BB2D-3DC571C3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2A7488-896C-3A8F-C4E8-4EB2454F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FB57C6-1BC1-548D-5BC8-5F7898C9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01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C52C6-C186-5D19-A735-38A04357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BAB43E-E754-F8FE-F6DB-20D50C526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79A17D-6046-D539-8BE9-9A68988F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3A2E0-1A48-8FB2-BBA1-C90352D1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DAE18-F45C-CACB-94F5-1289C1D1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4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1AC57-B335-D857-96D8-70535696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7BB6C-EC75-D79F-B64A-2792C498E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D448FD-DFD2-3F3E-EE3B-AE1B22EDE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07CFE-089F-D899-B21F-8868E15D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E7FA51-81E1-C2F0-D27C-8807B5F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BCCA4-831E-59EE-6ED9-61CA410F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85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ABEBC-74D0-FB78-8B08-BC761C0B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93037-8246-307B-0C4D-F3F2BD4A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AE91F-0ABC-822D-C349-90BE02969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66AD75-EED6-EC8E-33AA-73CB52807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99FDB9-5477-C752-39EA-87A9B64A3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7F9F86-35AD-1CD0-8E3D-D59C83BF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EB3E87-3902-F04C-973E-E2194D8A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568E00-96F4-D01F-4AF0-58DBBDC6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7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CD3C9-91EE-2175-A5C7-A5807A17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EFD754-4ED6-4E81-7D6D-A0F2DE03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85B24F-803E-A305-426D-6FD445F1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EFA039-6B2D-E490-0EE9-C4F877FB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61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6294F7-6E4F-F4F1-D693-2674A897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497915-57BA-1C87-4CCE-7791B71D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B91174-F80D-F54A-D68C-0A8331A6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1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4B77C-F211-461C-543C-64778102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8D623-66E6-4AB3-580B-748A38620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A633D3-A6CB-CF2C-C52D-7A0344AC9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ABB5D0-D3C8-62EA-82CC-B69ADBA9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9ABC43-C909-C5AE-098C-10C20D44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99A539-417A-69E7-4205-247646E7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5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588A9-6A81-257A-2985-A4DD5C36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6CC24D-33D7-1E96-79FF-6880663B1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A4549-FEBC-9124-7334-9AC162639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E1859-2C5D-71D6-DA54-EDB5D988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DCCE72-AB4A-A5A6-F45C-83493CAF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E6AF39-E661-C4DD-4B86-A08AC40D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6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99D052-225B-E65C-7618-4BFFCD4C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765E8F-18ED-9A8A-26A5-47AFB7ED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2C90B-0921-9C13-3915-487568F18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EFC2-D727-4854-A1D1-A5C031E2B0B1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7814B-FD30-A106-B61D-8E3C00227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9816C-40D7-0596-1643-4EDF5537F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F6E4E-F163-47AA-9811-E9E3D67DBD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13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hyperlink" Target="https://www.freeca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upyte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297E-C333-ABAA-A1E6-9731B7423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FABRICACIÓN DIGITAL EN EL LABORATORIO DE FÍSICA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44C7F3-79A2-9133-B0AF-B4A56F3DC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Manuel Vielma</a:t>
            </a:r>
          </a:p>
          <a:p>
            <a:r>
              <a:rPr lang="es-ES" dirty="0"/>
              <a:t>E-PISTEME.TECH</a:t>
            </a:r>
          </a:p>
        </p:txBody>
      </p:sp>
      <p:pic>
        <p:nvPicPr>
          <p:cNvPr id="1026" name="Picture 2" descr="LA-CoNGA physics">
            <a:extLst>
              <a:ext uri="{FF2B5EF4-FFF2-40B4-BE49-F238E27FC236}">
                <a16:creationId xmlns:a16="http://schemas.microsoft.com/office/drawing/2014/main" id="{E74B955B-6775-97B7-644F-0E99AB44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17" y="5596937"/>
            <a:ext cx="2924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39AF2179-9E3C-4BFD-5563-F621C94D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5" y="5453622"/>
            <a:ext cx="1126667" cy="11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B9708-FADF-D64C-94AD-667CC2E7A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8" r="-3" b="-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0AF0F-6729-0245-9690-4A5E5750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76" r="-2" b="6788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A28593-3CE2-D786-7FE7-72783770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439" y="643467"/>
            <a:ext cx="3662975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88B8EA-F2DD-F89D-4935-03FBEAF3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56" y="643467"/>
            <a:ext cx="36908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C84C0-F10A-1CB3-FC5E-A53FCA59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CASO DE USO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397537-3F4C-8775-8CCC-BEDEB49F3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/>
              <a:t>Hipertermia ultrasónica </a:t>
            </a:r>
          </a:p>
        </p:txBody>
      </p:sp>
    </p:spTree>
    <p:extLst>
      <p:ext uri="{BB962C8B-B14F-4D97-AF65-F5344CB8AC3E}">
        <p14:creationId xmlns:p14="http://schemas.microsoft.com/office/powerpoint/2010/main" val="262163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B7143-10F2-2049-B48F-A1B0E6303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374"/>
            <a:ext cx="12192000" cy="54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4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ABBE4-AD3B-2796-66E2-8A75710F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3F9E1-D8F7-0ECE-D77C-23822E10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Personalización y adaptación</a:t>
            </a:r>
          </a:p>
          <a:p>
            <a:r>
              <a:rPr lang="es-ES" dirty="0"/>
              <a:t>Bajo coste</a:t>
            </a:r>
          </a:p>
          <a:p>
            <a:r>
              <a:rPr lang="es-ES" dirty="0"/>
              <a:t>Comunidad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834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D3ACA-D685-0E76-E465-0CE8D353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Limitaciones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955B5-B537-A13A-2546-24F41BB44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Prototipado electrónico artesanal</a:t>
            </a:r>
          </a:p>
          <a:p>
            <a:r>
              <a:rPr lang="en-US" dirty="0"/>
              <a:t>Bases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pobremente</a:t>
            </a:r>
            <a:r>
              <a:rPr lang="en-US" dirty="0"/>
              <a:t> </a:t>
            </a:r>
            <a:r>
              <a:rPr lang="en-US" dirty="0" err="1"/>
              <a:t>catalogadas</a:t>
            </a:r>
            <a:endParaRPr lang="en-US" dirty="0"/>
          </a:p>
          <a:p>
            <a:r>
              <a:rPr lang="en-US" dirty="0"/>
              <a:t>Menor </a:t>
            </a:r>
            <a:r>
              <a:rPr lang="en-US" dirty="0" err="1"/>
              <a:t>precisión</a:t>
            </a:r>
            <a:endParaRPr lang="en-US" dirty="0"/>
          </a:p>
          <a:p>
            <a:r>
              <a:rPr lang="en-US" dirty="0"/>
              <a:t>Falta de </a:t>
            </a:r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técnico</a:t>
            </a:r>
            <a:endParaRPr lang="en-US" dirty="0"/>
          </a:p>
          <a:p>
            <a:r>
              <a:rPr lang="en-US" dirty="0"/>
              <a:t>Software de control </a:t>
            </a:r>
            <a:r>
              <a:rPr lang="en-US" dirty="0" err="1"/>
              <a:t>artesanal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19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9B02A-B0AC-79F8-391C-D916B32C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Avances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0B62B-4593-2C02-C543-D028B8B1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Masificación de servicios de fabricación de circuito impreso (PCB)</a:t>
            </a:r>
          </a:p>
          <a:p>
            <a:r>
              <a:rPr lang="es-ES" dirty="0"/>
              <a:t>Documentación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books</a:t>
            </a:r>
          </a:p>
          <a:p>
            <a:pPr lvl="1"/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 err="1"/>
              <a:t>Instructables</a:t>
            </a:r>
            <a:endParaRPr lang="en-US" dirty="0"/>
          </a:p>
          <a:p>
            <a:pPr lvl="1"/>
            <a:r>
              <a:rPr lang="es-ES" dirty="0"/>
              <a:t>Ejemplo: open-UST</a:t>
            </a:r>
            <a:endParaRPr lang="en-US" dirty="0"/>
          </a:p>
          <a:p>
            <a:pPr lvl="1"/>
            <a:endParaRPr lang="es-ES" dirty="0"/>
          </a:p>
          <a:p>
            <a:r>
              <a:rPr lang="es-ES" dirty="0"/>
              <a:t>Institucionalización y crédito académico (</a:t>
            </a:r>
            <a:r>
              <a:rPr lang="es-ES" dirty="0" err="1"/>
              <a:t>HardwareX</a:t>
            </a:r>
            <a:r>
              <a:rPr lang="es-ES" dirty="0"/>
              <a:t>)</a:t>
            </a:r>
          </a:p>
          <a:p>
            <a:pPr marL="457200" lvl="1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45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F531-2D1C-394C-A187-01CEFA87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Herramientas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C508-9F97-EE41-8C20-49593F8D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FreeCAD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https://www.freecad.org/</a:t>
            </a:r>
            <a:r>
              <a:rPr lang="en-US" dirty="0"/>
              <a:t> </a:t>
            </a:r>
          </a:p>
          <a:p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</a:t>
            </a:r>
            <a:r>
              <a:rPr lang="en-US" dirty="0"/>
              <a:t> </a:t>
            </a:r>
          </a:p>
          <a:p>
            <a:r>
              <a:rPr lang="en-US" dirty="0" err="1"/>
              <a:t>Jupyter</a:t>
            </a:r>
            <a:r>
              <a:rPr lang="en-US" dirty="0"/>
              <a:t> notebook: </a:t>
            </a:r>
            <a:r>
              <a:rPr lang="en-US" dirty="0">
                <a:hlinkClick r:id="rId4"/>
              </a:rPr>
              <a:t>https://jupyter.org/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9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99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FABRICACIÓN DIGITAL EN EL LABORATORIO DE FÍSICA</vt:lpstr>
      <vt:lpstr>Presentación de PowerPoint</vt:lpstr>
      <vt:lpstr>Presentación de PowerPoint</vt:lpstr>
      <vt:lpstr>CASO DE USO</vt:lpstr>
      <vt:lpstr>Presentación de PowerPoint</vt:lpstr>
      <vt:lpstr>Ventajas</vt:lpstr>
      <vt:lpstr>Limitaciones</vt:lpstr>
      <vt:lpstr>Avances</vt:lpstr>
      <vt:lpstr>Herramientas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Vidal Vielma Blanco</dc:creator>
  <cp:lastModifiedBy>Manuel Vidal Vielma Blanco</cp:lastModifiedBy>
  <cp:revision>10</cp:revision>
  <dcterms:created xsi:type="dcterms:W3CDTF">2023-12-11T15:25:17Z</dcterms:created>
  <dcterms:modified xsi:type="dcterms:W3CDTF">2023-12-12T07:47:36Z</dcterms:modified>
</cp:coreProperties>
</file>