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embedTrueTypeFonts="1" saveSubsetFonts="1" autoCompressPictures="0">
  <p:sldMasterIdLst>
    <p:sldMasterId id="2147483659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275" r:id="rId4"/>
    <p:sldId id="300" r:id="rId5"/>
    <p:sldId id="277" r:id="rId6"/>
    <p:sldId id="259" r:id="rId7"/>
    <p:sldId id="276" r:id="rId8"/>
    <p:sldId id="278" r:id="rId9"/>
    <p:sldId id="281" r:id="rId10"/>
    <p:sldId id="314" r:id="rId11"/>
    <p:sldId id="304" r:id="rId12"/>
    <p:sldId id="305" r:id="rId13"/>
    <p:sldId id="306" r:id="rId14"/>
    <p:sldId id="307" r:id="rId15"/>
    <p:sldId id="308" r:id="rId16"/>
    <p:sldId id="310" r:id="rId17"/>
    <p:sldId id="283" r:id="rId18"/>
    <p:sldId id="287" r:id="rId19"/>
    <p:sldId id="313" r:id="rId20"/>
    <p:sldId id="317" r:id="rId21"/>
    <p:sldId id="319" r:id="rId22"/>
    <p:sldId id="322" r:id="rId23"/>
    <p:sldId id="320" r:id="rId24"/>
    <p:sldId id="321" r:id="rId25"/>
    <p:sldId id="323" r:id="rId26"/>
    <p:sldId id="329" r:id="rId27"/>
    <p:sldId id="330" r:id="rId28"/>
    <p:sldId id="324" r:id="rId29"/>
    <p:sldId id="325" r:id="rId30"/>
    <p:sldId id="328" r:id="rId31"/>
    <p:sldId id="326" r:id="rId32"/>
    <p:sldId id="327" r:id="rId33"/>
    <p:sldId id="315" r:id="rId34"/>
    <p:sldId id="296" r:id="rId35"/>
    <p:sldId id="295" r:id="rId36"/>
    <p:sldId id="332" r:id="rId37"/>
    <p:sldId id="262" r:id="rId38"/>
    <p:sldId id="331" r:id="rId39"/>
    <p:sldId id="311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Jura" panose="020B0604020202020204" charset="0"/>
      <p:bold r:id="rId44"/>
    </p:embeddedFont>
    <p:embeddedFont>
      <p:font typeface="KoHo" panose="020B0604020202020204" charset="-34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928"/>
    <a:srgbClr val="C57020"/>
    <a:srgbClr val="000000"/>
    <a:srgbClr val="F38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4773" autoAdjust="0"/>
  </p:normalViewPr>
  <p:slideViewPr>
    <p:cSldViewPr snapToGrid="0">
      <p:cViewPr>
        <p:scale>
          <a:sx n="50" d="100"/>
          <a:sy n="50" d="100"/>
        </p:scale>
        <p:origin x="293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E4E7C35-922D-38F6-B5A8-4DA4DA962E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F75F51-97F6-837A-A3BF-3015215267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5B796E-8455-43CB-6D2C-A21004B223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793F-3242-413B-8448-F5A702D12D3E}" type="slidenum">
              <a:rPr lang="es-CO" smtClean="0"/>
              <a:t>‹Nº›</a:t>
            </a:fld>
            <a:endParaRPr lang="es-CO" dirty="0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65F4A18-2C57-576A-7DEE-001D36A19F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78CB1-D8E8-4ABE-8F4A-0CBE0C0B046B}" type="datetimeFigureOut">
              <a:rPr lang="es-CO" smtClean="0"/>
              <a:t>1/03/2026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61555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CO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69FD0EAD-469B-0873-8FDD-6CA01CE4D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034D502C-77F3-BFE4-60DD-1867F24DB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5CEFA03E-B804-E444-36EB-5AF2CB109A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31789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DC0C4C20-C452-66C3-1927-29E9EDFE7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12D8EFCE-F032-2D18-831C-E3B3C107AD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E4277B06-4F95-5D37-24E1-04B833FB3C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3930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EB546730-C545-D38F-BF36-D1EB8170D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B66D2595-4463-070A-6021-5CF07BDF68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0C66FBCD-684D-D7D8-8DA4-3C424690B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25264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A02645B4-5751-3299-99E6-0DC37215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6648F5E6-9043-AECB-0380-A494ECB50B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B9DADB89-AA46-91C2-9253-9BE9A97582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65917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DFBB8683-CFC4-A3CD-0956-05873A0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84456A57-8A1B-1BBB-EA8D-58CE14359D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A3C4D14F-2C1F-E479-4E0E-FD9242985D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9027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271F7965-437D-1E67-C87F-AADF8F8A4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16987A06-2A53-6475-65C5-5C1B2D44F2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9ED9CFE4-5A7B-FC8B-594A-333726B89D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06775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78990125-E03C-04E7-F1F7-C670BD10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B9ACF981-D72B-FBEE-7393-44FE14E71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5E19729A-AB39-1D4B-8A8E-2C11E9DE76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62030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91E59682-DD01-21C1-B869-A760680A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AAA3A84E-C220-8B97-EBB7-5EDA84824E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3E552870-90BC-D249-7E0B-B38175407A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0332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95DDA3C6-A2B9-956E-FCCA-6EB64013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30D9134E-EF91-6525-E768-60E3B475EF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634383D5-C85F-9116-295D-70655A5AF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3129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1D40A0C4-4786-FAF6-1013-EA2232C2E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F682DEB3-CEB1-BCD5-E828-893EC57917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189AA166-3419-D057-C99D-BC6E98DCE3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496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33B394CC-F8F5-9186-7CE1-25296872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21F1784B-21A9-7DF7-D31D-6FBCCD9D25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5262C8BD-127F-FD43-E0C9-A023B4939B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0091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93976EE0-8723-7E3E-06D6-F5CC6232F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53952BD3-18FC-10E2-0A92-21927A424D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1F75EEF1-C95A-A3BB-88B9-1428818C6A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9305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21BACD9E-D64B-BADE-6576-95B21CD0A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32F99830-A591-1A9E-F611-EA93B5A05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2CCED84F-6175-15F1-AC3E-1B3FDB6FF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0807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A3266C92-6FCC-5636-8DF7-82AAC61A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F1BE6BCE-0D15-E97B-CA30-90CAD5438A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3926D9D3-906B-F6CD-91A7-8FBBF9988D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5995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F7F75D38-E139-3F4A-893E-D3EF5D25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8DC53821-6E94-243A-6002-6BAAF53F96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70938A4F-8DB5-43E7-5FFD-4008B00BC4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4766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5A7622A5-F229-0D6E-0F19-85835FD4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CC1D1506-AD2E-37D6-FA7E-358F871E35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997EAFCE-9E8A-B280-12B2-8C00ACF7D7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4243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A7F94C35-C9A5-AA83-BEDD-D2522D55D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01D223F3-3C9C-8CDB-16F7-4C408C9420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2166F84F-1A77-8D56-A601-8B49F798C0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825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71AD0E9F-7EB5-8364-D865-A89DA57AF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7CF5A07C-1D49-0548-2183-8B6FE6708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3B602DAB-5B7E-0088-CEB3-FE3ED29D9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8325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40E2AB64-BDF0-5E17-F17A-F90B53F6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44158300-E0A0-5898-952D-4A7884754A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927E732E-F008-5AF4-AD5E-6055AAD94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6969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43A0904C-6153-6302-82D6-174D4C5F6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D7FDC79B-D7DE-CEA0-E223-AB4DEE9DAF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822A56D6-7F5F-5A13-FE8B-EEDA7A5C26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4680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7763EE7A-C2BA-1946-7D3E-D94B0831B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FEC9AE6-02FA-24B3-7DB7-18C2921913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F0CE5E6E-F4D8-189F-E14A-ACD5516D09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0562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2935F503-C8E9-0BEB-7474-15B85624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2FA84B84-9F6F-A31E-7FD5-CD614FF0D8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B018089D-1DA3-2D31-FF61-1EBCBBB61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3752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312274E1-7CF4-86D7-DA75-D860988B3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7170E1FD-8C54-CF70-A298-F0A7665A15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B26562DE-2CAF-47C3-DFF5-35CCC22E9E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11018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6D3BF041-3AC2-06F2-CCFC-6048365D7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9209A503-A2B9-A60A-57F3-1C48FB1909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C061BCD6-DBD7-5D2F-6680-217A17E0F2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0220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1C7C52DC-FFF8-6C23-36E1-1760CFE89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F4D23F21-959C-C6F2-7373-BF8A5E9C8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077F4120-A7B2-95FB-3716-832D490552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3814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3FF4E793-6B9D-85AD-33A0-7252F7DBD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>
            <a:extLst>
              <a:ext uri="{FF2B5EF4-FFF2-40B4-BE49-F238E27FC236}">
                <a16:creationId xmlns:a16="http://schemas.microsoft.com/office/drawing/2014/main" id="{C3024D54-35BA-4A28-CCA3-95D0B1D573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E9EC3359-0124-18AF-09DE-652C065A6F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4773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5FD89921-26C7-C68C-833A-FB1F72BF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>
            <a:extLst>
              <a:ext uri="{FF2B5EF4-FFF2-40B4-BE49-F238E27FC236}">
                <a16:creationId xmlns:a16="http://schemas.microsoft.com/office/drawing/2014/main" id="{C38971B2-8BAE-AD42-3C56-4EDF89AC41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3:notes">
            <a:extLst>
              <a:ext uri="{FF2B5EF4-FFF2-40B4-BE49-F238E27FC236}">
                <a16:creationId xmlns:a16="http://schemas.microsoft.com/office/drawing/2014/main" id="{ED10E26E-0C68-D913-0B09-2647D14B75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38901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DF1E79F2-D91A-77D7-B12B-64BCD345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>
            <a:extLst>
              <a:ext uri="{FF2B5EF4-FFF2-40B4-BE49-F238E27FC236}">
                <a16:creationId xmlns:a16="http://schemas.microsoft.com/office/drawing/2014/main" id="{0BDEE133-1B37-48C5-B606-CF9D02AB00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3:notes">
            <a:extLst>
              <a:ext uri="{FF2B5EF4-FFF2-40B4-BE49-F238E27FC236}">
                <a16:creationId xmlns:a16="http://schemas.microsoft.com/office/drawing/2014/main" id="{4DAC9DED-D461-3C08-B40F-92FCA6E55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5135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6A402D8E-B086-8F7F-9A3E-FFEB69A7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>
            <a:extLst>
              <a:ext uri="{FF2B5EF4-FFF2-40B4-BE49-F238E27FC236}">
                <a16:creationId xmlns:a16="http://schemas.microsoft.com/office/drawing/2014/main" id="{CF4A077F-406F-F21D-8532-E31B0BE144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7:notes">
            <a:extLst>
              <a:ext uri="{FF2B5EF4-FFF2-40B4-BE49-F238E27FC236}">
                <a16:creationId xmlns:a16="http://schemas.microsoft.com/office/drawing/2014/main" id="{C5CEDE9E-5E82-CE5A-BB17-1A8786ECCE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99098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C6D106AD-120C-9F92-86FE-84708F7A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315F82AE-F72B-0896-998B-75AC5C765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A53B163C-E497-1CE4-6ECB-0795EFC189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100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24AF7C87-B47A-4611-919F-F38A9C84A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FB3F111-6F93-1851-1180-7E4FCC6977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A7FCB2DB-147F-BF95-DA03-BAD1FD2AA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75040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39994991-0ECB-2E13-05BC-174A386B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5CDF71C7-1842-72EE-4C60-2885814D25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	</a:t>
            </a:r>
            <a:endParaRPr dirty="0"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6BA1DF2F-D6AD-2947-9F1F-7CB972E6E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8669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F6F9593E-B737-62BA-F7FA-B6910FA2D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095D452-3A69-01EF-6C80-5CDF6B22F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685F974E-3FE8-0876-D0CC-19748C635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5015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E77CB13F-4D7E-C0B7-10FE-D6BB61F5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233DC66-721A-511B-2048-DBEAAE03E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511DD7C5-1B2D-21D0-EB0C-A3D4B57AC0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1753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F393E336-655F-7272-F251-037283037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6261EBD9-9D62-EDCE-3643-2FA4763566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66A8EE2D-836D-4E22-74F8-D0FD0D22D3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920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4F85C9-1595-37A6-CC75-B4EF0E8657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087333-4844-DFE0-1F62-B044F6B18A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CF7815-AA62-68AC-C69B-94C1F400B4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885886" y="9564008"/>
            <a:ext cx="2133600" cy="365126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s-CO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1.jpe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3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.jpe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6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4.png"/><Relationship Id="rId5" Type="http://schemas.openxmlformats.org/officeDocument/2006/relationships/image" Target="../media/image51.png"/><Relationship Id="rId10" Type="http://schemas.openxmlformats.org/officeDocument/2006/relationships/image" Target="../media/image3.jpeg"/><Relationship Id="rId4" Type="http://schemas.openxmlformats.org/officeDocument/2006/relationships/image" Target="../media/image50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3.jpeg"/><Relationship Id="rId4" Type="http://schemas.openxmlformats.org/officeDocument/2006/relationships/image" Target="../media/image50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openxmlformats.org/officeDocument/2006/relationships/image" Target="../media/image59.png"/><Relationship Id="rId4" Type="http://schemas.openxmlformats.org/officeDocument/2006/relationships/image" Target="../media/image3.jpe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3.jpe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image" Target="../media/image3.jpe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10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10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10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34.png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59.png"/><Relationship Id="rId5" Type="http://schemas.openxmlformats.org/officeDocument/2006/relationships/image" Target="../media/image74.png"/><Relationship Id="rId10" Type="http://schemas.openxmlformats.org/officeDocument/2006/relationships/image" Target="../media/image34.png"/><Relationship Id="rId4" Type="http://schemas.openxmlformats.org/officeDocument/2006/relationships/image" Target="../media/image3.jpeg"/><Relationship Id="rId9" Type="http://schemas.openxmlformats.org/officeDocument/2006/relationships/image" Target="../media/image72.png"/><Relationship Id="rId1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.png"/><Relationship Id="rId5" Type="http://schemas.openxmlformats.org/officeDocument/2006/relationships/image" Target="../media/image38.png"/><Relationship Id="rId10" Type="http://schemas.openxmlformats.org/officeDocument/2006/relationships/image" Target="../media/image79.png"/><Relationship Id="rId4" Type="http://schemas.openxmlformats.org/officeDocument/2006/relationships/image" Target="../media/image3.jpe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png"/><Relationship Id="rId7" Type="http://schemas.openxmlformats.org/officeDocument/2006/relationships/image" Target="../media/image3.jpeg"/><Relationship Id="rId12" Type="http://schemas.openxmlformats.org/officeDocument/2006/relationships/image" Target="../media/image48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460.png"/><Relationship Id="rId15" Type="http://schemas.openxmlformats.org/officeDocument/2006/relationships/image" Target="../media/image81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Relationship Id="rId1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3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5.jpeg"/><Relationship Id="rId10" Type="http://schemas.openxmlformats.org/officeDocument/2006/relationships/image" Target="../media/image4.png"/><Relationship Id="rId4" Type="http://schemas.openxmlformats.org/officeDocument/2006/relationships/image" Target="../media/image84.jpe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.png"/><Relationship Id="rId5" Type="http://schemas.openxmlformats.org/officeDocument/2006/relationships/image" Target="../media/image88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11.pn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62D19E-21B6-BDAB-8ED0-7ADAFA399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658" y="1026986"/>
            <a:ext cx="9231380" cy="8991600"/>
          </a:xfrm>
          <a:prstGeom prst="rect">
            <a:avLst/>
          </a:prstGeom>
        </p:spPr>
      </p:pic>
      <p:cxnSp>
        <p:nvCxnSpPr>
          <p:cNvPr id="85" name="Google Shape;85;p13"/>
          <p:cNvCxnSpPr/>
          <p:nvPr/>
        </p:nvCxnSpPr>
        <p:spPr>
          <a:xfrm>
            <a:off x="-284037" y="865610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13"/>
          <p:cNvSpPr txBox="1"/>
          <p:nvPr/>
        </p:nvSpPr>
        <p:spPr>
          <a:xfrm>
            <a:off x="1028700" y="2283913"/>
            <a:ext cx="11986260" cy="53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Influencia de la Rotación en la Morfología del Shadow y la Dinámica del Disco de Acreción</a:t>
            </a:r>
          </a:p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en Singularidades Desnudas</a:t>
            </a:r>
            <a:endParaRPr lang="es-CO" sz="800" dirty="0"/>
          </a:p>
        </p:txBody>
      </p:sp>
      <p:sp>
        <p:nvSpPr>
          <p:cNvPr id="88" name="Google Shape;88;p13"/>
          <p:cNvSpPr txBox="1"/>
          <p:nvPr/>
        </p:nvSpPr>
        <p:spPr>
          <a:xfrm>
            <a:off x="982980" y="9049454"/>
            <a:ext cx="738378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Brayan Santiago Amorocho Lizcano</a:t>
            </a:r>
            <a:endParaRPr lang="es-CO" sz="1600" dirty="0"/>
          </a:p>
        </p:txBody>
      </p:sp>
      <p:sp>
        <p:nvSpPr>
          <p:cNvPr id="4" name="Google Shape;88;p13">
            <a:extLst>
              <a:ext uri="{FF2B5EF4-FFF2-40B4-BE49-F238E27FC236}">
                <a16:creationId xmlns:a16="http://schemas.microsoft.com/office/drawing/2014/main" id="{01EE7897-2F1D-D2D2-5D76-3463E9921484}"/>
              </a:ext>
            </a:extLst>
          </p:cNvPr>
          <p:cNvSpPr txBox="1"/>
          <p:nvPr/>
        </p:nvSpPr>
        <p:spPr>
          <a:xfrm>
            <a:off x="9829800" y="8827855"/>
            <a:ext cx="738378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Director: Fabio Duván Lora Clavijo</a:t>
            </a:r>
            <a:endParaRPr lang="es-CO" sz="784" dirty="0"/>
          </a:p>
        </p:txBody>
      </p:sp>
      <p:sp>
        <p:nvSpPr>
          <p:cNvPr id="5" name="Google Shape;88;p13">
            <a:extLst>
              <a:ext uri="{FF2B5EF4-FFF2-40B4-BE49-F238E27FC236}">
                <a16:creationId xmlns:a16="http://schemas.microsoft.com/office/drawing/2014/main" id="{07FD186D-CB07-4BE7-0E95-634C2AAC17C7}"/>
              </a:ext>
            </a:extLst>
          </p:cNvPr>
          <p:cNvSpPr txBox="1"/>
          <p:nvPr/>
        </p:nvSpPr>
        <p:spPr>
          <a:xfrm>
            <a:off x="9829800" y="9344921"/>
            <a:ext cx="738378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Codirectora: Jennyfer Camila Acevedo Muñoz</a:t>
            </a:r>
            <a:endParaRPr lang="es-CO" sz="784" dirty="0"/>
          </a:p>
        </p:txBody>
      </p:sp>
      <p:pic>
        <p:nvPicPr>
          <p:cNvPr id="1026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BC778D9C-1E0B-9D5C-C964-3E392050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14" y="0"/>
            <a:ext cx="3774942" cy="13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22C5DC4-B426-3A81-4066-5D9CA86E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" y="95971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lanetario Halley UIS – Grupo Halley">
            <a:extLst>
              <a:ext uri="{FF2B5EF4-FFF2-40B4-BE49-F238E27FC236}">
                <a16:creationId xmlns:a16="http://schemas.microsoft.com/office/drawing/2014/main" id="{598210C8-4A30-CC64-E577-978B3A4FE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5421656" y="129902"/>
            <a:ext cx="867401" cy="10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69B237D4-88C3-777B-9A7F-D0B4AA363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8F774815-C263-E272-29AF-1938E91F2E91}"/>
              </a:ext>
            </a:extLst>
          </p:cNvPr>
          <p:cNvSpPr txBox="1"/>
          <p:nvPr/>
        </p:nvSpPr>
        <p:spPr>
          <a:xfrm>
            <a:off x="2369123" y="617034"/>
            <a:ext cx="13893734" cy="134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Espacio-tiempo de Kerr</a:t>
            </a:r>
            <a:endParaRPr lang="es-CO" sz="600" dirty="0"/>
          </a:p>
        </p:txBody>
      </p:sp>
      <p:cxnSp>
        <p:nvCxnSpPr>
          <p:cNvPr id="2" name="Google Shape;107;p15">
            <a:extLst>
              <a:ext uri="{FF2B5EF4-FFF2-40B4-BE49-F238E27FC236}">
                <a16:creationId xmlns:a16="http://schemas.microsoft.com/office/drawing/2014/main" id="{E4143365-5D22-48B6-485A-024C5C2FE875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7A5B4347-B235-4FDE-670C-8BD3424885A6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08</a:t>
            </a:r>
            <a:endParaRPr lang="es-CO" sz="784" dirty="0"/>
          </a:p>
        </p:txBody>
      </p:sp>
      <p:pic>
        <p:nvPicPr>
          <p:cNvPr id="5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C90BC149-4077-662B-FF7A-B92A21AB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F2782B5-EA84-0AE0-F8BB-02FAD8D5F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3;p20">
            <a:extLst>
              <a:ext uri="{FF2B5EF4-FFF2-40B4-BE49-F238E27FC236}">
                <a16:creationId xmlns:a16="http://schemas.microsoft.com/office/drawing/2014/main" id="{88A87474-B1A7-6489-57C4-A7A304346AF6}"/>
              </a:ext>
            </a:extLst>
          </p:cNvPr>
          <p:cNvGrpSpPr/>
          <p:nvPr/>
        </p:nvGrpSpPr>
        <p:grpSpPr>
          <a:xfrm flipH="1">
            <a:off x="0" y="0"/>
            <a:ext cx="18288000" cy="475108"/>
            <a:chOff x="0" y="0"/>
            <a:chExt cx="4816593" cy="116269"/>
          </a:xfrm>
        </p:grpSpPr>
        <p:sp>
          <p:nvSpPr>
            <p:cNvPr id="8" name="Google Shape;184;p20">
              <a:extLst>
                <a:ext uri="{FF2B5EF4-FFF2-40B4-BE49-F238E27FC236}">
                  <a16:creationId xmlns:a16="http://schemas.microsoft.com/office/drawing/2014/main" id="{CA68F8A3-77E3-E022-3C60-83860DC82186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9" name="Google Shape;185;p20">
              <a:extLst>
                <a:ext uri="{FF2B5EF4-FFF2-40B4-BE49-F238E27FC236}">
                  <a16:creationId xmlns:a16="http://schemas.microsoft.com/office/drawing/2014/main" id="{F82995AD-70E0-2559-6EC8-E824FBACBF61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37;p17">
            <a:extLst>
              <a:ext uri="{FF2B5EF4-FFF2-40B4-BE49-F238E27FC236}">
                <a16:creationId xmlns:a16="http://schemas.microsoft.com/office/drawing/2014/main" id="{D81E7CAA-468A-4A4F-0D77-788E2E11FA13}"/>
              </a:ext>
            </a:extLst>
          </p:cNvPr>
          <p:cNvSpPr txBox="1"/>
          <p:nvPr/>
        </p:nvSpPr>
        <p:spPr>
          <a:xfrm>
            <a:off x="11965997" y="3779108"/>
            <a:ext cx="5895832" cy="13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Describe la geometría del espacio-tiempo alrededor de un agujero negro estacionario y axialmente simétrico.</a:t>
            </a:r>
          </a:p>
          <a:p>
            <a:pPr algn="just">
              <a:lnSpc>
                <a:spcPct val="115000"/>
              </a:lnSpc>
            </a:pPr>
            <a:endParaRPr lang="es-CO" sz="700" dirty="0">
              <a:solidFill>
                <a:schemeClr val="bg1"/>
              </a:solidFill>
            </a:endParaRPr>
          </a:p>
        </p:txBody>
      </p:sp>
      <p:sp>
        <p:nvSpPr>
          <p:cNvPr id="26" name="Google Shape;137;p17">
            <a:extLst>
              <a:ext uri="{FF2B5EF4-FFF2-40B4-BE49-F238E27FC236}">
                <a16:creationId xmlns:a16="http://schemas.microsoft.com/office/drawing/2014/main" id="{845D4278-D7A2-7C0E-83E9-755EB7C38C58}"/>
              </a:ext>
            </a:extLst>
          </p:cNvPr>
          <p:cNvSpPr txBox="1"/>
          <p:nvPr/>
        </p:nvSpPr>
        <p:spPr>
          <a:xfrm>
            <a:off x="12521485" y="5899656"/>
            <a:ext cx="3198762" cy="54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bg1"/>
              </a:buClr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Arrastre gravitacional.</a:t>
            </a:r>
          </a:p>
          <a:p>
            <a:pPr algn="just">
              <a:lnSpc>
                <a:spcPct val="115000"/>
              </a:lnSpc>
              <a:buClr>
                <a:schemeClr val="bg1"/>
              </a:buClr>
            </a:pPr>
            <a:endParaRPr lang="es-CO" sz="700" dirty="0">
              <a:solidFill>
                <a:schemeClr val="bg1"/>
              </a:solidFill>
            </a:endParaRPr>
          </a:p>
        </p:txBody>
      </p:sp>
      <p:pic>
        <p:nvPicPr>
          <p:cNvPr id="28" name="Imagen 27" descr="Logotipo&#10;&#10;El contenido generado por IA puede ser incorrecto.">
            <a:extLst>
              <a:ext uri="{FF2B5EF4-FFF2-40B4-BE49-F238E27FC236}">
                <a16:creationId xmlns:a16="http://schemas.microsoft.com/office/drawing/2014/main" id="{347D13E2-6DD5-23D5-DBFC-A7D8843D6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522" y="5875265"/>
            <a:ext cx="1034073" cy="567843"/>
          </a:xfrm>
          <a:prstGeom prst="rect">
            <a:avLst/>
          </a:prstGeom>
        </p:spPr>
      </p:pic>
      <p:pic>
        <p:nvPicPr>
          <p:cNvPr id="34" name="Imagen 33" descr="Texto&#10;&#10;El contenido generado por IA puede ser incorrecto.">
            <a:extLst>
              <a:ext uri="{FF2B5EF4-FFF2-40B4-BE49-F238E27FC236}">
                <a16:creationId xmlns:a16="http://schemas.microsoft.com/office/drawing/2014/main" id="{BAFEE54C-B066-2C0C-E2E6-DFAA261059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37" r="1254"/>
          <a:stretch>
            <a:fillRect/>
          </a:stretch>
        </p:blipFill>
        <p:spPr>
          <a:xfrm>
            <a:off x="5390478" y="7528962"/>
            <a:ext cx="5465697" cy="702765"/>
          </a:xfrm>
          <a:prstGeom prst="rect">
            <a:avLst/>
          </a:prstGeom>
        </p:spPr>
      </p:pic>
      <p:pic>
        <p:nvPicPr>
          <p:cNvPr id="30" name="Imagen 29" descr="Texto&#10;&#10;El contenido generado por IA puede ser incorrecto.">
            <a:extLst>
              <a:ext uri="{FF2B5EF4-FFF2-40B4-BE49-F238E27FC236}">
                <a16:creationId xmlns:a16="http://schemas.microsoft.com/office/drawing/2014/main" id="{C6780372-1B9C-9F10-8CFE-ACBC71453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408" y="6695165"/>
            <a:ext cx="4234055" cy="579858"/>
          </a:xfrm>
          <a:prstGeom prst="rect">
            <a:avLst/>
          </a:prstGeom>
        </p:spPr>
      </p:pic>
      <p:sp>
        <p:nvSpPr>
          <p:cNvPr id="35" name="Flecha: a la derecha con bandas 34">
            <a:extLst>
              <a:ext uri="{FF2B5EF4-FFF2-40B4-BE49-F238E27FC236}">
                <a16:creationId xmlns:a16="http://schemas.microsoft.com/office/drawing/2014/main" id="{0B44ED97-20AB-7676-A2DA-1376EE27B25F}"/>
              </a:ext>
            </a:extLst>
          </p:cNvPr>
          <p:cNvSpPr/>
          <p:nvPr/>
        </p:nvSpPr>
        <p:spPr>
          <a:xfrm>
            <a:off x="11036559" y="5808854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24C4585-87DE-A3FE-E3D7-92FB63D9B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71" y="4218212"/>
            <a:ext cx="4700165" cy="3899172"/>
          </a:xfrm>
          <a:prstGeom prst="snip2DiagRect">
            <a:avLst>
              <a:gd name="adj1" fmla="val 30451"/>
              <a:gd name="adj2" fmla="val 31718"/>
            </a:avLst>
          </a:prstGeom>
        </p:spPr>
      </p:pic>
      <p:sp>
        <p:nvSpPr>
          <p:cNvPr id="36" name="Flecha: a la derecha con bandas 35">
            <a:extLst>
              <a:ext uri="{FF2B5EF4-FFF2-40B4-BE49-F238E27FC236}">
                <a16:creationId xmlns:a16="http://schemas.microsoft.com/office/drawing/2014/main" id="{8F53DE54-B73A-07E2-A106-ADBC686BB191}"/>
              </a:ext>
            </a:extLst>
          </p:cNvPr>
          <p:cNvSpPr/>
          <p:nvPr/>
        </p:nvSpPr>
        <p:spPr>
          <a:xfrm>
            <a:off x="11036559" y="6654702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7" name="Flecha: a la derecha con bandas 36">
            <a:extLst>
              <a:ext uri="{FF2B5EF4-FFF2-40B4-BE49-F238E27FC236}">
                <a16:creationId xmlns:a16="http://schemas.microsoft.com/office/drawing/2014/main" id="{625CF867-D0ED-738F-95A2-A4DC551DA2FE}"/>
              </a:ext>
            </a:extLst>
          </p:cNvPr>
          <p:cNvSpPr/>
          <p:nvPr/>
        </p:nvSpPr>
        <p:spPr>
          <a:xfrm>
            <a:off x="11036559" y="7498644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8" name="Google Shape;137;p17">
            <a:extLst>
              <a:ext uri="{FF2B5EF4-FFF2-40B4-BE49-F238E27FC236}">
                <a16:creationId xmlns:a16="http://schemas.microsoft.com/office/drawing/2014/main" id="{99C1CAF0-B508-2AB9-C3BD-0C92D9BA5C53}"/>
              </a:ext>
            </a:extLst>
          </p:cNvPr>
          <p:cNvSpPr txBox="1"/>
          <p:nvPr/>
        </p:nvSpPr>
        <p:spPr>
          <a:xfrm>
            <a:off x="12521485" y="6710788"/>
            <a:ext cx="3198762" cy="54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bg1"/>
              </a:buClr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Asintóticamente plano.</a:t>
            </a:r>
          </a:p>
          <a:p>
            <a:pPr algn="just">
              <a:lnSpc>
                <a:spcPct val="115000"/>
              </a:lnSpc>
              <a:buClr>
                <a:schemeClr val="bg1"/>
              </a:buClr>
            </a:pPr>
            <a:endParaRPr lang="es-CO" sz="700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3F616D0-C5D3-E931-0BAC-A8651AA6782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" t="-3737" r="124"/>
          <a:stretch>
            <a:fillRect/>
          </a:stretch>
        </p:blipFill>
        <p:spPr>
          <a:xfrm>
            <a:off x="1457383" y="2296494"/>
            <a:ext cx="14929245" cy="10595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EE750AE-64AC-168F-5CB9-8FCCF9A82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724"/>
          <a:stretch>
            <a:fillRect/>
          </a:stretch>
        </p:blipFill>
        <p:spPr>
          <a:xfrm>
            <a:off x="4598907" y="3815082"/>
            <a:ext cx="6769911" cy="496417"/>
          </a:xfrm>
          <a:prstGeom prst="rect">
            <a:avLst/>
          </a:prstGeom>
        </p:spPr>
      </p:pic>
      <p:sp>
        <p:nvSpPr>
          <p:cNvPr id="39" name="Google Shape;137;p17">
            <a:extLst>
              <a:ext uri="{FF2B5EF4-FFF2-40B4-BE49-F238E27FC236}">
                <a16:creationId xmlns:a16="http://schemas.microsoft.com/office/drawing/2014/main" id="{07202BC7-0C25-CE26-A15F-92A97A566FB0}"/>
              </a:ext>
            </a:extLst>
          </p:cNvPr>
          <p:cNvSpPr txBox="1"/>
          <p:nvPr/>
        </p:nvSpPr>
        <p:spPr>
          <a:xfrm>
            <a:off x="12521485" y="7572327"/>
            <a:ext cx="3198762" cy="54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bg1"/>
              </a:buClr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Caso sin rotación.</a:t>
            </a:r>
          </a:p>
          <a:p>
            <a:pPr algn="just">
              <a:lnSpc>
                <a:spcPct val="115000"/>
              </a:lnSpc>
              <a:buClr>
                <a:schemeClr val="bg1"/>
              </a:buClr>
            </a:pPr>
            <a:endParaRPr lang="es-CO" sz="700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E1221F-67A2-0C45-7118-B2D3A59962FE}"/>
              </a:ext>
            </a:extLst>
          </p:cNvPr>
          <p:cNvSpPr/>
          <p:nvPr/>
        </p:nvSpPr>
        <p:spPr>
          <a:xfrm>
            <a:off x="7022294" y="2654219"/>
            <a:ext cx="688692" cy="409109"/>
          </a:xfrm>
          <a:custGeom>
            <a:avLst/>
            <a:gdLst>
              <a:gd name="csX0" fmla="*/ 0 w 688692"/>
              <a:gd name="csY0" fmla="*/ 0 h 409109"/>
              <a:gd name="csX1" fmla="*/ 688692 w 688692"/>
              <a:gd name="csY1" fmla="*/ 0 h 409109"/>
              <a:gd name="csX2" fmla="*/ 688692 w 688692"/>
              <a:gd name="csY2" fmla="*/ 409109 h 409109"/>
              <a:gd name="csX3" fmla="*/ 0 w 688692"/>
              <a:gd name="csY3" fmla="*/ 409109 h 409109"/>
              <a:gd name="csX4" fmla="*/ 0 w 688692"/>
              <a:gd name="csY4" fmla="*/ 0 h 4091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88692" h="409109" extrusionOk="0">
                <a:moveTo>
                  <a:pt x="0" y="0"/>
                </a:moveTo>
                <a:cubicBezTo>
                  <a:pt x="303083" y="-16512"/>
                  <a:pt x="493655" y="24624"/>
                  <a:pt x="688692" y="0"/>
                </a:cubicBezTo>
                <a:cubicBezTo>
                  <a:pt x="698587" y="118226"/>
                  <a:pt x="695323" y="295624"/>
                  <a:pt x="688692" y="409109"/>
                </a:cubicBezTo>
                <a:cubicBezTo>
                  <a:pt x="457097" y="412083"/>
                  <a:pt x="179078" y="409856"/>
                  <a:pt x="0" y="409109"/>
                </a:cubicBezTo>
                <a:cubicBezTo>
                  <a:pt x="-9547" y="205192"/>
                  <a:pt x="-8386" y="19201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6364514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C345B2-2063-C478-E38E-7F344AF98CAA}"/>
              </a:ext>
            </a:extLst>
          </p:cNvPr>
          <p:cNvSpPr/>
          <p:nvPr/>
        </p:nvSpPr>
        <p:spPr>
          <a:xfrm>
            <a:off x="9556842" y="5808855"/>
            <a:ext cx="1034073" cy="609946"/>
          </a:xfrm>
          <a:custGeom>
            <a:avLst/>
            <a:gdLst>
              <a:gd name="csX0" fmla="*/ 0 w 1034073"/>
              <a:gd name="csY0" fmla="*/ 0 h 609946"/>
              <a:gd name="csX1" fmla="*/ 517037 w 1034073"/>
              <a:gd name="csY1" fmla="*/ 0 h 609946"/>
              <a:gd name="csX2" fmla="*/ 1034073 w 1034073"/>
              <a:gd name="csY2" fmla="*/ 0 h 609946"/>
              <a:gd name="csX3" fmla="*/ 1034073 w 1034073"/>
              <a:gd name="csY3" fmla="*/ 609946 h 609946"/>
              <a:gd name="csX4" fmla="*/ 496355 w 1034073"/>
              <a:gd name="csY4" fmla="*/ 609946 h 609946"/>
              <a:gd name="csX5" fmla="*/ 0 w 1034073"/>
              <a:gd name="csY5" fmla="*/ 609946 h 609946"/>
              <a:gd name="csX6" fmla="*/ 0 w 1034073"/>
              <a:gd name="csY6" fmla="*/ 0 h 6099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34073" h="609946" extrusionOk="0">
                <a:moveTo>
                  <a:pt x="0" y="0"/>
                </a:moveTo>
                <a:cubicBezTo>
                  <a:pt x="132582" y="14673"/>
                  <a:pt x="357109" y="-5352"/>
                  <a:pt x="517037" y="0"/>
                </a:cubicBezTo>
                <a:cubicBezTo>
                  <a:pt x="676965" y="5352"/>
                  <a:pt x="888229" y="10044"/>
                  <a:pt x="1034073" y="0"/>
                </a:cubicBezTo>
                <a:cubicBezTo>
                  <a:pt x="1021661" y="214966"/>
                  <a:pt x="1043983" y="390937"/>
                  <a:pt x="1034073" y="609946"/>
                </a:cubicBezTo>
                <a:cubicBezTo>
                  <a:pt x="831610" y="599178"/>
                  <a:pt x="610667" y="633259"/>
                  <a:pt x="496355" y="609946"/>
                </a:cubicBezTo>
                <a:cubicBezTo>
                  <a:pt x="382043" y="586633"/>
                  <a:pt x="157596" y="615352"/>
                  <a:pt x="0" y="609946"/>
                </a:cubicBezTo>
                <a:cubicBezTo>
                  <a:pt x="27824" y="443417"/>
                  <a:pt x="-22776" y="28906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6364514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Picture 22" descr="Revolve Around a Black Hole Accretion Disk in Amazing Visualization -  YouTube">
            <a:extLst>
              <a:ext uri="{FF2B5EF4-FFF2-40B4-BE49-F238E27FC236}">
                <a16:creationId xmlns:a16="http://schemas.microsoft.com/office/drawing/2014/main" id="{A3561D8B-8863-3486-4660-65F9A5BF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1" y="704015"/>
            <a:ext cx="2264076" cy="1273955"/>
          </a:xfrm>
          <a:custGeom>
            <a:avLst/>
            <a:gdLst>
              <a:gd name="csX0" fmla="*/ 0 w 2264076"/>
              <a:gd name="csY0" fmla="*/ 635844 h 1273955"/>
              <a:gd name="csX1" fmla="*/ 635844 w 2264076"/>
              <a:gd name="csY1" fmla="*/ 0 h 1273955"/>
              <a:gd name="csX2" fmla="*/ 1112190 w 2264076"/>
              <a:gd name="csY2" fmla="*/ 0 h 1273955"/>
              <a:gd name="csX3" fmla="*/ 1628232 w 2264076"/>
              <a:gd name="csY3" fmla="*/ 0 h 1273955"/>
              <a:gd name="csX4" fmla="*/ 2264076 w 2264076"/>
              <a:gd name="csY4" fmla="*/ 635844 h 1273955"/>
              <a:gd name="csX5" fmla="*/ 2264076 w 2264076"/>
              <a:gd name="csY5" fmla="*/ 638111 h 1273955"/>
              <a:gd name="csX6" fmla="*/ 1628232 w 2264076"/>
              <a:gd name="csY6" fmla="*/ 1273955 h 1273955"/>
              <a:gd name="csX7" fmla="*/ 1122114 w 2264076"/>
              <a:gd name="csY7" fmla="*/ 1273955 h 1273955"/>
              <a:gd name="csX8" fmla="*/ 635844 w 2264076"/>
              <a:gd name="csY8" fmla="*/ 1273955 h 1273955"/>
              <a:gd name="csX9" fmla="*/ 0 w 2264076"/>
              <a:gd name="csY9" fmla="*/ 638111 h 1273955"/>
              <a:gd name="csX10" fmla="*/ 0 w 2264076"/>
              <a:gd name="csY10" fmla="*/ 635844 h 12739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264076" h="1273955" extrusionOk="0">
                <a:moveTo>
                  <a:pt x="0" y="635844"/>
                </a:moveTo>
                <a:cubicBezTo>
                  <a:pt x="-7275" y="303229"/>
                  <a:pt x="260023" y="35172"/>
                  <a:pt x="635844" y="0"/>
                </a:cubicBezTo>
                <a:cubicBezTo>
                  <a:pt x="842489" y="-2352"/>
                  <a:pt x="994534" y="14552"/>
                  <a:pt x="1112190" y="0"/>
                </a:cubicBezTo>
                <a:cubicBezTo>
                  <a:pt x="1229846" y="-14552"/>
                  <a:pt x="1396418" y="10214"/>
                  <a:pt x="1628232" y="0"/>
                </a:cubicBezTo>
                <a:cubicBezTo>
                  <a:pt x="2023826" y="26569"/>
                  <a:pt x="2178115" y="280614"/>
                  <a:pt x="2264076" y="635844"/>
                </a:cubicBezTo>
                <a:cubicBezTo>
                  <a:pt x="2264262" y="636631"/>
                  <a:pt x="2264016" y="637333"/>
                  <a:pt x="2264076" y="638111"/>
                </a:cubicBezTo>
                <a:cubicBezTo>
                  <a:pt x="2327294" y="971828"/>
                  <a:pt x="1977549" y="1254828"/>
                  <a:pt x="1628232" y="1273955"/>
                </a:cubicBezTo>
                <a:cubicBezTo>
                  <a:pt x="1463481" y="1319295"/>
                  <a:pt x="1235810" y="1233777"/>
                  <a:pt x="1122114" y="1273955"/>
                </a:cubicBezTo>
                <a:cubicBezTo>
                  <a:pt x="1008418" y="1314133"/>
                  <a:pt x="743194" y="1266130"/>
                  <a:pt x="635844" y="1273955"/>
                </a:cubicBezTo>
                <a:cubicBezTo>
                  <a:pt x="207222" y="1292195"/>
                  <a:pt x="8246" y="986935"/>
                  <a:pt x="0" y="638111"/>
                </a:cubicBezTo>
                <a:cubicBezTo>
                  <a:pt x="-145" y="637546"/>
                  <a:pt x="207" y="636738"/>
                  <a:pt x="0" y="635844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89016664">
                  <a:prstGeom prst="roundRect">
                    <a:avLst>
                      <a:gd name="adj" fmla="val 499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etario Halley UIS – Grupo Halley">
            <a:extLst>
              <a:ext uri="{FF2B5EF4-FFF2-40B4-BE49-F238E27FC236}">
                <a16:creationId xmlns:a16="http://schemas.microsoft.com/office/drawing/2014/main" id="{59D923E3-983B-EF4B-3908-2AAF6A75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6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CE683441-9073-6567-1A34-26B766DD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C96E0447-B6DD-9DE5-2B72-9A44AA298D1B}"/>
              </a:ext>
            </a:extLst>
          </p:cNvPr>
          <p:cNvSpPr txBox="1"/>
          <p:nvPr/>
        </p:nvSpPr>
        <p:spPr>
          <a:xfrm>
            <a:off x="6199028" y="172965"/>
            <a:ext cx="11631772" cy="219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Formalismo de Hamilton-Jacobi</a:t>
            </a:r>
            <a:endParaRPr lang="es-CO" sz="400" dirty="0"/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A3F6886E-6A3D-69C8-B2C5-165179047B1B}"/>
              </a:ext>
            </a:extLst>
          </p:cNvPr>
          <p:cNvCxnSpPr>
            <a:cxnSpLocks/>
          </p:cNvCxnSpPr>
          <p:nvPr/>
        </p:nvCxnSpPr>
        <p:spPr>
          <a:xfrm flipH="1">
            <a:off x="0" y="6012429"/>
            <a:ext cx="925318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Google Shape;107;p15">
            <a:extLst>
              <a:ext uri="{FF2B5EF4-FFF2-40B4-BE49-F238E27FC236}">
                <a16:creationId xmlns:a16="http://schemas.microsoft.com/office/drawing/2014/main" id="{A1952B10-6F2A-A838-CF2F-07F17675CAFC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EBC1F1FE-CF96-7744-37A7-058FE1C6C12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09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424E9A40-DC20-8B41-CFED-D601CF0C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4E3CF49-E9C6-B53B-E533-00D00448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Diagrama&#10;&#10;El contenido generado por IA puede ser incorrecto.">
            <a:extLst>
              <a:ext uri="{FF2B5EF4-FFF2-40B4-BE49-F238E27FC236}">
                <a16:creationId xmlns:a16="http://schemas.microsoft.com/office/drawing/2014/main" id="{8A9BFD2E-ABC9-9C93-7021-A84C9FAAC5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6"/>
          <a:stretch>
            <a:fillRect/>
          </a:stretch>
        </p:blipFill>
        <p:spPr>
          <a:xfrm>
            <a:off x="1119059" y="2622571"/>
            <a:ext cx="5891345" cy="1181202"/>
          </a:xfrm>
          <a:prstGeom prst="rect">
            <a:avLst/>
          </a:prstGeom>
        </p:spPr>
      </p:pic>
      <p:pic>
        <p:nvPicPr>
          <p:cNvPr id="18" name="Imagen 17" descr="Texto&#10;&#10;El contenido generado por IA puede ser incorrecto.">
            <a:extLst>
              <a:ext uri="{FF2B5EF4-FFF2-40B4-BE49-F238E27FC236}">
                <a16:creationId xmlns:a16="http://schemas.microsoft.com/office/drawing/2014/main" id="{2D762FA8-B439-0681-002A-3DD9CED09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059" y="4572571"/>
            <a:ext cx="6961618" cy="1067976"/>
          </a:xfrm>
          <a:prstGeom prst="rect">
            <a:avLst/>
          </a:prstGeom>
        </p:spPr>
      </p:pic>
      <p:sp>
        <p:nvSpPr>
          <p:cNvPr id="19" name="Google Shape;137;p17">
            <a:extLst>
              <a:ext uri="{FF2B5EF4-FFF2-40B4-BE49-F238E27FC236}">
                <a16:creationId xmlns:a16="http://schemas.microsoft.com/office/drawing/2014/main" id="{8C24304D-B0D9-7F8A-7B95-31C633AFA1D9}"/>
              </a:ext>
            </a:extLst>
          </p:cNvPr>
          <p:cNvSpPr txBox="1"/>
          <p:nvPr/>
        </p:nvSpPr>
        <p:spPr>
          <a:xfrm>
            <a:off x="1119060" y="3984461"/>
            <a:ext cx="6961617" cy="54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Se propone una acción de variables separables:</a:t>
            </a:r>
          </a:p>
          <a:p>
            <a:pPr marL="171450" indent="-17145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700" dirty="0">
              <a:solidFill>
                <a:schemeClr val="bg1"/>
              </a:solidFill>
            </a:endParaRPr>
          </a:p>
        </p:txBody>
      </p:sp>
      <p:sp>
        <p:nvSpPr>
          <p:cNvPr id="20" name="Flecha: a la derecha con bandas 19">
            <a:extLst>
              <a:ext uri="{FF2B5EF4-FFF2-40B4-BE49-F238E27FC236}">
                <a16:creationId xmlns:a16="http://schemas.microsoft.com/office/drawing/2014/main" id="{DE61306D-AEB4-CA8A-171B-99CB605A9E72}"/>
              </a:ext>
            </a:extLst>
          </p:cNvPr>
          <p:cNvSpPr/>
          <p:nvPr/>
        </p:nvSpPr>
        <p:spPr>
          <a:xfrm>
            <a:off x="9260078" y="3704389"/>
            <a:ext cx="2490715" cy="106797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5" name="Imagen 24" descr="Texto&#10;&#10;El contenido generado por IA puede ser incorrecto.">
            <a:extLst>
              <a:ext uri="{FF2B5EF4-FFF2-40B4-BE49-F238E27FC236}">
                <a16:creationId xmlns:a16="http://schemas.microsoft.com/office/drawing/2014/main" id="{1FE9A44E-75C3-851D-B4D0-D1ACC4235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2338" y="2651015"/>
            <a:ext cx="3296092" cy="321550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518D22D-00BB-BB95-18DD-5F1FAD70D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2901" y="6219217"/>
            <a:ext cx="8362417" cy="541214"/>
          </a:xfrm>
          <a:prstGeom prst="rect">
            <a:avLst/>
          </a:prstGeom>
        </p:spPr>
      </p:pic>
      <p:sp>
        <p:nvSpPr>
          <p:cNvPr id="28" name="Google Shape;137;p17">
            <a:extLst>
              <a:ext uri="{FF2B5EF4-FFF2-40B4-BE49-F238E27FC236}">
                <a16:creationId xmlns:a16="http://schemas.microsoft.com/office/drawing/2014/main" id="{82B137E3-D5FD-3096-BF1A-E23E0637DB94}"/>
              </a:ext>
            </a:extLst>
          </p:cNvPr>
          <p:cNvSpPr txBox="1"/>
          <p:nvPr/>
        </p:nvSpPr>
        <p:spPr>
          <a:xfrm>
            <a:off x="245028" y="6282583"/>
            <a:ext cx="9396702" cy="54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La ecuación de Hamilton-Jacobi queda expresada como:</a:t>
            </a:r>
          </a:p>
          <a:p>
            <a:pPr marL="171450" indent="-17145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700" dirty="0">
              <a:solidFill>
                <a:schemeClr val="bg1"/>
              </a:solidFill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393891A7-0DF3-1E8E-2F5F-21A57CD10216}"/>
              </a:ext>
            </a:extLst>
          </p:cNvPr>
          <p:cNvCxnSpPr>
            <a:cxnSpLocks/>
          </p:cNvCxnSpPr>
          <p:nvPr/>
        </p:nvCxnSpPr>
        <p:spPr>
          <a:xfrm flipV="1">
            <a:off x="13771739" y="4772365"/>
            <a:ext cx="848490" cy="1096172"/>
          </a:xfrm>
          <a:prstGeom prst="line">
            <a:avLst/>
          </a:prstGeom>
          <a:ln w="38100">
            <a:solidFill>
              <a:srgbClr val="C57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137;p17">
            <a:extLst>
              <a:ext uri="{FF2B5EF4-FFF2-40B4-BE49-F238E27FC236}">
                <a16:creationId xmlns:a16="http://schemas.microsoft.com/office/drawing/2014/main" id="{D12C2904-07D5-2FA5-5CF6-0E430A79565C}"/>
              </a:ext>
            </a:extLst>
          </p:cNvPr>
          <p:cNvSpPr txBox="1"/>
          <p:nvPr/>
        </p:nvSpPr>
        <p:spPr>
          <a:xfrm>
            <a:off x="14703393" y="4572571"/>
            <a:ext cx="2516729" cy="407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bg1"/>
              </a:buClr>
            </a:pPr>
            <a:r>
              <a:rPr lang="es-MX" sz="1800" i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0 para partículas nulas!</a:t>
            </a:r>
          </a:p>
          <a:p>
            <a:pPr marL="171450" indent="-17145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500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Google Shape;137;p17">
                <a:extLst>
                  <a:ext uri="{FF2B5EF4-FFF2-40B4-BE49-F238E27FC236}">
                    <a16:creationId xmlns:a16="http://schemas.microsoft.com/office/drawing/2014/main" id="{E644CC1B-0278-42E8-DFA5-69878065A3A2}"/>
                  </a:ext>
                </a:extLst>
              </p:cNvPr>
              <p:cNvSpPr txBox="1"/>
              <p:nvPr/>
            </p:nvSpPr>
            <p:spPr>
              <a:xfrm>
                <a:off x="245028" y="7002160"/>
                <a:ext cx="9396702" cy="548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342900" indent="-342900" algn="just">
                  <a:lnSpc>
                    <a:spcPct val="115000"/>
                  </a:lnSpc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s-MX" sz="24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Luego de un poco de álgebra se logran separar las variables </a:t>
                </a:r>
                <a14:m>
                  <m:oMath xmlns:m="http://schemas.openxmlformats.org/officeDocument/2006/math">
                    <m:r>
                      <a:rPr lang="es-CO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KoHo"/>
                        <a:cs typeface="KoHo"/>
                        <a:sym typeface="KoHo"/>
                      </a:rPr>
                      <m:t>𝑟</m:t>
                    </m:r>
                  </m:oMath>
                </a14:m>
                <a:r>
                  <a:rPr lang="es-MX" sz="24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 y </a:t>
                </a:r>
                <a14:m>
                  <m:oMath xmlns:m="http://schemas.openxmlformats.org/officeDocument/2006/math">
                    <m:r>
                      <a:rPr lang="es-MX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Ho"/>
                        <a:sym typeface="KoHo"/>
                      </a:rPr>
                      <m:t>𝜃</m:t>
                    </m:r>
                    <m:r>
                      <a:rPr lang="es-CO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Ho"/>
                        <a:sym typeface="KoHo"/>
                      </a:rPr>
                      <m:t>:</m:t>
                    </m:r>
                  </m:oMath>
                </a14:m>
                <a:endParaRPr lang="es-MX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  <a:p>
                <a:pPr marL="171450" indent="-171450" algn="just">
                  <a:lnSpc>
                    <a:spcPct val="115000"/>
                  </a:lnSpc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endParaRPr lang="es-CO" sz="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Google Shape;137;p17">
                <a:extLst>
                  <a:ext uri="{FF2B5EF4-FFF2-40B4-BE49-F238E27FC236}">
                    <a16:creationId xmlns:a16="http://schemas.microsoft.com/office/drawing/2014/main" id="{E644CC1B-0278-42E8-DFA5-69878065A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28" y="7002160"/>
                <a:ext cx="9396702" cy="548612"/>
              </a:xfrm>
              <a:prstGeom prst="rect">
                <a:avLst/>
              </a:prstGeom>
              <a:blipFill>
                <a:blip r:embed="rId9"/>
                <a:stretch>
                  <a:fillRect l="-1816" t="-13333" b="-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Google Shape;195;p20">
            <a:extLst>
              <a:ext uri="{FF2B5EF4-FFF2-40B4-BE49-F238E27FC236}">
                <a16:creationId xmlns:a16="http://schemas.microsoft.com/office/drawing/2014/main" id="{E881778B-BE1B-4E66-C9FB-633769AC7674}"/>
              </a:ext>
            </a:extLst>
          </p:cNvPr>
          <p:cNvSpPr txBox="1"/>
          <p:nvPr/>
        </p:nvSpPr>
        <p:spPr>
          <a:xfrm>
            <a:off x="3016154" y="7731459"/>
            <a:ext cx="11873553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9C8F8CAF-FC06-D3DE-9BB6-2F221E5E6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2877" y="7903263"/>
            <a:ext cx="10982325" cy="876300"/>
          </a:xfrm>
          <a:prstGeom prst="rect">
            <a:avLst/>
          </a:prstGeom>
        </p:spPr>
      </p:pic>
      <p:grpSp>
        <p:nvGrpSpPr>
          <p:cNvPr id="41" name="Google Shape;183;p20">
            <a:extLst>
              <a:ext uri="{FF2B5EF4-FFF2-40B4-BE49-F238E27FC236}">
                <a16:creationId xmlns:a16="http://schemas.microsoft.com/office/drawing/2014/main" id="{D849850D-8CAA-C296-97D2-6D0B035C5527}"/>
              </a:ext>
            </a:extLst>
          </p:cNvPr>
          <p:cNvGrpSpPr/>
          <p:nvPr/>
        </p:nvGrpSpPr>
        <p:grpSpPr>
          <a:xfrm flipH="1">
            <a:off x="0" y="11964"/>
            <a:ext cx="8955314" cy="2340453"/>
            <a:chOff x="0" y="0"/>
            <a:chExt cx="4816593" cy="116269"/>
          </a:xfrm>
        </p:grpSpPr>
        <p:sp>
          <p:nvSpPr>
            <p:cNvPr id="42" name="Google Shape;184;p20">
              <a:extLst>
                <a:ext uri="{FF2B5EF4-FFF2-40B4-BE49-F238E27FC236}">
                  <a16:creationId xmlns:a16="http://schemas.microsoft.com/office/drawing/2014/main" id="{CA96632D-A005-72CE-232B-3912E476CCF2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43" name="Google Shape;185;p20">
              <a:extLst>
                <a:ext uri="{FF2B5EF4-FFF2-40B4-BE49-F238E27FC236}">
                  <a16:creationId xmlns:a16="http://schemas.microsoft.com/office/drawing/2014/main" id="{352924C9-A201-223B-4107-FC39A2644EDD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2" descr="Planetario Halley UIS – Grupo Halley">
            <a:extLst>
              <a:ext uri="{FF2B5EF4-FFF2-40B4-BE49-F238E27FC236}">
                <a16:creationId xmlns:a16="http://schemas.microsoft.com/office/drawing/2014/main" id="{12C1DFDA-B838-5930-C51E-8C6C94479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59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F7830513-831F-0F05-515C-79BA4E18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A6C77B49-78C8-B721-825A-CDCE3AC50569}"/>
              </a:ext>
            </a:extLst>
          </p:cNvPr>
          <p:cNvSpPr txBox="1"/>
          <p:nvPr/>
        </p:nvSpPr>
        <p:spPr>
          <a:xfrm>
            <a:off x="331704" y="1874153"/>
            <a:ext cx="5448729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Movimiento Radial</a:t>
            </a:r>
            <a:endParaRPr lang="es-CO" sz="100" dirty="0"/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9E68E864-7954-AA7E-6E67-3E28255A801E}"/>
              </a:ext>
            </a:extLst>
          </p:cNvPr>
          <p:cNvCxnSpPr>
            <a:cxnSpLocks/>
          </p:cNvCxnSpPr>
          <p:nvPr/>
        </p:nvCxnSpPr>
        <p:spPr>
          <a:xfrm flipV="1">
            <a:off x="9209267" y="1774212"/>
            <a:ext cx="0" cy="251721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Título 7177">
            <a:extLst>
              <a:ext uri="{FF2B5EF4-FFF2-40B4-BE49-F238E27FC236}">
                <a16:creationId xmlns:a16="http://schemas.microsoft.com/office/drawing/2014/main" id="{71AFCA8B-9C9D-DC87-A78C-B0F3F85BE08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cxnSp>
        <p:nvCxnSpPr>
          <p:cNvPr id="2" name="Google Shape;107;p15">
            <a:extLst>
              <a:ext uri="{FF2B5EF4-FFF2-40B4-BE49-F238E27FC236}">
                <a16:creationId xmlns:a16="http://schemas.microsoft.com/office/drawing/2014/main" id="{50A14C7A-E104-1C64-18B6-7CD33291967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9BFA8DD4-C93A-9FBD-183C-23CCEE78FDB4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10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337154BC-55FA-C767-00F3-70328FFC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DE001FC-D832-251F-1003-F72BA806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37;p17">
            <a:extLst>
              <a:ext uri="{FF2B5EF4-FFF2-40B4-BE49-F238E27FC236}">
                <a16:creationId xmlns:a16="http://schemas.microsoft.com/office/drawing/2014/main" id="{1B510D8B-91A9-2053-0BAC-D4DBDBC52A09}"/>
              </a:ext>
            </a:extLst>
          </p:cNvPr>
          <p:cNvSpPr txBox="1"/>
          <p:nvPr/>
        </p:nvSpPr>
        <p:spPr>
          <a:xfrm>
            <a:off x="432772" y="5145197"/>
            <a:ext cx="5722374" cy="97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 partir de las condiciones de órbitas esféricas se obtiene el potencial efectivo:</a:t>
            </a:r>
          </a:p>
          <a:p>
            <a:pPr marL="171450" indent="-17145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700" dirty="0">
              <a:solidFill>
                <a:schemeClr val="bg1"/>
              </a:solidFill>
            </a:endParaRPr>
          </a:p>
        </p:txBody>
      </p:sp>
      <p:sp>
        <p:nvSpPr>
          <p:cNvPr id="5" name="Google Shape;152;p17">
            <a:extLst>
              <a:ext uri="{FF2B5EF4-FFF2-40B4-BE49-F238E27FC236}">
                <a16:creationId xmlns:a16="http://schemas.microsoft.com/office/drawing/2014/main" id="{614A7D4A-45E6-E750-1A8D-FC8412D81D16}"/>
              </a:ext>
            </a:extLst>
          </p:cNvPr>
          <p:cNvSpPr txBox="1"/>
          <p:nvPr/>
        </p:nvSpPr>
        <p:spPr>
          <a:xfrm>
            <a:off x="9514377" y="1891823"/>
            <a:ext cx="6678969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Movimiento Latitudinal</a:t>
            </a:r>
            <a:endParaRPr lang="es-CO" sz="100" dirty="0"/>
          </a:p>
        </p:txBody>
      </p:sp>
      <p:pic>
        <p:nvPicPr>
          <p:cNvPr id="10" name="Imagen 9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39F5B606-7CAA-BEC7-D3A3-010738F4D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341" y="1828383"/>
            <a:ext cx="2185112" cy="670312"/>
          </a:xfrm>
          <a:prstGeom prst="rect">
            <a:avLst/>
          </a:prstGeom>
        </p:spPr>
      </p:pic>
      <p:pic>
        <p:nvPicPr>
          <p:cNvPr id="13" name="Imagen 1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12A3C53-D8D0-270A-E37C-DD2E15E1D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1151" y="1891823"/>
            <a:ext cx="1825311" cy="5792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1B22D9C-AB91-4950-A8C1-4AE2F9DDF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047" y="3111680"/>
            <a:ext cx="7105758" cy="713319"/>
          </a:xfrm>
          <a:prstGeom prst="rect">
            <a:avLst/>
          </a:prstGeom>
        </p:spPr>
      </p:pic>
      <p:sp>
        <p:nvSpPr>
          <p:cNvPr id="32" name="Google Shape;152;p17">
            <a:extLst>
              <a:ext uri="{FF2B5EF4-FFF2-40B4-BE49-F238E27FC236}">
                <a16:creationId xmlns:a16="http://schemas.microsoft.com/office/drawing/2014/main" id="{5BA3D0F0-48AE-20A3-7967-384034DB91D7}"/>
              </a:ext>
            </a:extLst>
          </p:cNvPr>
          <p:cNvSpPr txBox="1"/>
          <p:nvPr/>
        </p:nvSpPr>
        <p:spPr>
          <a:xfrm>
            <a:off x="457200" y="270295"/>
            <a:ext cx="11853079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Órbitas esféricas de fotones</a:t>
            </a:r>
            <a:endParaRPr lang="es-CO" sz="400" dirty="0"/>
          </a:p>
        </p:txBody>
      </p:sp>
      <p:pic>
        <p:nvPicPr>
          <p:cNvPr id="35" name="Imagen 34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299691E8-8383-8F0F-4E48-5E904A0C7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768" y="5353437"/>
            <a:ext cx="2407814" cy="492827"/>
          </a:xfrm>
          <a:prstGeom prst="rect">
            <a:avLst/>
          </a:prstGeom>
        </p:spPr>
      </p:pic>
      <p:grpSp>
        <p:nvGrpSpPr>
          <p:cNvPr id="54" name="Grupo 53">
            <a:extLst>
              <a:ext uri="{FF2B5EF4-FFF2-40B4-BE49-F238E27FC236}">
                <a16:creationId xmlns:a16="http://schemas.microsoft.com/office/drawing/2014/main" id="{5F005FAB-6739-FBE4-F359-7BAB833B9867}"/>
              </a:ext>
            </a:extLst>
          </p:cNvPr>
          <p:cNvGrpSpPr/>
          <p:nvPr/>
        </p:nvGrpSpPr>
        <p:grpSpPr>
          <a:xfrm>
            <a:off x="457200" y="6661063"/>
            <a:ext cx="8525346" cy="1016492"/>
            <a:chOff x="465555" y="6822842"/>
            <a:chExt cx="8525346" cy="1016492"/>
          </a:xfrm>
        </p:grpSpPr>
        <p:sp>
          <p:nvSpPr>
            <p:cNvPr id="45" name="Google Shape;195;p20">
              <a:extLst>
                <a:ext uri="{FF2B5EF4-FFF2-40B4-BE49-F238E27FC236}">
                  <a16:creationId xmlns:a16="http://schemas.microsoft.com/office/drawing/2014/main" id="{8CF1457C-7E9A-CCB6-BA6D-57E892BA87D3}"/>
                </a:ext>
              </a:extLst>
            </p:cNvPr>
            <p:cNvSpPr txBox="1"/>
            <p:nvPr/>
          </p:nvSpPr>
          <p:spPr>
            <a:xfrm>
              <a:off x="465555" y="6822842"/>
              <a:ext cx="8525346" cy="1016492"/>
            </a:xfrm>
            <a:prstGeom prst="roundRect">
              <a:avLst>
                <a:gd name="adj" fmla="val 28128"/>
              </a:avLst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endParaRPr lang="es-CO" sz="28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endParaRPr>
            </a:p>
          </p:txBody>
        </p: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9EA13137-2273-9440-C23D-E14998888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202020"/>
                </a:clrFrom>
                <a:clrTo>
                  <a:srgbClr val="20202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555" y="6924703"/>
              <a:ext cx="8525346" cy="782830"/>
            </a:xfrm>
            <a:prstGeom prst="rect">
              <a:avLst/>
            </a:prstGeom>
          </p:spPr>
        </p:pic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65ED5CD3-00D8-6E03-384A-4A2C4A692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4752" y="4289181"/>
            <a:ext cx="6899053" cy="446925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A4CB7003-D041-BA08-FE0D-EF864BB5F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676" y="2927289"/>
            <a:ext cx="8754184" cy="1082888"/>
          </a:xfrm>
          <a:prstGeom prst="rect">
            <a:avLst/>
          </a:prstGeom>
        </p:spPr>
      </p:pic>
      <p:grpSp>
        <p:nvGrpSpPr>
          <p:cNvPr id="58" name="Google Shape;183;p20">
            <a:extLst>
              <a:ext uri="{FF2B5EF4-FFF2-40B4-BE49-F238E27FC236}">
                <a16:creationId xmlns:a16="http://schemas.microsoft.com/office/drawing/2014/main" id="{36A95552-EC58-5E93-EB2E-1F010954A19C}"/>
              </a:ext>
            </a:extLst>
          </p:cNvPr>
          <p:cNvGrpSpPr/>
          <p:nvPr/>
        </p:nvGrpSpPr>
        <p:grpSpPr>
          <a:xfrm>
            <a:off x="12310279" y="0"/>
            <a:ext cx="5977721" cy="1294145"/>
            <a:chOff x="0" y="0"/>
            <a:chExt cx="4816593" cy="116269"/>
          </a:xfrm>
        </p:grpSpPr>
        <p:sp>
          <p:nvSpPr>
            <p:cNvPr id="59" name="Google Shape;184;p20">
              <a:extLst>
                <a:ext uri="{FF2B5EF4-FFF2-40B4-BE49-F238E27FC236}">
                  <a16:creationId xmlns:a16="http://schemas.microsoft.com/office/drawing/2014/main" id="{C35C066E-5EC1-563B-6855-8910ACF25226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60" name="Google Shape;185;p20">
              <a:extLst>
                <a:ext uri="{FF2B5EF4-FFF2-40B4-BE49-F238E27FC236}">
                  <a16:creationId xmlns:a16="http://schemas.microsoft.com/office/drawing/2014/main" id="{B3B6D288-11F9-190D-CA60-312245B50336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2" descr="Planetario Halley UIS – Grupo Halley">
            <a:extLst>
              <a:ext uri="{FF2B5EF4-FFF2-40B4-BE49-F238E27FC236}">
                <a16:creationId xmlns:a16="http://schemas.microsoft.com/office/drawing/2014/main" id="{5EABFE8A-7FE4-E31E-B32A-A135B1241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191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9106DFA5-591D-7925-057E-650859DB6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1E78F483-3DF5-457A-D652-83D344CEF3A0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C7AB072D-8C62-2158-6A5D-72610FFDC925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CFE4261E-6DAC-D3E0-3463-B26BEA247505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F70FF502-5065-C8FF-B199-CA93E390EF4A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6A95A348-742C-437F-C39B-DE0557AEFBD4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5AC46984-11C8-C1A7-9BA9-19D506D1C99B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11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3909B28D-2930-F60D-34D7-7B103547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22715F2-8E14-8E41-C899-EF509DF8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CA01AA34-7FF2-9C40-88E9-D73303173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1637F5C-6BD2-7B51-BC97-C7BA41641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359" y="1767709"/>
            <a:ext cx="3807342" cy="3023773"/>
          </a:xfrm>
          <a:custGeom>
            <a:avLst/>
            <a:gdLst>
              <a:gd name="csX0" fmla="*/ 0 w 3807342"/>
              <a:gd name="csY0" fmla="*/ 0 h 3023773"/>
              <a:gd name="csX1" fmla="*/ 672630 w 3807342"/>
              <a:gd name="csY1" fmla="*/ 0 h 3023773"/>
              <a:gd name="csX2" fmla="*/ 1345261 w 3807342"/>
              <a:gd name="csY2" fmla="*/ 0 h 3023773"/>
              <a:gd name="csX3" fmla="*/ 1865598 w 3807342"/>
              <a:gd name="csY3" fmla="*/ 0 h 3023773"/>
              <a:gd name="csX4" fmla="*/ 2500155 w 3807342"/>
              <a:gd name="csY4" fmla="*/ 0 h 3023773"/>
              <a:gd name="csX5" fmla="*/ 3020491 w 3807342"/>
              <a:gd name="csY5" fmla="*/ 0 h 3023773"/>
              <a:gd name="csX6" fmla="*/ 3807342 w 3807342"/>
              <a:gd name="csY6" fmla="*/ 0 h 3023773"/>
              <a:gd name="csX7" fmla="*/ 3807342 w 3807342"/>
              <a:gd name="csY7" fmla="*/ 574517 h 3023773"/>
              <a:gd name="csX8" fmla="*/ 3807342 w 3807342"/>
              <a:gd name="csY8" fmla="*/ 1149034 h 3023773"/>
              <a:gd name="csX9" fmla="*/ 3807342 w 3807342"/>
              <a:gd name="csY9" fmla="*/ 1663075 h 3023773"/>
              <a:gd name="csX10" fmla="*/ 3807342 w 3807342"/>
              <a:gd name="csY10" fmla="*/ 2177117 h 3023773"/>
              <a:gd name="csX11" fmla="*/ 3807342 w 3807342"/>
              <a:gd name="csY11" fmla="*/ 3023773 h 3023773"/>
              <a:gd name="csX12" fmla="*/ 3248932 w 3807342"/>
              <a:gd name="csY12" fmla="*/ 3023773 h 3023773"/>
              <a:gd name="csX13" fmla="*/ 2614375 w 3807342"/>
              <a:gd name="csY13" fmla="*/ 3023773 h 3023773"/>
              <a:gd name="csX14" fmla="*/ 1979818 w 3807342"/>
              <a:gd name="csY14" fmla="*/ 3023773 h 3023773"/>
              <a:gd name="csX15" fmla="*/ 1459481 w 3807342"/>
              <a:gd name="csY15" fmla="*/ 3023773 h 3023773"/>
              <a:gd name="csX16" fmla="*/ 824924 w 3807342"/>
              <a:gd name="csY16" fmla="*/ 3023773 h 3023773"/>
              <a:gd name="csX17" fmla="*/ 0 w 3807342"/>
              <a:gd name="csY17" fmla="*/ 3023773 h 3023773"/>
              <a:gd name="csX18" fmla="*/ 0 w 3807342"/>
              <a:gd name="csY18" fmla="*/ 2479494 h 3023773"/>
              <a:gd name="csX19" fmla="*/ 0 w 3807342"/>
              <a:gd name="csY19" fmla="*/ 1844502 h 3023773"/>
              <a:gd name="csX20" fmla="*/ 0 w 3807342"/>
              <a:gd name="csY20" fmla="*/ 1330460 h 3023773"/>
              <a:gd name="csX21" fmla="*/ 0 w 3807342"/>
              <a:gd name="csY21" fmla="*/ 786181 h 3023773"/>
              <a:gd name="csX22" fmla="*/ 0 w 3807342"/>
              <a:gd name="csY22" fmla="*/ 0 h 30237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807342" h="3023773" fill="none" extrusionOk="0">
                <a:moveTo>
                  <a:pt x="0" y="0"/>
                </a:moveTo>
                <a:cubicBezTo>
                  <a:pt x="170386" y="-16942"/>
                  <a:pt x="404262" y="21991"/>
                  <a:pt x="672630" y="0"/>
                </a:cubicBezTo>
                <a:cubicBezTo>
                  <a:pt x="940998" y="-21991"/>
                  <a:pt x="1012914" y="20779"/>
                  <a:pt x="1345261" y="0"/>
                </a:cubicBezTo>
                <a:cubicBezTo>
                  <a:pt x="1677608" y="-20779"/>
                  <a:pt x="1679138" y="3091"/>
                  <a:pt x="1865598" y="0"/>
                </a:cubicBezTo>
                <a:cubicBezTo>
                  <a:pt x="2052058" y="-3091"/>
                  <a:pt x="2351493" y="-10790"/>
                  <a:pt x="2500155" y="0"/>
                </a:cubicBezTo>
                <a:cubicBezTo>
                  <a:pt x="2648817" y="10790"/>
                  <a:pt x="2839837" y="-6264"/>
                  <a:pt x="3020491" y="0"/>
                </a:cubicBezTo>
                <a:cubicBezTo>
                  <a:pt x="3201145" y="6264"/>
                  <a:pt x="3483696" y="21878"/>
                  <a:pt x="3807342" y="0"/>
                </a:cubicBezTo>
                <a:cubicBezTo>
                  <a:pt x="3780123" y="227075"/>
                  <a:pt x="3802961" y="384973"/>
                  <a:pt x="3807342" y="574517"/>
                </a:cubicBezTo>
                <a:cubicBezTo>
                  <a:pt x="3811723" y="764061"/>
                  <a:pt x="3809555" y="875818"/>
                  <a:pt x="3807342" y="1149034"/>
                </a:cubicBezTo>
                <a:cubicBezTo>
                  <a:pt x="3805129" y="1422250"/>
                  <a:pt x="3801233" y="1525560"/>
                  <a:pt x="3807342" y="1663075"/>
                </a:cubicBezTo>
                <a:cubicBezTo>
                  <a:pt x="3813451" y="1800590"/>
                  <a:pt x="3819954" y="2026689"/>
                  <a:pt x="3807342" y="2177117"/>
                </a:cubicBezTo>
                <a:cubicBezTo>
                  <a:pt x="3794730" y="2327545"/>
                  <a:pt x="3811145" y="2811118"/>
                  <a:pt x="3807342" y="3023773"/>
                </a:cubicBezTo>
                <a:cubicBezTo>
                  <a:pt x="3550239" y="3006620"/>
                  <a:pt x="3429572" y="3018370"/>
                  <a:pt x="3248932" y="3023773"/>
                </a:cubicBezTo>
                <a:cubicBezTo>
                  <a:pt x="3068292" y="3029177"/>
                  <a:pt x="2795361" y="3003732"/>
                  <a:pt x="2614375" y="3023773"/>
                </a:cubicBezTo>
                <a:cubicBezTo>
                  <a:pt x="2433389" y="3043814"/>
                  <a:pt x="2205910" y="3017213"/>
                  <a:pt x="1979818" y="3023773"/>
                </a:cubicBezTo>
                <a:cubicBezTo>
                  <a:pt x="1753726" y="3030333"/>
                  <a:pt x="1678882" y="3028266"/>
                  <a:pt x="1459481" y="3023773"/>
                </a:cubicBezTo>
                <a:cubicBezTo>
                  <a:pt x="1240080" y="3019280"/>
                  <a:pt x="1134836" y="3006731"/>
                  <a:pt x="824924" y="3023773"/>
                </a:cubicBezTo>
                <a:cubicBezTo>
                  <a:pt x="515012" y="3040815"/>
                  <a:pt x="207051" y="3005714"/>
                  <a:pt x="0" y="3023773"/>
                </a:cubicBezTo>
                <a:cubicBezTo>
                  <a:pt x="-2209" y="2852363"/>
                  <a:pt x="4799" y="2656547"/>
                  <a:pt x="0" y="2479494"/>
                </a:cubicBezTo>
                <a:cubicBezTo>
                  <a:pt x="-4799" y="2302441"/>
                  <a:pt x="15404" y="2089704"/>
                  <a:pt x="0" y="1844502"/>
                </a:cubicBezTo>
                <a:cubicBezTo>
                  <a:pt x="-15404" y="1599300"/>
                  <a:pt x="23120" y="1542583"/>
                  <a:pt x="0" y="1330460"/>
                </a:cubicBezTo>
                <a:cubicBezTo>
                  <a:pt x="-23120" y="1118337"/>
                  <a:pt x="15256" y="1035899"/>
                  <a:pt x="0" y="786181"/>
                </a:cubicBezTo>
                <a:cubicBezTo>
                  <a:pt x="-15256" y="536463"/>
                  <a:pt x="5336" y="284357"/>
                  <a:pt x="0" y="0"/>
                </a:cubicBezTo>
                <a:close/>
              </a:path>
              <a:path w="3807342" h="3023773" stroke="0" extrusionOk="0">
                <a:moveTo>
                  <a:pt x="0" y="0"/>
                </a:moveTo>
                <a:cubicBezTo>
                  <a:pt x="256424" y="-20951"/>
                  <a:pt x="383657" y="-2244"/>
                  <a:pt x="558410" y="0"/>
                </a:cubicBezTo>
                <a:cubicBezTo>
                  <a:pt x="733163" y="2244"/>
                  <a:pt x="938466" y="-19336"/>
                  <a:pt x="1154894" y="0"/>
                </a:cubicBezTo>
                <a:cubicBezTo>
                  <a:pt x="1371322" y="19336"/>
                  <a:pt x="1605464" y="-31581"/>
                  <a:pt x="1789451" y="0"/>
                </a:cubicBezTo>
                <a:cubicBezTo>
                  <a:pt x="1973438" y="31581"/>
                  <a:pt x="2167300" y="1480"/>
                  <a:pt x="2462081" y="0"/>
                </a:cubicBezTo>
                <a:cubicBezTo>
                  <a:pt x="2756862" y="-1480"/>
                  <a:pt x="2906503" y="6939"/>
                  <a:pt x="3134712" y="0"/>
                </a:cubicBezTo>
                <a:cubicBezTo>
                  <a:pt x="3362921" y="-6939"/>
                  <a:pt x="3632448" y="-9360"/>
                  <a:pt x="3807342" y="0"/>
                </a:cubicBezTo>
                <a:cubicBezTo>
                  <a:pt x="3804151" y="241332"/>
                  <a:pt x="3800434" y="304144"/>
                  <a:pt x="3807342" y="544279"/>
                </a:cubicBezTo>
                <a:cubicBezTo>
                  <a:pt x="3814250" y="784414"/>
                  <a:pt x="3801928" y="993618"/>
                  <a:pt x="3807342" y="1209509"/>
                </a:cubicBezTo>
                <a:cubicBezTo>
                  <a:pt x="3812757" y="1425400"/>
                  <a:pt x="3792261" y="1671984"/>
                  <a:pt x="3807342" y="1814264"/>
                </a:cubicBezTo>
                <a:cubicBezTo>
                  <a:pt x="3822423" y="1956545"/>
                  <a:pt x="3784909" y="2138304"/>
                  <a:pt x="3807342" y="2328305"/>
                </a:cubicBezTo>
                <a:cubicBezTo>
                  <a:pt x="3829775" y="2518306"/>
                  <a:pt x="3824979" y="2738108"/>
                  <a:pt x="3807342" y="3023773"/>
                </a:cubicBezTo>
                <a:cubicBezTo>
                  <a:pt x="3552380" y="3028307"/>
                  <a:pt x="3443678" y="3011283"/>
                  <a:pt x="3134712" y="3023773"/>
                </a:cubicBezTo>
                <a:cubicBezTo>
                  <a:pt x="2825746" y="3036264"/>
                  <a:pt x="2702362" y="3024237"/>
                  <a:pt x="2462081" y="3023773"/>
                </a:cubicBezTo>
                <a:cubicBezTo>
                  <a:pt x="2221800" y="3023309"/>
                  <a:pt x="2117990" y="3046096"/>
                  <a:pt x="1941744" y="3023773"/>
                </a:cubicBezTo>
                <a:cubicBezTo>
                  <a:pt x="1765498" y="3001450"/>
                  <a:pt x="1465433" y="3028849"/>
                  <a:pt x="1307187" y="3023773"/>
                </a:cubicBezTo>
                <a:cubicBezTo>
                  <a:pt x="1148941" y="3018697"/>
                  <a:pt x="926159" y="3053387"/>
                  <a:pt x="596484" y="3023773"/>
                </a:cubicBezTo>
                <a:cubicBezTo>
                  <a:pt x="266809" y="2994159"/>
                  <a:pt x="129114" y="3036978"/>
                  <a:pt x="0" y="3023773"/>
                </a:cubicBezTo>
                <a:cubicBezTo>
                  <a:pt x="14063" y="2890052"/>
                  <a:pt x="14653" y="2640221"/>
                  <a:pt x="0" y="2479494"/>
                </a:cubicBezTo>
                <a:cubicBezTo>
                  <a:pt x="-14653" y="2318767"/>
                  <a:pt x="-11810" y="1990144"/>
                  <a:pt x="0" y="1844502"/>
                </a:cubicBezTo>
                <a:cubicBezTo>
                  <a:pt x="11810" y="1698860"/>
                  <a:pt x="15206" y="1418634"/>
                  <a:pt x="0" y="1300222"/>
                </a:cubicBezTo>
                <a:cubicBezTo>
                  <a:pt x="-15206" y="1181810"/>
                  <a:pt x="-7129" y="975292"/>
                  <a:pt x="0" y="725706"/>
                </a:cubicBezTo>
                <a:cubicBezTo>
                  <a:pt x="7129" y="476120"/>
                  <a:pt x="-2564" y="293861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3F6477-0223-CFFB-9BD2-A5DD02D2D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6" y="1767709"/>
            <a:ext cx="5755285" cy="3023773"/>
          </a:xfrm>
          <a:custGeom>
            <a:avLst/>
            <a:gdLst>
              <a:gd name="csX0" fmla="*/ 0 w 5755285"/>
              <a:gd name="csY0" fmla="*/ 0 h 3023773"/>
              <a:gd name="csX1" fmla="*/ 581923 w 5755285"/>
              <a:gd name="csY1" fmla="*/ 0 h 3023773"/>
              <a:gd name="csX2" fmla="*/ 1048741 w 5755285"/>
              <a:gd name="csY2" fmla="*/ 0 h 3023773"/>
              <a:gd name="csX3" fmla="*/ 1630664 w 5755285"/>
              <a:gd name="csY3" fmla="*/ 0 h 3023773"/>
              <a:gd name="csX4" fmla="*/ 2155034 w 5755285"/>
              <a:gd name="csY4" fmla="*/ 0 h 3023773"/>
              <a:gd name="csX5" fmla="*/ 2621852 w 5755285"/>
              <a:gd name="csY5" fmla="*/ 0 h 3023773"/>
              <a:gd name="csX6" fmla="*/ 3146222 w 5755285"/>
              <a:gd name="csY6" fmla="*/ 0 h 3023773"/>
              <a:gd name="csX7" fmla="*/ 3670593 w 5755285"/>
              <a:gd name="csY7" fmla="*/ 0 h 3023773"/>
              <a:gd name="csX8" fmla="*/ 4367622 w 5755285"/>
              <a:gd name="csY8" fmla="*/ 0 h 3023773"/>
              <a:gd name="csX9" fmla="*/ 5064651 w 5755285"/>
              <a:gd name="csY9" fmla="*/ 0 h 3023773"/>
              <a:gd name="csX10" fmla="*/ 5755285 w 5755285"/>
              <a:gd name="csY10" fmla="*/ 0 h 3023773"/>
              <a:gd name="csX11" fmla="*/ 5755285 w 5755285"/>
              <a:gd name="csY11" fmla="*/ 514041 h 3023773"/>
              <a:gd name="csX12" fmla="*/ 5755285 w 5755285"/>
              <a:gd name="csY12" fmla="*/ 1028083 h 3023773"/>
              <a:gd name="csX13" fmla="*/ 5755285 w 5755285"/>
              <a:gd name="csY13" fmla="*/ 1602600 h 3023773"/>
              <a:gd name="csX14" fmla="*/ 5755285 w 5755285"/>
              <a:gd name="csY14" fmla="*/ 2116641 h 3023773"/>
              <a:gd name="csX15" fmla="*/ 5755285 w 5755285"/>
              <a:gd name="csY15" fmla="*/ 3023773 h 3023773"/>
              <a:gd name="csX16" fmla="*/ 5173362 w 5755285"/>
              <a:gd name="csY16" fmla="*/ 3023773 h 3023773"/>
              <a:gd name="csX17" fmla="*/ 4533886 w 5755285"/>
              <a:gd name="csY17" fmla="*/ 3023773 h 3023773"/>
              <a:gd name="csX18" fmla="*/ 4009515 w 5755285"/>
              <a:gd name="csY18" fmla="*/ 3023773 h 3023773"/>
              <a:gd name="csX19" fmla="*/ 3254933 w 5755285"/>
              <a:gd name="csY19" fmla="*/ 3023773 h 3023773"/>
              <a:gd name="csX20" fmla="*/ 2500352 w 5755285"/>
              <a:gd name="csY20" fmla="*/ 3023773 h 3023773"/>
              <a:gd name="csX21" fmla="*/ 1803323 w 5755285"/>
              <a:gd name="csY21" fmla="*/ 3023773 h 3023773"/>
              <a:gd name="csX22" fmla="*/ 1106294 w 5755285"/>
              <a:gd name="csY22" fmla="*/ 3023773 h 3023773"/>
              <a:gd name="csX23" fmla="*/ 639476 w 5755285"/>
              <a:gd name="csY23" fmla="*/ 3023773 h 3023773"/>
              <a:gd name="csX24" fmla="*/ 0 w 5755285"/>
              <a:gd name="csY24" fmla="*/ 3023773 h 3023773"/>
              <a:gd name="csX25" fmla="*/ 0 w 5755285"/>
              <a:gd name="csY25" fmla="*/ 2509732 h 3023773"/>
              <a:gd name="csX26" fmla="*/ 0 w 5755285"/>
              <a:gd name="csY26" fmla="*/ 1874739 h 3023773"/>
              <a:gd name="csX27" fmla="*/ 0 w 5755285"/>
              <a:gd name="csY27" fmla="*/ 1360698 h 3023773"/>
              <a:gd name="csX28" fmla="*/ 0 w 5755285"/>
              <a:gd name="csY28" fmla="*/ 786181 h 3023773"/>
              <a:gd name="csX29" fmla="*/ 0 w 5755285"/>
              <a:gd name="csY29" fmla="*/ 0 h 30237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755285" h="3023773" fill="none" extrusionOk="0">
                <a:moveTo>
                  <a:pt x="0" y="0"/>
                </a:moveTo>
                <a:cubicBezTo>
                  <a:pt x="167797" y="24777"/>
                  <a:pt x="395093" y="-14123"/>
                  <a:pt x="581923" y="0"/>
                </a:cubicBezTo>
                <a:cubicBezTo>
                  <a:pt x="768753" y="14123"/>
                  <a:pt x="915712" y="-19626"/>
                  <a:pt x="1048741" y="0"/>
                </a:cubicBezTo>
                <a:cubicBezTo>
                  <a:pt x="1181770" y="19626"/>
                  <a:pt x="1438146" y="24441"/>
                  <a:pt x="1630664" y="0"/>
                </a:cubicBezTo>
                <a:cubicBezTo>
                  <a:pt x="1823182" y="-24441"/>
                  <a:pt x="2016945" y="1826"/>
                  <a:pt x="2155034" y="0"/>
                </a:cubicBezTo>
                <a:cubicBezTo>
                  <a:pt x="2293123" y="-1826"/>
                  <a:pt x="2416204" y="-20820"/>
                  <a:pt x="2621852" y="0"/>
                </a:cubicBezTo>
                <a:cubicBezTo>
                  <a:pt x="2827500" y="20820"/>
                  <a:pt x="2927691" y="17091"/>
                  <a:pt x="3146222" y="0"/>
                </a:cubicBezTo>
                <a:cubicBezTo>
                  <a:pt x="3364753" y="-17091"/>
                  <a:pt x="3457718" y="378"/>
                  <a:pt x="3670593" y="0"/>
                </a:cubicBezTo>
                <a:cubicBezTo>
                  <a:pt x="3883468" y="-378"/>
                  <a:pt x="4142689" y="31953"/>
                  <a:pt x="4367622" y="0"/>
                </a:cubicBezTo>
                <a:cubicBezTo>
                  <a:pt x="4592555" y="-31953"/>
                  <a:pt x="4768338" y="8358"/>
                  <a:pt x="5064651" y="0"/>
                </a:cubicBezTo>
                <a:cubicBezTo>
                  <a:pt x="5360964" y="-8358"/>
                  <a:pt x="5471202" y="14524"/>
                  <a:pt x="5755285" y="0"/>
                </a:cubicBezTo>
                <a:cubicBezTo>
                  <a:pt x="5777992" y="161512"/>
                  <a:pt x="5740699" y="374036"/>
                  <a:pt x="5755285" y="514041"/>
                </a:cubicBezTo>
                <a:cubicBezTo>
                  <a:pt x="5769871" y="654046"/>
                  <a:pt x="5749053" y="908794"/>
                  <a:pt x="5755285" y="1028083"/>
                </a:cubicBezTo>
                <a:cubicBezTo>
                  <a:pt x="5761517" y="1147372"/>
                  <a:pt x="5765718" y="1334163"/>
                  <a:pt x="5755285" y="1602600"/>
                </a:cubicBezTo>
                <a:cubicBezTo>
                  <a:pt x="5744852" y="1871037"/>
                  <a:pt x="5767818" y="1913482"/>
                  <a:pt x="5755285" y="2116641"/>
                </a:cubicBezTo>
                <a:cubicBezTo>
                  <a:pt x="5742752" y="2319800"/>
                  <a:pt x="5766236" y="2751645"/>
                  <a:pt x="5755285" y="3023773"/>
                </a:cubicBezTo>
                <a:cubicBezTo>
                  <a:pt x="5498189" y="2997797"/>
                  <a:pt x="5324864" y="3013539"/>
                  <a:pt x="5173362" y="3023773"/>
                </a:cubicBezTo>
                <a:cubicBezTo>
                  <a:pt x="5021860" y="3034007"/>
                  <a:pt x="4677897" y="3012811"/>
                  <a:pt x="4533886" y="3023773"/>
                </a:cubicBezTo>
                <a:cubicBezTo>
                  <a:pt x="4389875" y="3034735"/>
                  <a:pt x="4172784" y="3009670"/>
                  <a:pt x="4009515" y="3023773"/>
                </a:cubicBezTo>
                <a:cubicBezTo>
                  <a:pt x="3846246" y="3037876"/>
                  <a:pt x="3601772" y="3012286"/>
                  <a:pt x="3254933" y="3023773"/>
                </a:cubicBezTo>
                <a:cubicBezTo>
                  <a:pt x="2908094" y="3035260"/>
                  <a:pt x="2692837" y="3060319"/>
                  <a:pt x="2500352" y="3023773"/>
                </a:cubicBezTo>
                <a:cubicBezTo>
                  <a:pt x="2307867" y="2987227"/>
                  <a:pt x="2032252" y="3047601"/>
                  <a:pt x="1803323" y="3023773"/>
                </a:cubicBezTo>
                <a:cubicBezTo>
                  <a:pt x="1574394" y="2999945"/>
                  <a:pt x="1249887" y="3021694"/>
                  <a:pt x="1106294" y="3023773"/>
                </a:cubicBezTo>
                <a:cubicBezTo>
                  <a:pt x="962701" y="3025852"/>
                  <a:pt x="825545" y="3001986"/>
                  <a:pt x="639476" y="3023773"/>
                </a:cubicBezTo>
                <a:cubicBezTo>
                  <a:pt x="453407" y="3045560"/>
                  <a:pt x="314647" y="3051384"/>
                  <a:pt x="0" y="3023773"/>
                </a:cubicBezTo>
                <a:cubicBezTo>
                  <a:pt x="-25138" y="2859924"/>
                  <a:pt x="-8694" y="2754882"/>
                  <a:pt x="0" y="2509732"/>
                </a:cubicBezTo>
                <a:cubicBezTo>
                  <a:pt x="8694" y="2264582"/>
                  <a:pt x="-1457" y="2096876"/>
                  <a:pt x="0" y="1874739"/>
                </a:cubicBezTo>
                <a:cubicBezTo>
                  <a:pt x="1457" y="1652602"/>
                  <a:pt x="-17136" y="1564485"/>
                  <a:pt x="0" y="1360698"/>
                </a:cubicBezTo>
                <a:cubicBezTo>
                  <a:pt x="17136" y="1156911"/>
                  <a:pt x="4461" y="943309"/>
                  <a:pt x="0" y="786181"/>
                </a:cubicBezTo>
                <a:cubicBezTo>
                  <a:pt x="-4461" y="629053"/>
                  <a:pt x="-28393" y="254854"/>
                  <a:pt x="0" y="0"/>
                </a:cubicBezTo>
                <a:close/>
              </a:path>
              <a:path w="5755285" h="3023773" stroke="0" extrusionOk="0">
                <a:moveTo>
                  <a:pt x="0" y="0"/>
                </a:moveTo>
                <a:cubicBezTo>
                  <a:pt x="202040" y="-19109"/>
                  <a:pt x="320251" y="19315"/>
                  <a:pt x="524370" y="0"/>
                </a:cubicBezTo>
                <a:cubicBezTo>
                  <a:pt x="728489" y="-19315"/>
                  <a:pt x="1028223" y="-5713"/>
                  <a:pt x="1221399" y="0"/>
                </a:cubicBezTo>
                <a:cubicBezTo>
                  <a:pt x="1414575" y="5713"/>
                  <a:pt x="1624391" y="921"/>
                  <a:pt x="1975981" y="0"/>
                </a:cubicBezTo>
                <a:cubicBezTo>
                  <a:pt x="2327571" y="-921"/>
                  <a:pt x="2371293" y="-16650"/>
                  <a:pt x="2557904" y="0"/>
                </a:cubicBezTo>
                <a:cubicBezTo>
                  <a:pt x="2744515" y="16650"/>
                  <a:pt x="2942970" y="24554"/>
                  <a:pt x="3197381" y="0"/>
                </a:cubicBezTo>
                <a:cubicBezTo>
                  <a:pt x="3451792" y="-24554"/>
                  <a:pt x="3737907" y="32531"/>
                  <a:pt x="3894410" y="0"/>
                </a:cubicBezTo>
                <a:cubicBezTo>
                  <a:pt x="4050913" y="-32531"/>
                  <a:pt x="4348247" y="-19985"/>
                  <a:pt x="4591438" y="0"/>
                </a:cubicBezTo>
                <a:cubicBezTo>
                  <a:pt x="4834629" y="19985"/>
                  <a:pt x="4881780" y="22118"/>
                  <a:pt x="5058256" y="0"/>
                </a:cubicBezTo>
                <a:cubicBezTo>
                  <a:pt x="5234732" y="-22118"/>
                  <a:pt x="5604017" y="26536"/>
                  <a:pt x="5755285" y="0"/>
                </a:cubicBezTo>
                <a:cubicBezTo>
                  <a:pt x="5772402" y="203941"/>
                  <a:pt x="5763797" y="331684"/>
                  <a:pt x="5755285" y="574517"/>
                </a:cubicBezTo>
                <a:cubicBezTo>
                  <a:pt x="5746773" y="817350"/>
                  <a:pt x="5735384" y="1047360"/>
                  <a:pt x="5755285" y="1179271"/>
                </a:cubicBezTo>
                <a:cubicBezTo>
                  <a:pt x="5775186" y="1311182"/>
                  <a:pt x="5740690" y="1670040"/>
                  <a:pt x="5755285" y="1844502"/>
                </a:cubicBezTo>
                <a:cubicBezTo>
                  <a:pt x="5769880" y="2018964"/>
                  <a:pt x="5776079" y="2209490"/>
                  <a:pt x="5755285" y="2419018"/>
                </a:cubicBezTo>
                <a:cubicBezTo>
                  <a:pt x="5734491" y="2628546"/>
                  <a:pt x="5759259" y="2805343"/>
                  <a:pt x="5755285" y="3023773"/>
                </a:cubicBezTo>
                <a:cubicBezTo>
                  <a:pt x="5458025" y="3027894"/>
                  <a:pt x="5265935" y="3052251"/>
                  <a:pt x="5115809" y="3023773"/>
                </a:cubicBezTo>
                <a:cubicBezTo>
                  <a:pt x="4965683" y="2995295"/>
                  <a:pt x="4676065" y="3000646"/>
                  <a:pt x="4533886" y="3023773"/>
                </a:cubicBezTo>
                <a:cubicBezTo>
                  <a:pt x="4391707" y="3046900"/>
                  <a:pt x="4243817" y="3026444"/>
                  <a:pt x="4067068" y="3023773"/>
                </a:cubicBezTo>
                <a:cubicBezTo>
                  <a:pt x="3890319" y="3021102"/>
                  <a:pt x="3622152" y="3033096"/>
                  <a:pt x="3312486" y="3023773"/>
                </a:cubicBezTo>
                <a:cubicBezTo>
                  <a:pt x="3002820" y="3014450"/>
                  <a:pt x="2894490" y="3016711"/>
                  <a:pt x="2557904" y="3023773"/>
                </a:cubicBezTo>
                <a:cubicBezTo>
                  <a:pt x="2221318" y="3030835"/>
                  <a:pt x="2154337" y="3000051"/>
                  <a:pt x="2033534" y="3023773"/>
                </a:cubicBezTo>
                <a:cubicBezTo>
                  <a:pt x="1912731" y="3047496"/>
                  <a:pt x="1637309" y="3023585"/>
                  <a:pt x="1278952" y="3023773"/>
                </a:cubicBezTo>
                <a:cubicBezTo>
                  <a:pt x="920595" y="3023961"/>
                  <a:pt x="905168" y="3050112"/>
                  <a:pt x="639476" y="3023773"/>
                </a:cubicBezTo>
                <a:cubicBezTo>
                  <a:pt x="373784" y="2997434"/>
                  <a:pt x="313221" y="3044042"/>
                  <a:pt x="0" y="3023773"/>
                </a:cubicBezTo>
                <a:cubicBezTo>
                  <a:pt x="-1334" y="2782495"/>
                  <a:pt x="6832" y="2704578"/>
                  <a:pt x="0" y="2509732"/>
                </a:cubicBezTo>
                <a:cubicBezTo>
                  <a:pt x="-6832" y="2314886"/>
                  <a:pt x="23139" y="2155534"/>
                  <a:pt x="0" y="1935215"/>
                </a:cubicBezTo>
                <a:cubicBezTo>
                  <a:pt x="-23139" y="1714896"/>
                  <a:pt x="3289" y="1426629"/>
                  <a:pt x="0" y="1269985"/>
                </a:cubicBezTo>
                <a:cubicBezTo>
                  <a:pt x="-3289" y="1113341"/>
                  <a:pt x="-20750" y="912997"/>
                  <a:pt x="0" y="695468"/>
                </a:cubicBezTo>
                <a:cubicBezTo>
                  <a:pt x="20750" y="477939"/>
                  <a:pt x="-2861" y="252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Picture 2" descr="Planetario Halley UIS – Grupo Halley">
            <a:extLst>
              <a:ext uri="{FF2B5EF4-FFF2-40B4-BE49-F238E27FC236}">
                <a16:creationId xmlns:a16="http://schemas.microsoft.com/office/drawing/2014/main" id="{5A008D5B-F3F1-E162-C973-27F60BE71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24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271BB0C1-761D-90E2-E70E-7CBA39EAE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2396B9EF-6E88-FDC1-7951-E7CFF07CA267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B68EB676-3ED1-03EE-C8D7-6189C0E20ACE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14D26904-D139-EBAA-7E08-4AEA34A22784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69DF2503-2813-DB19-600D-BD94436D4C9C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EDEF86BD-430C-11AD-478A-764F67451A5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C9569A77-BB28-DB60-C2B3-F0E8F18E28AD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11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235ACE41-8A3D-1A0F-EC39-2D2756B1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8A431C6-B301-6C57-6BAB-9D336F981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372AADFA-E332-593E-FA8F-63C124271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18BBB05-055D-520F-7992-EFC180CBF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75" y="1767709"/>
            <a:ext cx="2087203" cy="1657647"/>
          </a:xfrm>
          <a:custGeom>
            <a:avLst/>
            <a:gdLst>
              <a:gd name="csX0" fmla="*/ 0 w 2087203"/>
              <a:gd name="csY0" fmla="*/ 0 h 1657647"/>
              <a:gd name="csX1" fmla="*/ 716606 w 2087203"/>
              <a:gd name="csY1" fmla="*/ 0 h 1657647"/>
              <a:gd name="csX2" fmla="*/ 1370597 w 2087203"/>
              <a:gd name="csY2" fmla="*/ 0 h 1657647"/>
              <a:gd name="csX3" fmla="*/ 2087203 w 2087203"/>
              <a:gd name="csY3" fmla="*/ 0 h 1657647"/>
              <a:gd name="csX4" fmla="*/ 2087203 w 2087203"/>
              <a:gd name="csY4" fmla="*/ 585702 h 1657647"/>
              <a:gd name="csX5" fmla="*/ 2087203 w 2087203"/>
              <a:gd name="csY5" fmla="*/ 1121674 h 1657647"/>
              <a:gd name="csX6" fmla="*/ 2087203 w 2087203"/>
              <a:gd name="csY6" fmla="*/ 1657647 h 1657647"/>
              <a:gd name="csX7" fmla="*/ 1433213 w 2087203"/>
              <a:gd name="csY7" fmla="*/ 1657647 h 1657647"/>
              <a:gd name="csX8" fmla="*/ 758350 w 2087203"/>
              <a:gd name="csY8" fmla="*/ 1657647 h 1657647"/>
              <a:gd name="csX9" fmla="*/ 0 w 2087203"/>
              <a:gd name="csY9" fmla="*/ 1657647 h 1657647"/>
              <a:gd name="csX10" fmla="*/ 0 w 2087203"/>
              <a:gd name="csY10" fmla="*/ 1105098 h 1657647"/>
              <a:gd name="csX11" fmla="*/ 0 w 2087203"/>
              <a:gd name="csY11" fmla="*/ 602278 h 1657647"/>
              <a:gd name="csX12" fmla="*/ 0 w 2087203"/>
              <a:gd name="csY12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87203" h="1657647" fill="none" extrusionOk="0">
                <a:moveTo>
                  <a:pt x="0" y="0"/>
                </a:moveTo>
                <a:cubicBezTo>
                  <a:pt x="351634" y="-29591"/>
                  <a:pt x="551271" y="12067"/>
                  <a:pt x="716606" y="0"/>
                </a:cubicBezTo>
                <a:cubicBezTo>
                  <a:pt x="881941" y="-12067"/>
                  <a:pt x="1057501" y="21215"/>
                  <a:pt x="1370597" y="0"/>
                </a:cubicBezTo>
                <a:cubicBezTo>
                  <a:pt x="1683693" y="-21215"/>
                  <a:pt x="1905803" y="5874"/>
                  <a:pt x="2087203" y="0"/>
                </a:cubicBezTo>
                <a:cubicBezTo>
                  <a:pt x="2101922" y="263761"/>
                  <a:pt x="2093492" y="328437"/>
                  <a:pt x="2087203" y="585702"/>
                </a:cubicBezTo>
                <a:cubicBezTo>
                  <a:pt x="2080914" y="842967"/>
                  <a:pt x="2074612" y="937468"/>
                  <a:pt x="2087203" y="1121674"/>
                </a:cubicBezTo>
                <a:cubicBezTo>
                  <a:pt x="2099794" y="1305880"/>
                  <a:pt x="2071820" y="1484716"/>
                  <a:pt x="2087203" y="1657647"/>
                </a:cubicBezTo>
                <a:cubicBezTo>
                  <a:pt x="1950097" y="1689082"/>
                  <a:pt x="1681328" y="1660382"/>
                  <a:pt x="1433213" y="1657647"/>
                </a:cubicBezTo>
                <a:cubicBezTo>
                  <a:pt x="1185098" y="1654913"/>
                  <a:pt x="1025412" y="1632993"/>
                  <a:pt x="758350" y="1657647"/>
                </a:cubicBezTo>
                <a:cubicBezTo>
                  <a:pt x="491288" y="1682301"/>
                  <a:pt x="216315" y="1623218"/>
                  <a:pt x="0" y="1657647"/>
                </a:cubicBezTo>
                <a:cubicBezTo>
                  <a:pt x="-1658" y="1475984"/>
                  <a:pt x="-23252" y="1349465"/>
                  <a:pt x="0" y="1105098"/>
                </a:cubicBezTo>
                <a:cubicBezTo>
                  <a:pt x="23252" y="860731"/>
                  <a:pt x="-14554" y="772173"/>
                  <a:pt x="0" y="602278"/>
                </a:cubicBezTo>
                <a:cubicBezTo>
                  <a:pt x="14554" y="432383"/>
                  <a:pt x="-22517" y="291888"/>
                  <a:pt x="0" y="0"/>
                </a:cubicBezTo>
                <a:close/>
              </a:path>
              <a:path w="2087203" h="1657647" stroke="0" extrusionOk="0">
                <a:moveTo>
                  <a:pt x="0" y="0"/>
                </a:moveTo>
                <a:cubicBezTo>
                  <a:pt x="307914" y="-8501"/>
                  <a:pt x="501693" y="27997"/>
                  <a:pt x="653990" y="0"/>
                </a:cubicBezTo>
                <a:cubicBezTo>
                  <a:pt x="806287" y="-27997"/>
                  <a:pt x="1022128" y="-14225"/>
                  <a:pt x="1328853" y="0"/>
                </a:cubicBezTo>
                <a:cubicBezTo>
                  <a:pt x="1635578" y="14225"/>
                  <a:pt x="1866240" y="34992"/>
                  <a:pt x="2087203" y="0"/>
                </a:cubicBezTo>
                <a:cubicBezTo>
                  <a:pt x="2095351" y="192599"/>
                  <a:pt x="2081369" y="381698"/>
                  <a:pt x="2087203" y="569125"/>
                </a:cubicBezTo>
                <a:cubicBezTo>
                  <a:pt x="2093037" y="756552"/>
                  <a:pt x="2113671" y="962468"/>
                  <a:pt x="2087203" y="1138251"/>
                </a:cubicBezTo>
                <a:cubicBezTo>
                  <a:pt x="2060735" y="1314034"/>
                  <a:pt x="2070554" y="1424528"/>
                  <a:pt x="2087203" y="1657647"/>
                </a:cubicBezTo>
                <a:cubicBezTo>
                  <a:pt x="1751893" y="1646663"/>
                  <a:pt x="1715314" y="1625973"/>
                  <a:pt x="1391469" y="1657647"/>
                </a:cubicBezTo>
                <a:cubicBezTo>
                  <a:pt x="1067624" y="1689321"/>
                  <a:pt x="868648" y="1677421"/>
                  <a:pt x="674862" y="1657647"/>
                </a:cubicBezTo>
                <a:cubicBezTo>
                  <a:pt x="481076" y="1637873"/>
                  <a:pt x="258297" y="1624635"/>
                  <a:pt x="0" y="1657647"/>
                </a:cubicBezTo>
                <a:cubicBezTo>
                  <a:pt x="18803" y="1440267"/>
                  <a:pt x="16696" y="1363785"/>
                  <a:pt x="0" y="1121674"/>
                </a:cubicBezTo>
                <a:cubicBezTo>
                  <a:pt x="-16696" y="879563"/>
                  <a:pt x="-25862" y="824923"/>
                  <a:pt x="0" y="552549"/>
                </a:cubicBezTo>
                <a:cubicBezTo>
                  <a:pt x="25862" y="280176"/>
                  <a:pt x="-19792" y="185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9E5EEB2-6D4C-9D0A-BAE6-320162D10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7" y="1767709"/>
            <a:ext cx="3155074" cy="1657647"/>
          </a:xfrm>
          <a:custGeom>
            <a:avLst/>
            <a:gdLst>
              <a:gd name="csX0" fmla="*/ 0 w 3155074"/>
              <a:gd name="csY0" fmla="*/ 0 h 1657647"/>
              <a:gd name="csX1" fmla="*/ 631015 w 3155074"/>
              <a:gd name="csY1" fmla="*/ 0 h 1657647"/>
              <a:gd name="csX2" fmla="*/ 1262030 w 3155074"/>
              <a:gd name="csY2" fmla="*/ 0 h 1657647"/>
              <a:gd name="csX3" fmla="*/ 1861494 w 3155074"/>
              <a:gd name="csY3" fmla="*/ 0 h 1657647"/>
              <a:gd name="csX4" fmla="*/ 2397856 w 3155074"/>
              <a:gd name="csY4" fmla="*/ 0 h 1657647"/>
              <a:gd name="csX5" fmla="*/ 3155074 w 3155074"/>
              <a:gd name="csY5" fmla="*/ 0 h 1657647"/>
              <a:gd name="csX6" fmla="*/ 3155074 w 3155074"/>
              <a:gd name="csY6" fmla="*/ 535973 h 1657647"/>
              <a:gd name="csX7" fmla="*/ 3155074 w 3155074"/>
              <a:gd name="csY7" fmla="*/ 1038792 h 1657647"/>
              <a:gd name="csX8" fmla="*/ 3155074 w 3155074"/>
              <a:gd name="csY8" fmla="*/ 1657647 h 1657647"/>
              <a:gd name="csX9" fmla="*/ 2587161 w 3155074"/>
              <a:gd name="csY9" fmla="*/ 1657647 h 1657647"/>
              <a:gd name="csX10" fmla="*/ 1893044 w 3155074"/>
              <a:gd name="csY10" fmla="*/ 1657647 h 1657647"/>
              <a:gd name="csX11" fmla="*/ 1293580 w 3155074"/>
              <a:gd name="csY11" fmla="*/ 1657647 h 1657647"/>
              <a:gd name="csX12" fmla="*/ 725667 w 3155074"/>
              <a:gd name="csY12" fmla="*/ 1657647 h 1657647"/>
              <a:gd name="csX13" fmla="*/ 0 w 3155074"/>
              <a:gd name="csY13" fmla="*/ 1657647 h 1657647"/>
              <a:gd name="csX14" fmla="*/ 0 w 3155074"/>
              <a:gd name="csY14" fmla="*/ 1154827 h 1657647"/>
              <a:gd name="csX15" fmla="*/ 0 w 3155074"/>
              <a:gd name="csY15" fmla="*/ 652008 h 1657647"/>
              <a:gd name="csX16" fmla="*/ 0 w 3155074"/>
              <a:gd name="csY16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55074" h="1657647" fill="none" extrusionOk="0">
                <a:moveTo>
                  <a:pt x="0" y="0"/>
                </a:moveTo>
                <a:cubicBezTo>
                  <a:pt x="207300" y="-29115"/>
                  <a:pt x="337273" y="-18382"/>
                  <a:pt x="631015" y="0"/>
                </a:cubicBezTo>
                <a:cubicBezTo>
                  <a:pt x="924758" y="18382"/>
                  <a:pt x="980056" y="-22588"/>
                  <a:pt x="1262030" y="0"/>
                </a:cubicBezTo>
                <a:cubicBezTo>
                  <a:pt x="1544005" y="22588"/>
                  <a:pt x="1593992" y="-21135"/>
                  <a:pt x="1861494" y="0"/>
                </a:cubicBezTo>
                <a:cubicBezTo>
                  <a:pt x="2128996" y="21135"/>
                  <a:pt x="2289894" y="-4168"/>
                  <a:pt x="2397856" y="0"/>
                </a:cubicBezTo>
                <a:cubicBezTo>
                  <a:pt x="2505818" y="4168"/>
                  <a:pt x="2937362" y="26505"/>
                  <a:pt x="3155074" y="0"/>
                </a:cubicBezTo>
                <a:cubicBezTo>
                  <a:pt x="3144458" y="178274"/>
                  <a:pt x="3137190" y="289787"/>
                  <a:pt x="3155074" y="535973"/>
                </a:cubicBezTo>
                <a:cubicBezTo>
                  <a:pt x="3172958" y="782159"/>
                  <a:pt x="3157209" y="874006"/>
                  <a:pt x="3155074" y="1038792"/>
                </a:cubicBezTo>
                <a:cubicBezTo>
                  <a:pt x="3152939" y="1203578"/>
                  <a:pt x="3159360" y="1361742"/>
                  <a:pt x="3155074" y="1657647"/>
                </a:cubicBezTo>
                <a:cubicBezTo>
                  <a:pt x="2911773" y="1684346"/>
                  <a:pt x="2791264" y="1680935"/>
                  <a:pt x="2587161" y="1657647"/>
                </a:cubicBezTo>
                <a:cubicBezTo>
                  <a:pt x="2383058" y="1634359"/>
                  <a:pt x="2162684" y="1682465"/>
                  <a:pt x="1893044" y="1657647"/>
                </a:cubicBezTo>
                <a:cubicBezTo>
                  <a:pt x="1623404" y="1632829"/>
                  <a:pt x="1510383" y="1640975"/>
                  <a:pt x="1293580" y="1657647"/>
                </a:cubicBezTo>
                <a:cubicBezTo>
                  <a:pt x="1076777" y="1674319"/>
                  <a:pt x="885187" y="1652195"/>
                  <a:pt x="725667" y="1657647"/>
                </a:cubicBezTo>
                <a:cubicBezTo>
                  <a:pt x="566147" y="1663099"/>
                  <a:pt x="186523" y="1647029"/>
                  <a:pt x="0" y="1657647"/>
                </a:cubicBezTo>
                <a:cubicBezTo>
                  <a:pt x="-1158" y="1544101"/>
                  <a:pt x="5236" y="1292956"/>
                  <a:pt x="0" y="1154827"/>
                </a:cubicBezTo>
                <a:cubicBezTo>
                  <a:pt x="-5236" y="1016698"/>
                  <a:pt x="24302" y="795896"/>
                  <a:pt x="0" y="652008"/>
                </a:cubicBezTo>
                <a:cubicBezTo>
                  <a:pt x="-24302" y="508120"/>
                  <a:pt x="10570" y="178135"/>
                  <a:pt x="0" y="0"/>
                </a:cubicBezTo>
                <a:close/>
              </a:path>
              <a:path w="3155074" h="1657647" stroke="0" extrusionOk="0">
                <a:moveTo>
                  <a:pt x="0" y="0"/>
                </a:moveTo>
                <a:cubicBezTo>
                  <a:pt x="161746" y="17905"/>
                  <a:pt x="317462" y="9333"/>
                  <a:pt x="567913" y="0"/>
                </a:cubicBezTo>
                <a:cubicBezTo>
                  <a:pt x="818364" y="-9333"/>
                  <a:pt x="1065758" y="-20468"/>
                  <a:pt x="1230479" y="0"/>
                </a:cubicBezTo>
                <a:cubicBezTo>
                  <a:pt x="1395200" y="20468"/>
                  <a:pt x="1589950" y="829"/>
                  <a:pt x="1924595" y="0"/>
                </a:cubicBezTo>
                <a:cubicBezTo>
                  <a:pt x="2259240" y="-829"/>
                  <a:pt x="2302071" y="7932"/>
                  <a:pt x="2524059" y="0"/>
                </a:cubicBezTo>
                <a:cubicBezTo>
                  <a:pt x="2746047" y="-7932"/>
                  <a:pt x="2899151" y="-14050"/>
                  <a:pt x="3155074" y="0"/>
                </a:cubicBezTo>
                <a:cubicBezTo>
                  <a:pt x="3128697" y="223154"/>
                  <a:pt x="3127337" y="443325"/>
                  <a:pt x="3155074" y="569125"/>
                </a:cubicBezTo>
                <a:cubicBezTo>
                  <a:pt x="3182811" y="694926"/>
                  <a:pt x="3144579" y="910331"/>
                  <a:pt x="3155074" y="1071945"/>
                </a:cubicBezTo>
                <a:cubicBezTo>
                  <a:pt x="3165569" y="1233559"/>
                  <a:pt x="3128624" y="1445112"/>
                  <a:pt x="3155074" y="1657647"/>
                </a:cubicBezTo>
                <a:cubicBezTo>
                  <a:pt x="2877358" y="1662005"/>
                  <a:pt x="2784157" y="1630391"/>
                  <a:pt x="2587161" y="1657647"/>
                </a:cubicBezTo>
                <a:cubicBezTo>
                  <a:pt x="2390165" y="1684903"/>
                  <a:pt x="2148453" y="1686213"/>
                  <a:pt x="1987697" y="1657647"/>
                </a:cubicBezTo>
                <a:cubicBezTo>
                  <a:pt x="1826941" y="1629081"/>
                  <a:pt x="1522620" y="1645858"/>
                  <a:pt x="1325131" y="1657647"/>
                </a:cubicBezTo>
                <a:cubicBezTo>
                  <a:pt x="1127642" y="1669436"/>
                  <a:pt x="880843" y="1655970"/>
                  <a:pt x="725667" y="1657647"/>
                </a:cubicBezTo>
                <a:cubicBezTo>
                  <a:pt x="570491" y="1659324"/>
                  <a:pt x="337541" y="1677680"/>
                  <a:pt x="0" y="1657647"/>
                </a:cubicBezTo>
                <a:cubicBezTo>
                  <a:pt x="23160" y="1440306"/>
                  <a:pt x="11406" y="1304223"/>
                  <a:pt x="0" y="1071945"/>
                </a:cubicBezTo>
                <a:cubicBezTo>
                  <a:pt x="-11406" y="839667"/>
                  <a:pt x="-2961" y="711165"/>
                  <a:pt x="0" y="502820"/>
                </a:cubicBezTo>
                <a:cubicBezTo>
                  <a:pt x="2961" y="294475"/>
                  <a:pt x="2564" y="144393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159A7E76-9B28-7B59-5505-747454B4C797}"/>
              </a:ext>
            </a:extLst>
          </p:cNvPr>
          <p:cNvSpPr txBox="1"/>
          <p:nvPr/>
        </p:nvSpPr>
        <p:spPr>
          <a:xfrm>
            <a:off x="538837" y="3739816"/>
            <a:ext cx="684779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3200" dirty="0"/>
          </a:p>
        </p:txBody>
      </p:sp>
      <p:sp>
        <p:nvSpPr>
          <p:cNvPr id="16" name="Google Shape;195;p20">
            <a:extLst>
              <a:ext uri="{FF2B5EF4-FFF2-40B4-BE49-F238E27FC236}">
                <a16:creationId xmlns:a16="http://schemas.microsoft.com/office/drawing/2014/main" id="{BB7D2372-6436-8CDB-0CAD-603427FEC1BB}"/>
              </a:ext>
            </a:extLst>
          </p:cNvPr>
          <p:cNvSpPr txBox="1"/>
          <p:nvPr/>
        </p:nvSpPr>
        <p:spPr>
          <a:xfrm>
            <a:off x="2237000" y="4684689"/>
            <a:ext cx="4153578" cy="219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no eficiente: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 algn="r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 fuente emite fotones en todas las direcciones. Una fracción mínima de ellos llegará al observador.</a:t>
            </a:r>
          </a:p>
        </p:txBody>
      </p:sp>
      <p:sp>
        <p:nvSpPr>
          <p:cNvPr id="18" name="Google Shape;195;p20">
            <a:extLst>
              <a:ext uri="{FF2B5EF4-FFF2-40B4-BE49-F238E27FC236}">
                <a16:creationId xmlns:a16="http://schemas.microsoft.com/office/drawing/2014/main" id="{13D96386-D12C-8E4F-680A-6331E5D5FD15}"/>
              </a:ext>
            </a:extLst>
          </p:cNvPr>
          <p:cNvSpPr txBox="1"/>
          <p:nvPr/>
        </p:nvSpPr>
        <p:spPr>
          <a:xfrm>
            <a:off x="3438655" y="7336769"/>
            <a:ext cx="3000194" cy="139359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Gran Costo Computacional</a:t>
            </a: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 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400E2C-727C-A93F-CC14-99A25A4EC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6" b="40554" l="56375" r="95153"/>
                    </a14:imgEffect>
                  </a14:imgLayer>
                </a14:imgProps>
              </a:ext>
            </a:extLst>
          </a:blip>
          <a:srcRect l="51528" b="54940"/>
          <a:stretch>
            <a:fillRect/>
          </a:stretch>
        </p:blipFill>
        <p:spPr>
          <a:xfrm>
            <a:off x="1866936" y="7336768"/>
            <a:ext cx="1889655" cy="13935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18E573-0CEC-D442-3B43-2E8D5754F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3410" y="3437418"/>
            <a:ext cx="3879516" cy="3226888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cxnSp>
        <p:nvCxnSpPr>
          <p:cNvPr id="11" name="Conector: curvado 10">
            <a:extLst>
              <a:ext uri="{FF2B5EF4-FFF2-40B4-BE49-F238E27FC236}">
                <a16:creationId xmlns:a16="http://schemas.microsoft.com/office/drawing/2014/main" id="{25FD679E-C8D7-B30E-676E-CD21B17A214F}"/>
              </a:ext>
            </a:extLst>
          </p:cNvPr>
          <p:cNvCxnSpPr>
            <a:cxnSpLocks/>
            <a:stCxn id="9" idx="2"/>
            <a:endCxn id="12" idx="1"/>
          </p:cNvCxnSpPr>
          <p:nvPr/>
        </p:nvCxnSpPr>
        <p:spPr>
          <a:xfrm rot="16200000" flipH="1">
            <a:off x="8945200" y="6902273"/>
            <a:ext cx="1651081" cy="1175145"/>
          </a:xfrm>
          <a:prstGeom prst="curvedConnector2">
            <a:avLst/>
          </a:prstGeom>
          <a:ln w="57150">
            <a:solidFill>
              <a:srgbClr val="F289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97;p20">
            <a:extLst>
              <a:ext uri="{FF2B5EF4-FFF2-40B4-BE49-F238E27FC236}">
                <a16:creationId xmlns:a16="http://schemas.microsoft.com/office/drawing/2014/main" id="{2E7D716A-90DE-C130-FA99-4E99A814B642}"/>
              </a:ext>
            </a:extLst>
          </p:cNvPr>
          <p:cNvSpPr txBox="1"/>
          <p:nvPr/>
        </p:nvSpPr>
        <p:spPr>
          <a:xfrm>
            <a:off x="10358313" y="7607501"/>
            <a:ext cx="629412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Líneas negras = Geodésicas nulas atrapadas por la atracción gravitacional</a:t>
            </a:r>
          </a:p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Líneas de colores = Geodésicas nulas que escapan al infinito.</a:t>
            </a:r>
            <a:endParaRPr lang="es-CO" sz="2000" dirty="0"/>
          </a:p>
        </p:txBody>
      </p:sp>
      <p:pic>
        <p:nvPicPr>
          <p:cNvPr id="13" name="Picture 2" descr="Planetario Halley UIS – Grupo Halley">
            <a:extLst>
              <a:ext uri="{FF2B5EF4-FFF2-40B4-BE49-F238E27FC236}">
                <a16:creationId xmlns:a16="http://schemas.microsoft.com/office/drawing/2014/main" id="{2D3CC603-232B-31E0-0869-DD9CB1804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05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ED61D698-AD1C-EFF1-611F-F0B9AAE0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532E17E3-8CC1-BD9C-5F56-2FF8E9C3EA0B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627F9D7C-F659-B80A-81F6-1F0548A80E01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D4ED53AD-6696-A0E2-76D7-5F3042ACA73E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627C492A-A7A3-5686-3DA3-2BD47EA3E09E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A31EF63D-7BC2-28E8-959A-52F787CE52C9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FB1022B1-916D-B17A-9B1A-3F063C69A5CF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11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21FB8189-61F9-9393-2A7A-ACF83062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0CB20FE-A900-14E9-B95F-84ED93F87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931F87C9-60F1-F24D-6B20-D743D6553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D6CFAA-1911-F17F-DDCA-0CBA47D7E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75" y="1767709"/>
            <a:ext cx="2087203" cy="1657647"/>
          </a:xfrm>
          <a:custGeom>
            <a:avLst/>
            <a:gdLst>
              <a:gd name="csX0" fmla="*/ 0 w 2087203"/>
              <a:gd name="csY0" fmla="*/ 0 h 1657647"/>
              <a:gd name="csX1" fmla="*/ 716606 w 2087203"/>
              <a:gd name="csY1" fmla="*/ 0 h 1657647"/>
              <a:gd name="csX2" fmla="*/ 1370597 w 2087203"/>
              <a:gd name="csY2" fmla="*/ 0 h 1657647"/>
              <a:gd name="csX3" fmla="*/ 2087203 w 2087203"/>
              <a:gd name="csY3" fmla="*/ 0 h 1657647"/>
              <a:gd name="csX4" fmla="*/ 2087203 w 2087203"/>
              <a:gd name="csY4" fmla="*/ 585702 h 1657647"/>
              <a:gd name="csX5" fmla="*/ 2087203 w 2087203"/>
              <a:gd name="csY5" fmla="*/ 1121674 h 1657647"/>
              <a:gd name="csX6" fmla="*/ 2087203 w 2087203"/>
              <a:gd name="csY6" fmla="*/ 1657647 h 1657647"/>
              <a:gd name="csX7" fmla="*/ 1433213 w 2087203"/>
              <a:gd name="csY7" fmla="*/ 1657647 h 1657647"/>
              <a:gd name="csX8" fmla="*/ 758350 w 2087203"/>
              <a:gd name="csY8" fmla="*/ 1657647 h 1657647"/>
              <a:gd name="csX9" fmla="*/ 0 w 2087203"/>
              <a:gd name="csY9" fmla="*/ 1657647 h 1657647"/>
              <a:gd name="csX10" fmla="*/ 0 w 2087203"/>
              <a:gd name="csY10" fmla="*/ 1105098 h 1657647"/>
              <a:gd name="csX11" fmla="*/ 0 w 2087203"/>
              <a:gd name="csY11" fmla="*/ 602278 h 1657647"/>
              <a:gd name="csX12" fmla="*/ 0 w 2087203"/>
              <a:gd name="csY12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87203" h="1657647" fill="none" extrusionOk="0">
                <a:moveTo>
                  <a:pt x="0" y="0"/>
                </a:moveTo>
                <a:cubicBezTo>
                  <a:pt x="351634" y="-29591"/>
                  <a:pt x="551271" y="12067"/>
                  <a:pt x="716606" y="0"/>
                </a:cubicBezTo>
                <a:cubicBezTo>
                  <a:pt x="881941" y="-12067"/>
                  <a:pt x="1057501" y="21215"/>
                  <a:pt x="1370597" y="0"/>
                </a:cubicBezTo>
                <a:cubicBezTo>
                  <a:pt x="1683693" y="-21215"/>
                  <a:pt x="1905803" y="5874"/>
                  <a:pt x="2087203" y="0"/>
                </a:cubicBezTo>
                <a:cubicBezTo>
                  <a:pt x="2101922" y="263761"/>
                  <a:pt x="2093492" y="328437"/>
                  <a:pt x="2087203" y="585702"/>
                </a:cubicBezTo>
                <a:cubicBezTo>
                  <a:pt x="2080914" y="842967"/>
                  <a:pt x="2074612" y="937468"/>
                  <a:pt x="2087203" y="1121674"/>
                </a:cubicBezTo>
                <a:cubicBezTo>
                  <a:pt x="2099794" y="1305880"/>
                  <a:pt x="2071820" y="1484716"/>
                  <a:pt x="2087203" y="1657647"/>
                </a:cubicBezTo>
                <a:cubicBezTo>
                  <a:pt x="1950097" y="1689082"/>
                  <a:pt x="1681328" y="1660382"/>
                  <a:pt x="1433213" y="1657647"/>
                </a:cubicBezTo>
                <a:cubicBezTo>
                  <a:pt x="1185098" y="1654913"/>
                  <a:pt x="1025412" y="1632993"/>
                  <a:pt x="758350" y="1657647"/>
                </a:cubicBezTo>
                <a:cubicBezTo>
                  <a:pt x="491288" y="1682301"/>
                  <a:pt x="216315" y="1623218"/>
                  <a:pt x="0" y="1657647"/>
                </a:cubicBezTo>
                <a:cubicBezTo>
                  <a:pt x="-1658" y="1475984"/>
                  <a:pt x="-23252" y="1349465"/>
                  <a:pt x="0" y="1105098"/>
                </a:cubicBezTo>
                <a:cubicBezTo>
                  <a:pt x="23252" y="860731"/>
                  <a:pt x="-14554" y="772173"/>
                  <a:pt x="0" y="602278"/>
                </a:cubicBezTo>
                <a:cubicBezTo>
                  <a:pt x="14554" y="432383"/>
                  <a:pt x="-22517" y="291888"/>
                  <a:pt x="0" y="0"/>
                </a:cubicBezTo>
                <a:close/>
              </a:path>
              <a:path w="2087203" h="1657647" stroke="0" extrusionOk="0">
                <a:moveTo>
                  <a:pt x="0" y="0"/>
                </a:moveTo>
                <a:cubicBezTo>
                  <a:pt x="307914" y="-8501"/>
                  <a:pt x="501693" y="27997"/>
                  <a:pt x="653990" y="0"/>
                </a:cubicBezTo>
                <a:cubicBezTo>
                  <a:pt x="806287" y="-27997"/>
                  <a:pt x="1022128" y="-14225"/>
                  <a:pt x="1328853" y="0"/>
                </a:cubicBezTo>
                <a:cubicBezTo>
                  <a:pt x="1635578" y="14225"/>
                  <a:pt x="1866240" y="34992"/>
                  <a:pt x="2087203" y="0"/>
                </a:cubicBezTo>
                <a:cubicBezTo>
                  <a:pt x="2095351" y="192599"/>
                  <a:pt x="2081369" y="381698"/>
                  <a:pt x="2087203" y="569125"/>
                </a:cubicBezTo>
                <a:cubicBezTo>
                  <a:pt x="2093037" y="756552"/>
                  <a:pt x="2113671" y="962468"/>
                  <a:pt x="2087203" y="1138251"/>
                </a:cubicBezTo>
                <a:cubicBezTo>
                  <a:pt x="2060735" y="1314034"/>
                  <a:pt x="2070554" y="1424528"/>
                  <a:pt x="2087203" y="1657647"/>
                </a:cubicBezTo>
                <a:cubicBezTo>
                  <a:pt x="1751893" y="1646663"/>
                  <a:pt x="1715314" y="1625973"/>
                  <a:pt x="1391469" y="1657647"/>
                </a:cubicBezTo>
                <a:cubicBezTo>
                  <a:pt x="1067624" y="1689321"/>
                  <a:pt x="868648" y="1677421"/>
                  <a:pt x="674862" y="1657647"/>
                </a:cubicBezTo>
                <a:cubicBezTo>
                  <a:pt x="481076" y="1637873"/>
                  <a:pt x="258297" y="1624635"/>
                  <a:pt x="0" y="1657647"/>
                </a:cubicBezTo>
                <a:cubicBezTo>
                  <a:pt x="18803" y="1440267"/>
                  <a:pt x="16696" y="1363785"/>
                  <a:pt x="0" y="1121674"/>
                </a:cubicBezTo>
                <a:cubicBezTo>
                  <a:pt x="-16696" y="879563"/>
                  <a:pt x="-25862" y="824923"/>
                  <a:pt x="0" y="552549"/>
                </a:cubicBezTo>
                <a:cubicBezTo>
                  <a:pt x="25862" y="280176"/>
                  <a:pt x="-19792" y="185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9C88BE3-60BF-DD34-A06D-F8BA43AEF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7" y="1767709"/>
            <a:ext cx="3155074" cy="1657647"/>
          </a:xfrm>
          <a:custGeom>
            <a:avLst/>
            <a:gdLst>
              <a:gd name="csX0" fmla="*/ 0 w 3155074"/>
              <a:gd name="csY0" fmla="*/ 0 h 1657647"/>
              <a:gd name="csX1" fmla="*/ 631015 w 3155074"/>
              <a:gd name="csY1" fmla="*/ 0 h 1657647"/>
              <a:gd name="csX2" fmla="*/ 1262030 w 3155074"/>
              <a:gd name="csY2" fmla="*/ 0 h 1657647"/>
              <a:gd name="csX3" fmla="*/ 1861494 w 3155074"/>
              <a:gd name="csY3" fmla="*/ 0 h 1657647"/>
              <a:gd name="csX4" fmla="*/ 2397856 w 3155074"/>
              <a:gd name="csY4" fmla="*/ 0 h 1657647"/>
              <a:gd name="csX5" fmla="*/ 3155074 w 3155074"/>
              <a:gd name="csY5" fmla="*/ 0 h 1657647"/>
              <a:gd name="csX6" fmla="*/ 3155074 w 3155074"/>
              <a:gd name="csY6" fmla="*/ 535973 h 1657647"/>
              <a:gd name="csX7" fmla="*/ 3155074 w 3155074"/>
              <a:gd name="csY7" fmla="*/ 1038792 h 1657647"/>
              <a:gd name="csX8" fmla="*/ 3155074 w 3155074"/>
              <a:gd name="csY8" fmla="*/ 1657647 h 1657647"/>
              <a:gd name="csX9" fmla="*/ 2587161 w 3155074"/>
              <a:gd name="csY9" fmla="*/ 1657647 h 1657647"/>
              <a:gd name="csX10" fmla="*/ 1893044 w 3155074"/>
              <a:gd name="csY10" fmla="*/ 1657647 h 1657647"/>
              <a:gd name="csX11" fmla="*/ 1293580 w 3155074"/>
              <a:gd name="csY11" fmla="*/ 1657647 h 1657647"/>
              <a:gd name="csX12" fmla="*/ 725667 w 3155074"/>
              <a:gd name="csY12" fmla="*/ 1657647 h 1657647"/>
              <a:gd name="csX13" fmla="*/ 0 w 3155074"/>
              <a:gd name="csY13" fmla="*/ 1657647 h 1657647"/>
              <a:gd name="csX14" fmla="*/ 0 w 3155074"/>
              <a:gd name="csY14" fmla="*/ 1154827 h 1657647"/>
              <a:gd name="csX15" fmla="*/ 0 w 3155074"/>
              <a:gd name="csY15" fmla="*/ 652008 h 1657647"/>
              <a:gd name="csX16" fmla="*/ 0 w 3155074"/>
              <a:gd name="csY16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55074" h="1657647" fill="none" extrusionOk="0">
                <a:moveTo>
                  <a:pt x="0" y="0"/>
                </a:moveTo>
                <a:cubicBezTo>
                  <a:pt x="207300" y="-29115"/>
                  <a:pt x="337273" y="-18382"/>
                  <a:pt x="631015" y="0"/>
                </a:cubicBezTo>
                <a:cubicBezTo>
                  <a:pt x="924758" y="18382"/>
                  <a:pt x="980056" y="-22588"/>
                  <a:pt x="1262030" y="0"/>
                </a:cubicBezTo>
                <a:cubicBezTo>
                  <a:pt x="1544005" y="22588"/>
                  <a:pt x="1593992" y="-21135"/>
                  <a:pt x="1861494" y="0"/>
                </a:cubicBezTo>
                <a:cubicBezTo>
                  <a:pt x="2128996" y="21135"/>
                  <a:pt x="2289894" y="-4168"/>
                  <a:pt x="2397856" y="0"/>
                </a:cubicBezTo>
                <a:cubicBezTo>
                  <a:pt x="2505818" y="4168"/>
                  <a:pt x="2937362" y="26505"/>
                  <a:pt x="3155074" y="0"/>
                </a:cubicBezTo>
                <a:cubicBezTo>
                  <a:pt x="3144458" y="178274"/>
                  <a:pt x="3137190" y="289787"/>
                  <a:pt x="3155074" y="535973"/>
                </a:cubicBezTo>
                <a:cubicBezTo>
                  <a:pt x="3172958" y="782159"/>
                  <a:pt x="3157209" y="874006"/>
                  <a:pt x="3155074" y="1038792"/>
                </a:cubicBezTo>
                <a:cubicBezTo>
                  <a:pt x="3152939" y="1203578"/>
                  <a:pt x="3159360" y="1361742"/>
                  <a:pt x="3155074" y="1657647"/>
                </a:cubicBezTo>
                <a:cubicBezTo>
                  <a:pt x="2911773" y="1684346"/>
                  <a:pt x="2791264" y="1680935"/>
                  <a:pt x="2587161" y="1657647"/>
                </a:cubicBezTo>
                <a:cubicBezTo>
                  <a:pt x="2383058" y="1634359"/>
                  <a:pt x="2162684" y="1682465"/>
                  <a:pt x="1893044" y="1657647"/>
                </a:cubicBezTo>
                <a:cubicBezTo>
                  <a:pt x="1623404" y="1632829"/>
                  <a:pt x="1510383" y="1640975"/>
                  <a:pt x="1293580" y="1657647"/>
                </a:cubicBezTo>
                <a:cubicBezTo>
                  <a:pt x="1076777" y="1674319"/>
                  <a:pt x="885187" y="1652195"/>
                  <a:pt x="725667" y="1657647"/>
                </a:cubicBezTo>
                <a:cubicBezTo>
                  <a:pt x="566147" y="1663099"/>
                  <a:pt x="186523" y="1647029"/>
                  <a:pt x="0" y="1657647"/>
                </a:cubicBezTo>
                <a:cubicBezTo>
                  <a:pt x="-1158" y="1544101"/>
                  <a:pt x="5236" y="1292956"/>
                  <a:pt x="0" y="1154827"/>
                </a:cubicBezTo>
                <a:cubicBezTo>
                  <a:pt x="-5236" y="1016698"/>
                  <a:pt x="24302" y="795896"/>
                  <a:pt x="0" y="652008"/>
                </a:cubicBezTo>
                <a:cubicBezTo>
                  <a:pt x="-24302" y="508120"/>
                  <a:pt x="10570" y="178135"/>
                  <a:pt x="0" y="0"/>
                </a:cubicBezTo>
                <a:close/>
              </a:path>
              <a:path w="3155074" h="1657647" stroke="0" extrusionOk="0">
                <a:moveTo>
                  <a:pt x="0" y="0"/>
                </a:moveTo>
                <a:cubicBezTo>
                  <a:pt x="161746" y="17905"/>
                  <a:pt x="317462" y="9333"/>
                  <a:pt x="567913" y="0"/>
                </a:cubicBezTo>
                <a:cubicBezTo>
                  <a:pt x="818364" y="-9333"/>
                  <a:pt x="1065758" y="-20468"/>
                  <a:pt x="1230479" y="0"/>
                </a:cubicBezTo>
                <a:cubicBezTo>
                  <a:pt x="1395200" y="20468"/>
                  <a:pt x="1589950" y="829"/>
                  <a:pt x="1924595" y="0"/>
                </a:cubicBezTo>
                <a:cubicBezTo>
                  <a:pt x="2259240" y="-829"/>
                  <a:pt x="2302071" y="7932"/>
                  <a:pt x="2524059" y="0"/>
                </a:cubicBezTo>
                <a:cubicBezTo>
                  <a:pt x="2746047" y="-7932"/>
                  <a:pt x="2899151" y="-14050"/>
                  <a:pt x="3155074" y="0"/>
                </a:cubicBezTo>
                <a:cubicBezTo>
                  <a:pt x="3128697" y="223154"/>
                  <a:pt x="3127337" y="443325"/>
                  <a:pt x="3155074" y="569125"/>
                </a:cubicBezTo>
                <a:cubicBezTo>
                  <a:pt x="3182811" y="694926"/>
                  <a:pt x="3144579" y="910331"/>
                  <a:pt x="3155074" y="1071945"/>
                </a:cubicBezTo>
                <a:cubicBezTo>
                  <a:pt x="3165569" y="1233559"/>
                  <a:pt x="3128624" y="1445112"/>
                  <a:pt x="3155074" y="1657647"/>
                </a:cubicBezTo>
                <a:cubicBezTo>
                  <a:pt x="2877358" y="1662005"/>
                  <a:pt x="2784157" y="1630391"/>
                  <a:pt x="2587161" y="1657647"/>
                </a:cubicBezTo>
                <a:cubicBezTo>
                  <a:pt x="2390165" y="1684903"/>
                  <a:pt x="2148453" y="1686213"/>
                  <a:pt x="1987697" y="1657647"/>
                </a:cubicBezTo>
                <a:cubicBezTo>
                  <a:pt x="1826941" y="1629081"/>
                  <a:pt x="1522620" y="1645858"/>
                  <a:pt x="1325131" y="1657647"/>
                </a:cubicBezTo>
                <a:cubicBezTo>
                  <a:pt x="1127642" y="1669436"/>
                  <a:pt x="880843" y="1655970"/>
                  <a:pt x="725667" y="1657647"/>
                </a:cubicBezTo>
                <a:cubicBezTo>
                  <a:pt x="570491" y="1659324"/>
                  <a:pt x="337541" y="1677680"/>
                  <a:pt x="0" y="1657647"/>
                </a:cubicBezTo>
                <a:cubicBezTo>
                  <a:pt x="23160" y="1440306"/>
                  <a:pt x="11406" y="1304223"/>
                  <a:pt x="0" y="1071945"/>
                </a:cubicBezTo>
                <a:cubicBezTo>
                  <a:pt x="-11406" y="839667"/>
                  <a:pt x="-2961" y="711165"/>
                  <a:pt x="0" y="502820"/>
                </a:cubicBezTo>
                <a:cubicBezTo>
                  <a:pt x="2961" y="294475"/>
                  <a:pt x="2564" y="144393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D6B75C0A-10DF-D576-0657-5E2077C6B30D}"/>
              </a:ext>
            </a:extLst>
          </p:cNvPr>
          <p:cNvSpPr txBox="1"/>
          <p:nvPr/>
        </p:nvSpPr>
        <p:spPr>
          <a:xfrm>
            <a:off x="538837" y="3739816"/>
            <a:ext cx="684779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3200" dirty="0"/>
          </a:p>
        </p:txBody>
      </p:sp>
      <p:sp>
        <p:nvSpPr>
          <p:cNvPr id="16" name="Google Shape;195;p20">
            <a:extLst>
              <a:ext uri="{FF2B5EF4-FFF2-40B4-BE49-F238E27FC236}">
                <a16:creationId xmlns:a16="http://schemas.microsoft.com/office/drawing/2014/main" id="{A48C206B-9C44-687F-F1B5-B4D1F7E0F01B}"/>
              </a:ext>
            </a:extLst>
          </p:cNvPr>
          <p:cNvSpPr txBox="1"/>
          <p:nvPr/>
        </p:nvSpPr>
        <p:spPr>
          <a:xfrm>
            <a:off x="2237000" y="4684689"/>
            <a:ext cx="4153578" cy="219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no eficiente: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 algn="r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 fuente emite fotones en todas las direcciones. Una fracción mínima de ellos llegará al observador.</a:t>
            </a:r>
          </a:p>
        </p:txBody>
      </p:sp>
      <p:sp>
        <p:nvSpPr>
          <p:cNvPr id="18" name="Google Shape;195;p20">
            <a:extLst>
              <a:ext uri="{FF2B5EF4-FFF2-40B4-BE49-F238E27FC236}">
                <a16:creationId xmlns:a16="http://schemas.microsoft.com/office/drawing/2014/main" id="{E52B38BC-D3C8-ED53-80D3-E24573E429AB}"/>
              </a:ext>
            </a:extLst>
          </p:cNvPr>
          <p:cNvSpPr txBox="1"/>
          <p:nvPr/>
        </p:nvSpPr>
        <p:spPr>
          <a:xfrm>
            <a:off x="3438655" y="7336769"/>
            <a:ext cx="3000194" cy="139359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Gran Costo Computacional</a:t>
            </a: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 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5FC928-9F6A-E151-78C5-6167CEB6E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6" b="40554" l="56375" r="95153"/>
                    </a14:imgEffect>
                  </a14:imgLayer>
                </a14:imgProps>
              </a:ext>
            </a:extLst>
          </a:blip>
          <a:srcRect l="51528" b="54940"/>
          <a:stretch>
            <a:fillRect/>
          </a:stretch>
        </p:blipFill>
        <p:spPr>
          <a:xfrm>
            <a:off x="1866936" y="7336768"/>
            <a:ext cx="1889655" cy="13935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EA44AD8-4284-75BF-9123-4175D3CA8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3410" y="3437418"/>
            <a:ext cx="3879516" cy="3226888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cxnSp>
        <p:nvCxnSpPr>
          <p:cNvPr id="11" name="Conector: curvado 10">
            <a:extLst>
              <a:ext uri="{FF2B5EF4-FFF2-40B4-BE49-F238E27FC236}">
                <a16:creationId xmlns:a16="http://schemas.microsoft.com/office/drawing/2014/main" id="{EEFEAE31-9C8A-6D69-916A-8C24D8CF4205}"/>
              </a:ext>
            </a:extLst>
          </p:cNvPr>
          <p:cNvCxnSpPr>
            <a:cxnSpLocks/>
            <a:stCxn id="9" idx="2"/>
            <a:endCxn id="12" idx="1"/>
          </p:cNvCxnSpPr>
          <p:nvPr/>
        </p:nvCxnSpPr>
        <p:spPr>
          <a:xfrm rot="16200000" flipH="1">
            <a:off x="8945200" y="6902273"/>
            <a:ext cx="1651081" cy="1175145"/>
          </a:xfrm>
          <a:prstGeom prst="curvedConnector2">
            <a:avLst/>
          </a:prstGeom>
          <a:ln w="57150">
            <a:solidFill>
              <a:srgbClr val="F289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97;p20">
            <a:extLst>
              <a:ext uri="{FF2B5EF4-FFF2-40B4-BE49-F238E27FC236}">
                <a16:creationId xmlns:a16="http://schemas.microsoft.com/office/drawing/2014/main" id="{A7BC2464-20A6-8405-506C-7C11F8937179}"/>
              </a:ext>
            </a:extLst>
          </p:cNvPr>
          <p:cNvSpPr txBox="1"/>
          <p:nvPr/>
        </p:nvSpPr>
        <p:spPr>
          <a:xfrm>
            <a:off x="10358313" y="7607501"/>
            <a:ext cx="629412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Líneas negras = Geodésicas nulas atrapadas por la atracción gravitacional</a:t>
            </a:r>
          </a:p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Líneas de colores = Geodésicas nulas que escapan al infinito.</a:t>
            </a:r>
            <a:endParaRPr lang="es-CO" sz="2000" dirty="0"/>
          </a:p>
        </p:txBody>
      </p:sp>
      <p:sp>
        <p:nvSpPr>
          <p:cNvPr id="7" name="Google Shape;195;p20">
            <a:extLst>
              <a:ext uri="{FF2B5EF4-FFF2-40B4-BE49-F238E27FC236}">
                <a16:creationId xmlns:a16="http://schemas.microsoft.com/office/drawing/2014/main" id="{9664B8F5-686B-C766-2946-9BCA1DF22483}"/>
              </a:ext>
            </a:extLst>
          </p:cNvPr>
          <p:cNvSpPr txBox="1"/>
          <p:nvPr/>
        </p:nvSpPr>
        <p:spPr>
          <a:xfrm>
            <a:off x="11470301" y="3392606"/>
            <a:ext cx="4654014" cy="261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óptimo: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 observador (la tierra) es el origen de las geodésicas que evolucionan hacia atrás en el tiempo, reconstruyendo la fuente de la que vienen.</a:t>
            </a:r>
            <a:endParaRPr lang="es-CO" sz="1100" dirty="0"/>
          </a:p>
        </p:txBody>
      </p:sp>
      <p:sp>
        <p:nvSpPr>
          <p:cNvPr id="13" name="Google Shape;195;p20">
            <a:extLst>
              <a:ext uri="{FF2B5EF4-FFF2-40B4-BE49-F238E27FC236}">
                <a16:creationId xmlns:a16="http://schemas.microsoft.com/office/drawing/2014/main" id="{6019F147-7871-A62B-457C-B4B1FE61712F}"/>
              </a:ext>
            </a:extLst>
          </p:cNvPr>
          <p:cNvSpPr txBox="1"/>
          <p:nvPr/>
        </p:nvSpPr>
        <p:spPr>
          <a:xfrm>
            <a:off x="11964332" y="6181049"/>
            <a:ext cx="3000194" cy="696795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Código Eficiente</a:t>
            </a:r>
            <a:endParaRPr lang="es-CO" sz="2800" dirty="0">
              <a:solidFill>
                <a:schemeClr val="tx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693249-0C76-3C6C-43F3-31B6D7601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6" b="40554" l="9813" r="45214"/>
                    </a14:imgEffect>
                  </a14:imgLayer>
                </a14:imgProps>
              </a:ext>
            </a:extLst>
          </a:blip>
          <a:srcRect l="5388" r="50361" b="54940"/>
          <a:stretch>
            <a:fillRect/>
          </a:stretch>
        </p:blipFill>
        <p:spPr>
          <a:xfrm>
            <a:off x="14964526" y="6018764"/>
            <a:ext cx="1488971" cy="1202854"/>
          </a:xfrm>
          <a:prstGeom prst="rect">
            <a:avLst/>
          </a:prstGeom>
        </p:spPr>
      </p:pic>
      <p:pic>
        <p:nvPicPr>
          <p:cNvPr id="20" name="Picture 2" descr="Planetario Halley UIS – Grupo Halley">
            <a:extLst>
              <a:ext uri="{FF2B5EF4-FFF2-40B4-BE49-F238E27FC236}">
                <a16:creationId xmlns:a16="http://schemas.microsoft.com/office/drawing/2014/main" id="{39FF7EC8-D449-FD93-76B1-8CF407554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4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25BA469E-9EAD-CE0B-2221-66FDA2DE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BC5180FA-BA01-6841-B029-28CDE3991360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D02E5BDB-E3EC-DD84-36DA-5BAE9884FD7E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3CAB5313-773F-47BC-6F2D-81D4343E3A62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51FD6902-73DA-84F8-414F-09C58A3EF6D3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C7D5DCD4-8CD2-49E2-E749-9996F012AEA5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83BCD73F-DB5A-D942-5C79-A5678D08E23C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12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29E58A8-48D9-38BD-E248-9F18F7998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E4DF82E-552A-03E9-CE12-238DA0F6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747F76E2-7D71-46BF-375B-1D9CC5934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6648" y="441459"/>
            <a:ext cx="5561351" cy="18004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DDB5A3B-BDC8-FBF4-1C2A-C27101D8D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75" y="1767709"/>
            <a:ext cx="2087203" cy="1657647"/>
          </a:xfrm>
          <a:custGeom>
            <a:avLst/>
            <a:gdLst>
              <a:gd name="csX0" fmla="*/ 0 w 2087203"/>
              <a:gd name="csY0" fmla="*/ 0 h 1657647"/>
              <a:gd name="csX1" fmla="*/ 716606 w 2087203"/>
              <a:gd name="csY1" fmla="*/ 0 h 1657647"/>
              <a:gd name="csX2" fmla="*/ 1370597 w 2087203"/>
              <a:gd name="csY2" fmla="*/ 0 h 1657647"/>
              <a:gd name="csX3" fmla="*/ 2087203 w 2087203"/>
              <a:gd name="csY3" fmla="*/ 0 h 1657647"/>
              <a:gd name="csX4" fmla="*/ 2087203 w 2087203"/>
              <a:gd name="csY4" fmla="*/ 585702 h 1657647"/>
              <a:gd name="csX5" fmla="*/ 2087203 w 2087203"/>
              <a:gd name="csY5" fmla="*/ 1121674 h 1657647"/>
              <a:gd name="csX6" fmla="*/ 2087203 w 2087203"/>
              <a:gd name="csY6" fmla="*/ 1657647 h 1657647"/>
              <a:gd name="csX7" fmla="*/ 1433213 w 2087203"/>
              <a:gd name="csY7" fmla="*/ 1657647 h 1657647"/>
              <a:gd name="csX8" fmla="*/ 758350 w 2087203"/>
              <a:gd name="csY8" fmla="*/ 1657647 h 1657647"/>
              <a:gd name="csX9" fmla="*/ 0 w 2087203"/>
              <a:gd name="csY9" fmla="*/ 1657647 h 1657647"/>
              <a:gd name="csX10" fmla="*/ 0 w 2087203"/>
              <a:gd name="csY10" fmla="*/ 1105098 h 1657647"/>
              <a:gd name="csX11" fmla="*/ 0 w 2087203"/>
              <a:gd name="csY11" fmla="*/ 602278 h 1657647"/>
              <a:gd name="csX12" fmla="*/ 0 w 2087203"/>
              <a:gd name="csY12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87203" h="1657647" fill="none" extrusionOk="0">
                <a:moveTo>
                  <a:pt x="0" y="0"/>
                </a:moveTo>
                <a:cubicBezTo>
                  <a:pt x="351634" y="-29591"/>
                  <a:pt x="551271" y="12067"/>
                  <a:pt x="716606" y="0"/>
                </a:cubicBezTo>
                <a:cubicBezTo>
                  <a:pt x="881941" y="-12067"/>
                  <a:pt x="1057501" y="21215"/>
                  <a:pt x="1370597" y="0"/>
                </a:cubicBezTo>
                <a:cubicBezTo>
                  <a:pt x="1683693" y="-21215"/>
                  <a:pt x="1905803" y="5874"/>
                  <a:pt x="2087203" y="0"/>
                </a:cubicBezTo>
                <a:cubicBezTo>
                  <a:pt x="2101922" y="263761"/>
                  <a:pt x="2093492" y="328437"/>
                  <a:pt x="2087203" y="585702"/>
                </a:cubicBezTo>
                <a:cubicBezTo>
                  <a:pt x="2080914" y="842967"/>
                  <a:pt x="2074612" y="937468"/>
                  <a:pt x="2087203" y="1121674"/>
                </a:cubicBezTo>
                <a:cubicBezTo>
                  <a:pt x="2099794" y="1305880"/>
                  <a:pt x="2071820" y="1484716"/>
                  <a:pt x="2087203" y="1657647"/>
                </a:cubicBezTo>
                <a:cubicBezTo>
                  <a:pt x="1950097" y="1689082"/>
                  <a:pt x="1681328" y="1660382"/>
                  <a:pt x="1433213" y="1657647"/>
                </a:cubicBezTo>
                <a:cubicBezTo>
                  <a:pt x="1185098" y="1654913"/>
                  <a:pt x="1025412" y="1632993"/>
                  <a:pt x="758350" y="1657647"/>
                </a:cubicBezTo>
                <a:cubicBezTo>
                  <a:pt x="491288" y="1682301"/>
                  <a:pt x="216315" y="1623218"/>
                  <a:pt x="0" y="1657647"/>
                </a:cubicBezTo>
                <a:cubicBezTo>
                  <a:pt x="-1658" y="1475984"/>
                  <a:pt x="-23252" y="1349465"/>
                  <a:pt x="0" y="1105098"/>
                </a:cubicBezTo>
                <a:cubicBezTo>
                  <a:pt x="23252" y="860731"/>
                  <a:pt x="-14554" y="772173"/>
                  <a:pt x="0" y="602278"/>
                </a:cubicBezTo>
                <a:cubicBezTo>
                  <a:pt x="14554" y="432383"/>
                  <a:pt x="-22517" y="291888"/>
                  <a:pt x="0" y="0"/>
                </a:cubicBezTo>
                <a:close/>
              </a:path>
              <a:path w="2087203" h="1657647" stroke="0" extrusionOk="0">
                <a:moveTo>
                  <a:pt x="0" y="0"/>
                </a:moveTo>
                <a:cubicBezTo>
                  <a:pt x="307914" y="-8501"/>
                  <a:pt x="501693" y="27997"/>
                  <a:pt x="653990" y="0"/>
                </a:cubicBezTo>
                <a:cubicBezTo>
                  <a:pt x="806287" y="-27997"/>
                  <a:pt x="1022128" y="-14225"/>
                  <a:pt x="1328853" y="0"/>
                </a:cubicBezTo>
                <a:cubicBezTo>
                  <a:pt x="1635578" y="14225"/>
                  <a:pt x="1866240" y="34992"/>
                  <a:pt x="2087203" y="0"/>
                </a:cubicBezTo>
                <a:cubicBezTo>
                  <a:pt x="2095351" y="192599"/>
                  <a:pt x="2081369" y="381698"/>
                  <a:pt x="2087203" y="569125"/>
                </a:cubicBezTo>
                <a:cubicBezTo>
                  <a:pt x="2093037" y="756552"/>
                  <a:pt x="2113671" y="962468"/>
                  <a:pt x="2087203" y="1138251"/>
                </a:cubicBezTo>
                <a:cubicBezTo>
                  <a:pt x="2060735" y="1314034"/>
                  <a:pt x="2070554" y="1424528"/>
                  <a:pt x="2087203" y="1657647"/>
                </a:cubicBezTo>
                <a:cubicBezTo>
                  <a:pt x="1751893" y="1646663"/>
                  <a:pt x="1715314" y="1625973"/>
                  <a:pt x="1391469" y="1657647"/>
                </a:cubicBezTo>
                <a:cubicBezTo>
                  <a:pt x="1067624" y="1689321"/>
                  <a:pt x="868648" y="1677421"/>
                  <a:pt x="674862" y="1657647"/>
                </a:cubicBezTo>
                <a:cubicBezTo>
                  <a:pt x="481076" y="1637873"/>
                  <a:pt x="258297" y="1624635"/>
                  <a:pt x="0" y="1657647"/>
                </a:cubicBezTo>
                <a:cubicBezTo>
                  <a:pt x="18803" y="1440267"/>
                  <a:pt x="16696" y="1363785"/>
                  <a:pt x="0" y="1121674"/>
                </a:cubicBezTo>
                <a:cubicBezTo>
                  <a:pt x="-16696" y="879563"/>
                  <a:pt x="-25862" y="824923"/>
                  <a:pt x="0" y="552549"/>
                </a:cubicBezTo>
                <a:cubicBezTo>
                  <a:pt x="25862" y="280176"/>
                  <a:pt x="-19792" y="185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B8D932C-D30E-AD8D-139F-7376B426C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7" y="1767709"/>
            <a:ext cx="3155074" cy="1657647"/>
          </a:xfrm>
          <a:custGeom>
            <a:avLst/>
            <a:gdLst>
              <a:gd name="csX0" fmla="*/ 0 w 3155074"/>
              <a:gd name="csY0" fmla="*/ 0 h 1657647"/>
              <a:gd name="csX1" fmla="*/ 631015 w 3155074"/>
              <a:gd name="csY1" fmla="*/ 0 h 1657647"/>
              <a:gd name="csX2" fmla="*/ 1262030 w 3155074"/>
              <a:gd name="csY2" fmla="*/ 0 h 1657647"/>
              <a:gd name="csX3" fmla="*/ 1861494 w 3155074"/>
              <a:gd name="csY3" fmla="*/ 0 h 1657647"/>
              <a:gd name="csX4" fmla="*/ 2397856 w 3155074"/>
              <a:gd name="csY4" fmla="*/ 0 h 1657647"/>
              <a:gd name="csX5" fmla="*/ 3155074 w 3155074"/>
              <a:gd name="csY5" fmla="*/ 0 h 1657647"/>
              <a:gd name="csX6" fmla="*/ 3155074 w 3155074"/>
              <a:gd name="csY6" fmla="*/ 535973 h 1657647"/>
              <a:gd name="csX7" fmla="*/ 3155074 w 3155074"/>
              <a:gd name="csY7" fmla="*/ 1038792 h 1657647"/>
              <a:gd name="csX8" fmla="*/ 3155074 w 3155074"/>
              <a:gd name="csY8" fmla="*/ 1657647 h 1657647"/>
              <a:gd name="csX9" fmla="*/ 2587161 w 3155074"/>
              <a:gd name="csY9" fmla="*/ 1657647 h 1657647"/>
              <a:gd name="csX10" fmla="*/ 1893044 w 3155074"/>
              <a:gd name="csY10" fmla="*/ 1657647 h 1657647"/>
              <a:gd name="csX11" fmla="*/ 1293580 w 3155074"/>
              <a:gd name="csY11" fmla="*/ 1657647 h 1657647"/>
              <a:gd name="csX12" fmla="*/ 725667 w 3155074"/>
              <a:gd name="csY12" fmla="*/ 1657647 h 1657647"/>
              <a:gd name="csX13" fmla="*/ 0 w 3155074"/>
              <a:gd name="csY13" fmla="*/ 1657647 h 1657647"/>
              <a:gd name="csX14" fmla="*/ 0 w 3155074"/>
              <a:gd name="csY14" fmla="*/ 1154827 h 1657647"/>
              <a:gd name="csX15" fmla="*/ 0 w 3155074"/>
              <a:gd name="csY15" fmla="*/ 652008 h 1657647"/>
              <a:gd name="csX16" fmla="*/ 0 w 3155074"/>
              <a:gd name="csY16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55074" h="1657647" fill="none" extrusionOk="0">
                <a:moveTo>
                  <a:pt x="0" y="0"/>
                </a:moveTo>
                <a:cubicBezTo>
                  <a:pt x="207300" y="-29115"/>
                  <a:pt x="337273" y="-18382"/>
                  <a:pt x="631015" y="0"/>
                </a:cubicBezTo>
                <a:cubicBezTo>
                  <a:pt x="924758" y="18382"/>
                  <a:pt x="980056" y="-22588"/>
                  <a:pt x="1262030" y="0"/>
                </a:cubicBezTo>
                <a:cubicBezTo>
                  <a:pt x="1544005" y="22588"/>
                  <a:pt x="1593992" y="-21135"/>
                  <a:pt x="1861494" y="0"/>
                </a:cubicBezTo>
                <a:cubicBezTo>
                  <a:pt x="2128996" y="21135"/>
                  <a:pt x="2289894" y="-4168"/>
                  <a:pt x="2397856" y="0"/>
                </a:cubicBezTo>
                <a:cubicBezTo>
                  <a:pt x="2505818" y="4168"/>
                  <a:pt x="2937362" y="26505"/>
                  <a:pt x="3155074" y="0"/>
                </a:cubicBezTo>
                <a:cubicBezTo>
                  <a:pt x="3144458" y="178274"/>
                  <a:pt x="3137190" y="289787"/>
                  <a:pt x="3155074" y="535973"/>
                </a:cubicBezTo>
                <a:cubicBezTo>
                  <a:pt x="3172958" y="782159"/>
                  <a:pt x="3157209" y="874006"/>
                  <a:pt x="3155074" y="1038792"/>
                </a:cubicBezTo>
                <a:cubicBezTo>
                  <a:pt x="3152939" y="1203578"/>
                  <a:pt x="3159360" y="1361742"/>
                  <a:pt x="3155074" y="1657647"/>
                </a:cubicBezTo>
                <a:cubicBezTo>
                  <a:pt x="2911773" y="1684346"/>
                  <a:pt x="2791264" y="1680935"/>
                  <a:pt x="2587161" y="1657647"/>
                </a:cubicBezTo>
                <a:cubicBezTo>
                  <a:pt x="2383058" y="1634359"/>
                  <a:pt x="2162684" y="1682465"/>
                  <a:pt x="1893044" y="1657647"/>
                </a:cubicBezTo>
                <a:cubicBezTo>
                  <a:pt x="1623404" y="1632829"/>
                  <a:pt x="1510383" y="1640975"/>
                  <a:pt x="1293580" y="1657647"/>
                </a:cubicBezTo>
                <a:cubicBezTo>
                  <a:pt x="1076777" y="1674319"/>
                  <a:pt x="885187" y="1652195"/>
                  <a:pt x="725667" y="1657647"/>
                </a:cubicBezTo>
                <a:cubicBezTo>
                  <a:pt x="566147" y="1663099"/>
                  <a:pt x="186523" y="1647029"/>
                  <a:pt x="0" y="1657647"/>
                </a:cubicBezTo>
                <a:cubicBezTo>
                  <a:pt x="-1158" y="1544101"/>
                  <a:pt x="5236" y="1292956"/>
                  <a:pt x="0" y="1154827"/>
                </a:cubicBezTo>
                <a:cubicBezTo>
                  <a:pt x="-5236" y="1016698"/>
                  <a:pt x="24302" y="795896"/>
                  <a:pt x="0" y="652008"/>
                </a:cubicBezTo>
                <a:cubicBezTo>
                  <a:pt x="-24302" y="508120"/>
                  <a:pt x="10570" y="178135"/>
                  <a:pt x="0" y="0"/>
                </a:cubicBezTo>
                <a:close/>
              </a:path>
              <a:path w="3155074" h="1657647" stroke="0" extrusionOk="0">
                <a:moveTo>
                  <a:pt x="0" y="0"/>
                </a:moveTo>
                <a:cubicBezTo>
                  <a:pt x="161746" y="17905"/>
                  <a:pt x="317462" y="9333"/>
                  <a:pt x="567913" y="0"/>
                </a:cubicBezTo>
                <a:cubicBezTo>
                  <a:pt x="818364" y="-9333"/>
                  <a:pt x="1065758" y="-20468"/>
                  <a:pt x="1230479" y="0"/>
                </a:cubicBezTo>
                <a:cubicBezTo>
                  <a:pt x="1395200" y="20468"/>
                  <a:pt x="1589950" y="829"/>
                  <a:pt x="1924595" y="0"/>
                </a:cubicBezTo>
                <a:cubicBezTo>
                  <a:pt x="2259240" y="-829"/>
                  <a:pt x="2302071" y="7932"/>
                  <a:pt x="2524059" y="0"/>
                </a:cubicBezTo>
                <a:cubicBezTo>
                  <a:pt x="2746047" y="-7932"/>
                  <a:pt x="2899151" y="-14050"/>
                  <a:pt x="3155074" y="0"/>
                </a:cubicBezTo>
                <a:cubicBezTo>
                  <a:pt x="3128697" y="223154"/>
                  <a:pt x="3127337" y="443325"/>
                  <a:pt x="3155074" y="569125"/>
                </a:cubicBezTo>
                <a:cubicBezTo>
                  <a:pt x="3182811" y="694926"/>
                  <a:pt x="3144579" y="910331"/>
                  <a:pt x="3155074" y="1071945"/>
                </a:cubicBezTo>
                <a:cubicBezTo>
                  <a:pt x="3165569" y="1233559"/>
                  <a:pt x="3128624" y="1445112"/>
                  <a:pt x="3155074" y="1657647"/>
                </a:cubicBezTo>
                <a:cubicBezTo>
                  <a:pt x="2877358" y="1662005"/>
                  <a:pt x="2784157" y="1630391"/>
                  <a:pt x="2587161" y="1657647"/>
                </a:cubicBezTo>
                <a:cubicBezTo>
                  <a:pt x="2390165" y="1684903"/>
                  <a:pt x="2148453" y="1686213"/>
                  <a:pt x="1987697" y="1657647"/>
                </a:cubicBezTo>
                <a:cubicBezTo>
                  <a:pt x="1826941" y="1629081"/>
                  <a:pt x="1522620" y="1645858"/>
                  <a:pt x="1325131" y="1657647"/>
                </a:cubicBezTo>
                <a:cubicBezTo>
                  <a:pt x="1127642" y="1669436"/>
                  <a:pt x="880843" y="1655970"/>
                  <a:pt x="725667" y="1657647"/>
                </a:cubicBezTo>
                <a:cubicBezTo>
                  <a:pt x="570491" y="1659324"/>
                  <a:pt x="337541" y="1677680"/>
                  <a:pt x="0" y="1657647"/>
                </a:cubicBezTo>
                <a:cubicBezTo>
                  <a:pt x="23160" y="1440306"/>
                  <a:pt x="11406" y="1304223"/>
                  <a:pt x="0" y="1071945"/>
                </a:cubicBezTo>
                <a:cubicBezTo>
                  <a:pt x="-11406" y="839667"/>
                  <a:pt x="-2961" y="711165"/>
                  <a:pt x="0" y="502820"/>
                </a:cubicBezTo>
                <a:cubicBezTo>
                  <a:pt x="2961" y="294475"/>
                  <a:pt x="2564" y="144393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B5395F19-3476-2972-EFAD-2768D77A7B31}"/>
              </a:ext>
            </a:extLst>
          </p:cNvPr>
          <p:cNvSpPr txBox="1"/>
          <p:nvPr/>
        </p:nvSpPr>
        <p:spPr>
          <a:xfrm>
            <a:off x="538837" y="3739816"/>
            <a:ext cx="6847799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2800" dirty="0"/>
          </a:p>
        </p:txBody>
      </p:sp>
      <p:sp>
        <p:nvSpPr>
          <p:cNvPr id="16" name="Google Shape;195;p20">
            <a:extLst>
              <a:ext uri="{FF2B5EF4-FFF2-40B4-BE49-F238E27FC236}">
                <a16:creationId xmlns:a16="http://schemas.microsoft.com/office/drawing/2014/main" id="{FEA229E2-3435-4C63-CC23-EA22D84D231B}"/>
              </a:ext>
            </a:extLst>
          </p:cNvPr>
          <p:cNvSpPr txBox="1"/>
          <p:nvPr/>
        </p:nvSpPr>
        <p:spPr>
          <a:xfrm>
            <a:off x="-4609038" y="5719010"/>
            <a:ext cx="3916523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2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no eficiente:</a:t>
            </a: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 algn="r">
              <a:lnSpc>
                <a:spcPct val="115000"/>
              </a:lnSpc>
            </a:pPr>
            <a:r>
              <a:rPr lang="es-CO" sz="1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 fuente emite fotones en todas las direcciones. Una fracción mínima de ellos llegará al observador.</a:t>
            </a:r>
          </a:p>
        </p:txBody>
      </p:sp>
      <p:sp>
        <p:nvSpPr>
          <p:cNvPr id="18" name="Google Shape;195;p20">
            <a:extLst>
              <a:ext uri="{FF2B5EF4-FFF2-40B4-BE49-F238E27FC236}">
                <a16:creationId xmlns:a16="http://schemas.microsoft.com/office/drawing/2014/main" id="{7D960239-05BF-CC8A-AE9E-495D55AA8A2A}"/>
              </a:ext>
            </a:extLst>
          </p:cNvPr>
          <p:cNvSpPr txBox="1"/>
          <p:nvPr/>
        </p:nvSpPr>
        <p:spPr>
          <a:xfrm>
            <a:off x="-3407383" y="8343658"/>
            <a:ext cx="2828966" cy="995422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Gran Costo Computacional</a:t>
            </a:r>
            <a:r>
              <a:rPr lang="es-CO" sz="20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 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6A6DC0-11CB-9086-B844-CADBC5952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6" b="40554" l="56375" r="95153"/>
                    </a14:imgEffect>
                  </a14:imgLayer>
                </a14:imgProps>
              </a:ext>
            </a:extLst>
          </a:blip>
          <a:srcRect l="51528" b="54940"/>
          <a:stretch>
            <a:fillRect/>
          </a:stretch>
        </p:blipFill>
        <p:spPr>
          <a:xfrm>
            <a:off x="-4979102" y="8256739"/>
            <a:ext cx="1889655" cy="13935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35183F-3238-D8AF-0BAD-06D40BD3A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372" y="4541555"/>
            <a:ext cx="3658103" cy="3042722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sp>
        <p:nvSpPr>
          <p:cNvPr id="7" name="Google Shape;195;p20">
            <a:extLst>
              <a:ext uri="{FF2B5EF4-FFF2-40B4-BE49-F238E27FC236}">
                <a16:creationId xmlns:a16="http://schemas.microsoft.com/office/drawing/2014/main" id="{762D4509-0E73-5BA9-F3AF-06D3B4D54232}"/>
              </a:ext>
            </a:extLst>
          </p:cNvPr>
          <p:cNvSpPr txBox="1"/>
          <p:nvPr/>
        </p:nvSpPr>
        <p:spPr>
          <a:xfrm>
            <a:off x="4232853" y="4571341"/>
            <a:ext cx="3209552" cy="194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óptimo:</a:t>
            </a: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s-CO" sz="1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 observador (la tierra) es el origen de las geodésicas que evolucionan hacia atrás en el tiempo, reconstruyendo la fuente de la que vienen.</a:t>
            </a:r>
            <a:endParaRPr lang="es-CO" sz="1000" dirty="0"/>
          </a:p>
        </p:txBody>
      </p:sp>
      <p:sp>
        <p:nvSpPr>
          <p:cNvPr id="13" name="Google Shape;195;p20">
            <a:extLst>
              <a:ext uri="{FF2B5EF4-FFF2-40B4-BE49-F238E27FC236}">
                <a16:creationId xmlns:a16="http://schemas.microsoft.com/office/drawing/2014/main" id="{BC35A411-4B50-CC76-5878-8ED330666379}"/>
              </a:ext>
            </a:extLst>
          </p:cNvPr>
          <p:cNvSpPr txBox="1"/>
          <p:nvPr/>
        </p:nvSpPr>
        <p:spPr>
          <a:xfrm>
            <a:off x="701891" y="8239213"/>
            <a:ext cx="2828966" cy="49771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Código Eficiente</a:t>
            </a:r>
            <a:endParaRPr lang="es-CO" sz="2000" dirty="0">
              <a:solidFill>
                <a:schemeClr val="tx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3D2723A-5494-1347-A637-090832196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6" b="40554" l="9813" r="45214"/>
                    </a14:imgEffect>
                  </a14:imgLayer>
                </a14:imgProps>
              </a:ext>
            </a:extLst>
          </a:blip>
          <a:srcRect l="5388" r="50361" b="54940"/>
          <a:stretch>
            <a:fillRect/>
          </a:stretch>
        </p:blipFill>
        <p:spPr>
          <a:xfrm>
            <a:off x="3530857" y="7922252"/>
            <a:ext cx="1403992" cy="1134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23D81C9-F8E6-6DF0-C97A-9841DD2F75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4014" y="2506647"/>
            <a:ext cx="6509709" cy="6509709"/>
          </a:xfrm>
          <a:custGeom>
            <a:avLst/>
            <a:gdLst>
              <a:gd name="csX0" fmla="*/ 0 w 6509709"/>
              <a:gd name="csY0" fmla="*/ 0 h 6509709"/>
              <a:gd name="csX1" fmla="*/ 781165 w 6509709"/>
              <a:gd name="csY1" fmla="*/ 0 h 6509709"/>
              <a:gd name="csX2" fmla="*/ 1236845 w 6509709"/>
              <a:gd name="csY2" fmla="*/ 0 h 6509709"/>
              <a:gd name="csX3" fmla="*/ 1822719 w 6509709"/>
              <a:gd name="csY3" fmla="*/ 0 h 6509709"/>
              <a:gd name="csX4" fmla="*/ 2408592 w 6509709"/>
              <a:gd name="csY4" fmla="*/ 0 h 6509709"/>
              <a:gd name="csX5" fmla="*/ 2864272 w 6509709"/>
              <a:gd name="csY5" fmla="*/ 0 h 6509709"/>
              <a:gd name="csX6" fmla="*/ 3319952 w 6509709"/>
              <a:gd name="csY6" fmla="*/ 0 h 6509709"/>
              <a:gd name="csX7" fmla="*/ 3840728 w 6509709"/>
              <a:gd name="csY7" fmla="*/ 0 h 6509709"/>
              <a:gd name="csX8" fmla="*/ 4361505 w 6509709"/>
              <a:gd name="csY8" fmla="*/ 0 h 6509709"/>
              <a:gd name="csX9" fmla="*/ 5142670 w 6509709"/>
              <a:gd name="csY9" fmla="*/ 0 h 6509709"/>
              <a:gd name="csX10" fmla="*/ 5728544 w 6509709"/>
              <a:gd name="csY10" fmla="*/ 0 h 6509709"/>
              <a:gd name="csX11" fmla="*/ 6509709 w 6509709"/>
              <a:gd name="csY11" fmla="*/ 0 h 6509709"/>
              <a:gd name="csX12" fmla="*/ 6509709 w 6509709"/>
              <a:gd name="csY12" fmla="*/ 455680 h 6509709"/>
              <a:gd name="csX13" fmla="*/ 6509709 w 6509709"/>
              <a:gd name="csY13" fmla="*/ 1171748 h 6509709"/>
              <a:gd name="csX14" fmla="*/ 6509709 w 6509709"/>
              <a:gd name="csY14" fmla="*/ 1822719 h 6509709"/>
              <a:gd name="csX15" fmla="*/ 6509709 w 6509709"/>
              <a:gd name="csY15" fmla="*/ 2538787 h 6509709"/>
              <a:gd name="csX16" fmla="*/ 6509709 w 6509709"/>
              <a:gd name="csY16" fmla="*/ 3124660 h 6509709"/>
              <a:gd name="csX17" fmla="*/ 6509709 w 6509709"/>
              <a:gd name="csY17" fmla="*/ 3710534 h 6509709"/>
              <a:gd name="csX18" fmla="*/ 6509709 w 6509709"/>
              <a:gd name="csY18" fmla="*/ 4426602 h 6509709"/>
              <a:gd name="csX19" fmla="*/ 6509709 w 6509709"/>
              <a:gd name="csY19" fmla="*/ 5142670 h 6509709"/>
              <a:gd name="csX20" fmla="*/ 6509709 w 6509709"/>
              <a:gd name="csY20" fmla="*/ 5598350 h 6509709"/>
              <a:gd name="csX21" fmla="*/ 6509709 w 6509709"/>
              <a:gd name="csY21" fmla="*/ 6509709 h 6509709"/>
              <a:gd name="csX22" fmla="*/ 5728544 w 6509709"/>
              <a:gd name="csY22" fmla="*/ 6509709 h 6509709"/>
              <a:gd name="csX23" fmla="*/ 5077573 w 6509709"/>
              <a:gd name="csY23" fmla="*/ 6509709 h 6509709"/>
              <a:gd name="csX24" fmla="*/ 4491699 w 6509709"/>
              <a:gd name="csY24" fmla="*/ 6509709 h 6509709"/>
              <a:gd name="csX25" fmla="*/ 3970922 w 6509709"/>
              <a:gd name="csY25" fmla="*/ 6509709 h 6509709"/>
              <a:gd name="csX26" fmla="*/ 3319952 w 6509709"/>
              <a:gd name="csY26" fmla="*/ 6509709 h 6509709"/>
              <a:gd name="csX27" fmla="*/ 2603884 w 6509709"/>
              <a:gd name="csY27" fmla="*/ 6509709 h 6509709"/>
              <a:gd name="csX28" fmla="*/ 1822719 w 6509709"/>
              <a:gd name="csY28" fmla="*/ 6509709 h 6509709"/>
              <a:gd name="csX29" fmla="*/ 1106651 w 6509709"/>
              <a:gd name="csY29" fmla="*/ 6509709 h 6509709"/>
              <a:gd name="csX30" fmla="*/ 0 w 6509709"/>
              <a:gd name="csY30" fmla="*/ 6509709 h 6509709"/>
              <a:gd name="csX31" fmla="*/ 0 w 6509709"/>
              <a:gd name="csY31" fmla="*/ 5793641 h 6509709"/>
              <a:gd name="csX32" fmla="*/ 0 w 6509709"/>
              <a:gd name="csY32" fmla="*/ 5337961 h 6509709"/>
              <a:gd name="csX33" fmla="*/ 0 w 6509709"/>
              <a:gd name="csY33" fmla="*/ 4817185 h 6509709"/>
              <a:gd name="csX34" fmla="*/ 0 w 6509709"/>
              <a:gd name="csY34" fmla="*/ 4231311 h 6509709"/>
              <a:gd name="csX35" fmla="*/ 0 w 6509709"/>
              <a:gd name="csY35" fmla="*/ 3645437 h 6509709"/>
              <a:gd name="csX36" fmla="*/ 0 w 6509709"/>
              <a:gd name="csY36" fmla="*/ 2864272 h 6509709"/>
              <a:gd name="csX37" fmla="*/ 0 w 6509709"/>
              <a:gd name="csY37" fmla="*/ 2213301 h 6509709"/>
              <a:gd name="csX38" fmla="*/ 0 w 6509709"/>
              <a:gd name="csY38" fmla="*/ 1627427 h 6509709"/>
              <a:gd name="csX39" fmla="*/ 0 w 6509709"/>
              <a:gd name="csY39" fmla="*/ 1041553 h 6509709"/>
              <a:gd name="csX40" fmla="*/ 0 w 6509709"/>
              <a:gd name="csY40" fmla="*/ 585874 h 6509709"/>
              <a:gd name="csX41" fmla="*/ 0 w 6509709"/>
              <a:gd name="csY41" fmla="*/ 0 h 65097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509709" h="6509709" fill="none" extrusionOk="0">
                <a:moveTo>
                  <a:pt x="0" y="0"/>
                </a:moveTo>
                <a:cubicBezTo>
                  <a:pt x="254268" y="33393"/>
                  <a:pt x="568187" y="-2261"/>
                  <a:pt x="781165" y="0"/>
                </a:cubicBezTo>
                <a:cubicBezTo>
                  <a:pt x="994143" y="2261"/>
                  <a:pt x="1073402" y="20705"/>
                  <a:pt x="1236845" y="0"/>
                </a:cubicBezTo>
                <a:cubicBezTo>
                  <a:pt x="1400288" y="-20705"/>
                  <a:pt x="1653527" y="-28762"/>
                  <a:pt x="1822719" y="0"/>
                </a:cubicBezTo>
                <a:cubicBezTo>
                  <a:pt x="1991911" y="28762"/>
                  <a:pt x="2178076" y="-13510"/>
                  <a:pt x="2408592" y="0"/>
                </a:cubicBezTo>
                <a:cubicBezTo>
                  <a:pt x="2639108" y="13510"/>
                  <a:pt x="2687145" y="-11117"/>
                  <a:pt x="2864272" y="0"/>
                </a:cubicBezTo>
                <a:cubicBezTo>
                  <a:pt x="3041399" y="11117"/>
                  <a:pt x="3197772" y="-309"/>
                  <a:pt x="3319952" y="0"/>
                </a:cubicBezTo>
                <a:cubicBezTo>
                  <a:pt x="3442132" y="309"/>
                  <a:pt x="3688113" y="-14214"/>
                  <a:pt x="3840728" y="0"/>
                </a:cubicBezTo>
                <a:cubicBezTo>
                  <a:pt x="3993343" y="14214"/>
                  <a:pt x="4209963" y="22880"/>
                  <a:pt x="4361505" y="0"/>
                </a:cubicBezTo>
                <a:cubicBezTo>
                  <a:pt x="4513047" y="-22880"/>
                  <a:pt x="4810927" y="-28660"/>
                  <a:pt x="5142670" y="0"/>
                </a:cubicBezTo>
                <a:cubicBezTo>
                  <a:pt x="5474414" y="28660"/>
                  <a:pt x="5581314" y="1376"/>
                  <a:pt x="5728544" y="0"/>
                </a:cubicBezTo>
                <a:cubicBezTo>
                  <a:pt x="5875774" y="-1376"/>
                  <a:pt x="6339189" y="16210"/>
                  <a:pt x="6509709" y="0"/>
                </a:cubicBezTo>
                <a:cubicBezTo>
                  <a:pt x="6531158" y="119476"/>
                  <a:pt x="6508094" y="252794"/>
                  <a:pt x="6509709" y="455680"/>
                </a:cubicBezTo>
                <a:cubicBezTo>
                  <a:pt x="6511324" y="658566"/>
                  <a:pt x="6478090" y="950928"/>
                  <a:pt x="6509709" y="1171748"/>
                </a:cubicBezTo>
                <a:cubicBezTo>
                  <a:pt x="6541328" y="1392568"/>
                  <a:pt x="6529635" y="1658543"/>
                  <a:pt x="6509709" y="1822719"/>
                </a:cubicBezTo>
                <a:cubicBezTo>
                  <a:pt x="6489783" y="1986895"/>
                  <a:pt x="6479814" y="2228516"/>
                  <a:pt x="6509709" y="2538787"/>
                </a:cubicBezTo>
                <a:cubicBezTo>
                  <a:pt x="6539604" y="2849058"/>
                  <a:pt x="6492387" y="2887090"/>
                  <a:pt x="6509709" y="3124660"/>
                </a:cubicBezTo>
                <a:cubicBezTo>
                  <a:pt x="6527031" y="3362230"/>
                  <a:pt x="6491169" y="3557739"/>
                  <a:pt x="6509709" y="3710534"/>
                </a:cubicBezTo>
                <a:cubicBezTo>
                  <a:pt x="6528249" y="3863329"/>
                  <a:pt x="6489897" y="4243987"/>
                  <a:pt x="6509709" y="4426602"/>
                </a:cubicBezTo>
                <a:cubicBezTo>
                  <a:pt x="6529521" y="4609217"/>
                  <a:pt x="6534845" y="4889613"/>
                  <a:pt x="6509709" y="5142670"/>
                </a:cubicBezTo>
                <a:cubicBezTo>
                  <a:pt x="6484573" y="5395727"/>
                  <a:pt x="6496832" y="5374480"/>
                  <a:pt x="6509709" y="5598350"/>
                </a:cubicBezTo>
                <a:cubicBezTo>
                  <a:pt x="6522586" y="5822220"/>
                  <a:pt x="6533373" y="6187716"/>
                  <a:pt x="6509709" y="6509709"/>
                </a:cubicBezTo>
                <a:cubicBezTo>
                  <a:pt x="6225891" y="6547934"/>
                  <a:pt x="5888036" y="6475377"/>
                  <a:pt x="5728544" y="6509709"/>
                </a:cubicBezTo>
                <a:cubicBezTo>
                  <a:pt x="5569053" y="6544041"/>
                  <a:pt x="5302661" y="6536747"/>
                  <a:pt x="5077573" y="6509709"/>
                </a:cubicBezTo>
                <a:cubicBezTo>
                  <a:pt x="4852485" y="6482671"/>
                  <a:pt x="4711542" y="6490626"/>
                  <a:pt x="4491699" y="6509709"/>
                </a:cubicBezTo>
                <a:cubicBezTo>
                  <a:pt x="4271856" y="6528792"/>
                  <a:pt x="4158852" y="6509949"/>
                  <a:pt x="3970922" y="6509709"/>
                </a:cubicBezTo>
                <a:cubicBezTo>
                  <a:pt x="3782992" y="6509469"/>
                  <a:pt x="3516727" y="6525899"/>
                  <a:pt x="3319952" y="6509709"/>
                </a:cubicBezTo>
                <a:cubicBezTo>
                  <a:pt x="3123177" y="6493520"/>
                  <a:pt x="2852159" y="6476280"/>
                  <a:pt x="2603884" y="6509709"/>
                </a:cubicBezTo>
                <a:cubicBezTo>
                  <a:pt x="2355609" y="6543138"/>
                  <a:pt x="2127204" y="6479902"/>
                  <a:pt x="1822719" y="6509709"/>
                </a:cubicBezTo>
                <a:cubicBezTo>
                  <a:pt x="1518235" y="6539516"/>
                  <a:pt x="1321656" y="6530043"/>
                  <a:pt x="1106651" y="6509709"/>
                </a:cubicBezTo>
                <a:cubicBezTo>
                  <a:pt x="891646" y="6489375"/>
                  <a:pt x="291726" y="6537092"/>
                  <a:pt x="0" y="6509709"/>
                </a:cubicBezTo>
                <a:cubicBezTo>
                  <a:pt x="-1990" y="6215669"/>
                  <a:pt x="4846" y="6002357"/>
                  <a:pt x="0" y="5793641"/>
                </a:cubicBezTo>
                <a:cubicBezTo>
                  <a:pt x="-4846" y="5584925"/>
                  <a:pt x="-277" y="5517591"/>
                  <a:pt x="0" y="5337961"/>
                </a:cubicBezTo>
                <a:cubicBezTo>
                  <a:pt x="277" y="5158331"/>
                  <a:pt x="21145" y="4968990"/>
                  <a:pt x="0" y="4817185"/>
                </a:cubicBezTo>
                <a:cubicBezTo>
                  <a:pt x="-21145" y="4665380"/>
                  <a:pt x="-19083" y="4436533"/>
                  <a:pt x="0" y="4231311"/>
                </a:cubicBezTo>
                <a:cubicBezTo>
                  <a:pt x="19083" y="4026089"/>
                  <a:pt x="9796" y="3927327"/>
                  <a:pt x="0" y="3645437"/>
                </a:cubicBezTo>
                <a:cubicBezTo>
                  <a:pt x="-9796" y="3363547"/>
                  <a:pt x="-12654" y="3100707"/>
                  <a:pt x="0" y="2864272"/>
                </a:cubicBezTo>
                <a:cubicBezTo>
                  <a:pt x="12654" y="2627838"/>
                  <a:pt x="9995" y="2421333"/>
                  <a:pt x="0" y="2213301"/>
                </a:cubicBezTo>
                <a:cubicBezTo>
                  <a:pt x="-9995" y="2005269"/>
                  <a:pt x="-6298" y="1772638"/>
                  <a:pt x="0" y="1627427"/>
                </a:cubicBezTo>
                <a:cubicBezTo>
                  <a:pt x="6298" y="1482216"/>
                  <a:pt x="-882" y="1210884"/>
                  <a:pt x="0" y="1041553"/>
                </a:cubicBezTo>
                <a:cubicBezTo>
                  <a:pt x="882" y="872222"/>
                  <a:pt x="18467" y="762267"/>
                  <a:pt x="0" y="585874"/>
                </a:cubicBezTo>
                <a:cubicBezTo>
                  <a:pt x="-18467" y="409481"/>
                  <a:pt x="28999" y="188089"/>
                  <a:pt x="0" y="0"/>
                </a:cubicBezTo>
                <a:close/>
              </a:path>
              <a:path w="6509709" h="6509709" stroke="0" extrusionOk="0">
                <a:moveTo>
                  <a:pt x="0" y="0"/>
                </a:moveTo>
                <a:cubicBezTo>
                  <a:pt x="260888" y="-29082"/>
                  <a:pt x="547517" y="27289"/>
                  <a:pt x="781165" y="0"/>
                </a:cubicBezTo>
                <a:cubicBezTo>
                  <a:pt x="1014813" y="-27289"/>
                  <a:pt x="1069120" y="-20029"/>
                  <a:pt x="1236845" y="0"/>
                </a:cubicBezTo>
                <a:cubicBezTo>
                  <a:pt x="1404570" y="20029"/>
                  <a:pt x="1858680" y="35231"/>
                  <a:pt x="2018010" y="0"/>
                </a:cubicBezTo>
                <a:cubicBezTo>
                  <a:pt x="2177341" y="-35231"/>
                  <a:pt x="2507319" y="-2210"/>
                  <a:pt x="2668981" y="0"/>
                </a:cubicBezTo>
                <a:cubicBezTo>
                  <a:pt x="2830643" y="2210"/>
                  <a:pt x="3197475" y="20143"/>
                  <a:pt x="3450146" y="0"/>
                </a:cubicBezTo>
                <a:cubicBezTo>
                  <a:pt x="3702818" y="-20143"/>
                  <a:pt x="3858356" y="-21285"/>
                  <a:pt x="4036020" y="0"/>
                </a:cubicBezTo>
                <a:cubicBezTo>
                  <a:pt x="4213684" y="21285"/>
                  <a:pt x="4428282" y="-6398"/>
                  <a:pt x="4621893" y="0"/>
                </a:cubicBezTo>
                <a:cubicBezTo>
                  <a:pt x="4815504" y="6398"/>
                  <a:pt x="4993938" y="54"/>
                  <a:pt x="5207767" y="0"/>
                </a:cubicBezTo>
                <a:cubicBezTo>
                  <a:pt x="5421596" y="-54"/>
                  <a:pt x="5589066" y="24698"/>
                  <a:pt x="5793641" y="0"/>
                </a:cubicBezTo>
                <a:cubicBezTo>
                  <a:pt x="5998216" y="-24698"/>
                  <a:pt x="6338178" y="-31156"/>
                  <a:pt x="6509709" y="0"/>
                </a:cubicBezTo>
                <a:cubicBezTo>
                  <a:pt x="6509338" y="190777"/>
                  <a:pt x="6481438" y="367120"/>
                  <a:pt x="6509709" y="650971"/>
                </a:cubicBezTo>
                <a:cubicBezTo>
                  <a:pt x="6537980" y="934822"/>
                  <a:pt x="6479374" y="1176044"/>
                  <a:pt x="6509709" y="1367039"/>
                </a:cubicBezTo>
                <a:cubicBezTo>
                  <a:pt x="6540044" y="1558034"/>
                  <a:pt x="6516933" y="1651464"/>
                  <a:pt x="6509709" y="1822719"/>
                </a:cubicBezTo>
                <a:cubicBezTo>
                  <a:pt x="6502485" y="1993974"/>
                  <a:pt x="6510188" y="2284913"/>
                  <a:pt x="6509709" y="2538787"/>
                </a:cubicBezTo>
                <a:cubicBezTo>
                  <a:pt x="6509230" y="2792661"/>
                  <a:pt x="6488208" y="3004659"/>
                  <a:pt x="6509709" y="3254855"/>
                </a:cubicBezTo>
                <a:cubicBezTo>
                  <a:pt x="6531210" y="3505051"/>
                  <a:pt x="6542104" y="3778480"/>
                  <a:pt x="6509709" y="3970922"/>
                </a:cubicBezTo>
                <a:cubicBezTo>
                  <a:pt x="6477314" y="4163364"/>
                  <a:pt x="6539591" y="4485678"/>
                  <a:pt x="6509709" y="4621893"/>
                </a:cubicBezTo>
                <a:cubicBezTo>
                  <a:pt x="6479827" y="4758108"/>
                  <a:pt x="6526050" y="5056252"/>
                  <a:pt x="6509709" y="5272864"/>
                </a:cubicBezTo>
                <a:cubicBezTo>
                  <a:pt x="6493368" y="5489476"/>
                  <a:pt x="6498130" y="6025873"/>
                  <a:pt x="6509709" y="6509709"/>
                </a:cubicBezTo>
                <a:cubicBezTo>
                  <a:pt x="6209148" y="6519855"/>
                  <a:pt x="6034255" y="6523737"/>
                  <a:pt x="5858738" y="6509709"/>
                </a:cubicBezTo>
                <a:cubicBezTo>
                  <a:pt x="5683221" y="6495681"/>
                  <a:pt x="5510597" y="6509023"/>
                  <a:pt x="5272864" y="6509709"/>
                </a:cubicBezTo>
                <a:cubicBezTo>
                  <a:pt x="5035131" y="6510395"/>
                  <a:pt x="4763902" y="6514457"/>
                  <a:pt x="4621893" y="6509709"/>
                </a:cubicBezTo>
                <a:cubicBezTo>
                  <a:pt x="4479884" y="6504961"/>
                  <a:pt x="4245568" y="6535263"/>
                  <a:pt x="4036020" y="6509709"/>
                </a:cubicBezTo>
                <a:cubicBezTo>
                  <a:pt x="3826472" y="6484155"/>
                  <a:pt x="3742368" y="6528658"/>
                  <a:pt x="3580340" y="6509709"/>
                </a:cubicBezTo>
                <a:cubicBezTo>
                  <a:pt x="3418312" y="6490760"/>
                  <a:pt x="3137371" y="6487819"/>
                  <a:pt x="2994466" y="6509709"/>
                </a:cubicBezTo>
                <a:cubicBezTo>
                  <a:pt x="2851561" y="6531599"/>
                  <a:pt x="2694218" y="6515751"/>
                  <a:pt x="2473689" y="6509709"/>
                </a:cubicBezTo>
                <a:cubicBezTo>
                  <a:pt x="2253160" y="6503667"/>
                  <a:pt x="2035945" y="6489559"/>
                  <a:pt x="1887816" y="6509709"/>
                </a:cubicBezTo>
                <a:cubicBezTo>
                  <a:pt x="1739687" y="6529859"/>
                  <a:pt x="1339116" y="6487990"/>
                  <a:pt x="1106651" y="6509709"/>
                </a:cubicBezTo>
                <a:cubicBezTo>
                  <a:pt x="874186" y="6531428"/>
                  <a:pt x="518234" y="6459057"/>
                  <a:pt x="0" y="6509709"/>
                </a:cubicBezTo>
                <a:cubicBezTo>
                  <a:pt x="32432" y="6288422"/>
                  <a:pt x="34919" y="5980194"/>
                  <a:pt x="0" y="5793641"/>
                </a:cubicBezTo>
                <a:cubicBezTo>
                  <a:pt x="-34919" y="5607088"/>
                  <a:pt x="5991" y="5359495"/>
                  <a:pt x="0" y="5077573"/>
                </a:cubicBezTo>
                <a:cubicBezTo>
                  <a:pt x="-5991" y="4795651"/>
                  <a:pt x="-27666" y="4649734"/>
                  <a:pt x="0" y="4361505"/>
                </a:cubicBezTo>
                <a:cubicBezTo>
                  <a:pt x="27666" y="4073276"/>
                  <a:pt x="-33088" y="3861186"/>
                  <a:pt x="0" y="3645437"/>
                </a:cubicBezTo>
                <a:cubicBezTo>
                  <a:pt x="33088" y="3429688"/>
                  <a:pt x="-1095" y="3338041"/>
                  <a:pt x="0" y="3059563"/>
                </a:cubicBezTo>
                <a:cubicBezTo>
                  <a:pt x="1095" y="2781085"/>
                  <a:pt x="16640" y="2523298"/>
                  <a:pt x="0" y="2278398"/>
                </a:cubicBezTo>
                <a:cubicBezTo>
                  <a:pt x="-16640" y="2033498"/>
                  <a:pt x="-2426" y="1981091"/>
                  <a:pt x="0" y="1822719"/>
                </a:cubicBezTo>
                <a:cubicBezTo>
                  <a:pt x="2426" y="1664347"/>
                  <a:pt x="-35165" y="1277286"/>
                  <a:pt x="0" y="1041553"/>
                </a:cubicBezTo>
                <a:cubicBezTo>
                  <a:pt x="35165" y="805820"/>
                  <a:pt x="-42289" y="500101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15750972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2" name="Google Shape;197;p20">
            <a:extLst>
              <a:ext uri="{FF2B5EF4-FFF2-40B4-BE49-F238E27FC236}">
                <a16:creationId xmlns:a16="http://schemas.microsoft.com/office/drawing/2014/main" id="{D9921042-C39F-758D-DCD5-A9523F0484B7}"/>
              </a:ext>
            </a:extLst>
          </p:cNvPr>
          <p:cNvSpPr txBox="1"/>
          <p:nvPr/>
        </p:nvSpPr>
        <p:spPr>
          <a:xfrm>
            <a:off x="14555450" y="4836798"/>
            <a:ext cx="3200267" cy="1415772"/>
          </a:xfrm>
          <a:custGeom>
            <a:avLst/>
            <a:gdLst>
              <a:gd name="csX0" fmla="*/ 0 w 3200267"/>
              <a:gd name="csY0" fmla="*/ 0 h 1415772"/>
              <a:gd name="csX1" fmla="*/ 608051 w 3200267"/>
              <a:gd name="csY1" fmla="*/ 0 h 1415772"/>
              <a:gd name="csX2" fmla="*/ 1152096 w 3200267"/>
              <a:gd name="csY2" fmla="*/ 0 h 1415772"/>
              <a:gd name="csX3" fmla="*/ 1824152 w 3200267"/>
              <a:gd name="csY3" fmla="*/ 0 h 1415772"/>
              <a:gd name="csX4" fmla="*/ 2496208 w 3200267"/>
              <a:gd name="csY4" fmla="*/ 0 h 1415772"/>
              <a:gd name="csX5" fmla="*/ 3200267 w 3200267"/>
              <a:gd name="csY5" fmla="*/ 0 h 1415772"/>
              <a:gd name="csX6" fmla="*/ 3200267 w 3200267"/>
              <a:gd name="csY6" fmla="*/ 457766 h 1415772"/>
              <a:gd name="csX7" fmla="*/ 3200267 w 3200267"/>
              <a:gd name="csY7" fmla="*/ 958006 h 1415772"/>
              <a:gd name="csX8" fmla="*/ 3200267 w 3200267"/>
              <a:gd name="csY8" fmla="*/ 1415772 h 1415772"/>
              <a:gd name="csX9" fmla="*/ 2656222 w 3200267"/>
              <a:gd name="csY9" fmla="*/ 1415772 h 1415772"/>
              <a:gd name="csX10" fmla="*/ 2048171 w 3200267"/>
              <a:gd name="csY10" fmla="*/ 1415772 h 1415772"/>
              <a:gd name="csX11" fmla="*/ 1472123 w 3200267"/>
              <a:gd name="csY11" fmla="*/ 1415772 h 1415772"/>
              <a:gd name="csX12" fmla="*/ 832069 w 3200267"/>
              <a:gd name="csY12" fmla="*/ 1415772 h 1415772"/>
              <a:gd name="csX13" fmla="*/ 0 w 3200267"/>
              <a:gd name="csY13" fmla="*/ 1415772 h 1415772"/>
              <a:gd name="csX14" fmla="*/ 0 w 3200267"/>
              <a:gd name="csY14" fmla="*/ 929690 h 1415772"/>
              <a:gd name="csX15" fmla="*/ 0 w 3200267"/>
              <a:gd name="csY15" fmla="*/ 486082 h 1415772"/>
              <a:gd name="csX16" fmla="*/ 0 w 3200267"/>
              <a:gd name="csY16" fmla="*/ 0 h 14157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200267" h="1415772" extrusionOk="0">
                <a:moveTo>
                  <a:pt x="0" y="0"/>
                </a:moveTo>
                <a:cubicBezTo>
                  <a:pt x="159989" y="8633"/>
                  <a:pt x="453897" y="-27670"/>
                  <a:pt x="608051" y="0"/>
                </a:cubicBezTo>
                <a:cubicBezTo>
                  <a:pt x="762205" y="27670"/>
                  <a:pt x="1006526" y="-10755"/>
                  <a:pt x="1152096" y="0"/>
                </a:cubicBezTo>
                <a:cubicBezTo>
                  <a:pt x="1297667" y="10755"/>
                  <a:pt x="1501185" y="21635"/>
                  <a:pt x="1824152" y="0"/>
                </a:cubicBezTo>
                <a:cubicBezTo>
                  <a:pt x="2147119" y="-21635"/>
                  <a:pt x="2232374" y="-26109"/>
                  <a:pt x="2496208" y="0"/>
                </a:cubicBezTo>
                <a:cubicBezTo>
                  <a:pt x="2760042" y="26109"/>
                  <a:pt x="2940679" y="12058"/>
                  <a:pt x="3200267" y="0"/>
                </a:cubicBezTo>
                <a:cubicBezTo>
                  <a:pt x="3185527" y="201489"/>
                  <a:pt x="3197949" y="279388"/>
                  <a:pt x="3200267" y="457766"/>
                </a:cubicBezTo>
                <a:cubicBezTo>
                  <a:pt x="3202585" y="636144"/>
                  <a:pt x="3213376" y="746707"/>
                  <a:pt x="3200267" y="958006"/>
                </a:cubicBezTo>
                <a:cubicBezTo>
                  <a:pt x="3187158" y="1169305"/>
                  <a:pt x="3207648" y="1304161"/>
                  <a:pt x="3200267" y="1415772"/>
                </a:cubicBezTo>
                <a:cubicBezTo>
                  <a:pt x="2991100" y="1410573"/>
                  <a:pt x="2821515" y="1396135"/>
                  <a:pt x="2656222" y="1415772"/>
                </a:cubicBezTo>
                <a:cubicBezTo>
                  <a:pt x="2490930" y="1435409"/>
                  <a:pt x="2226397" y="1391723"/>
                  <a:pt x="2048171" y="1415772"/>
                </a:cubicBezTo>
                <a:cubicBezTo>
                  <a:pt x="1869945" y="1439821"/>
                  <a:pt x="1621841" y="1437681"/>
                  <a:pt x="1472123" y="1415772"/>
                </a:cubicBezTo>
                <a:cubicBezTo>
                  <a:pt x="1322405" y="1393863"/>
                  <a:pt x="976785" y="1433648"/>
                  <a:pt x="832069" y="1415772"/>
                </a:cubicBezTo>
                <a:cubicBezTo>
                  <a:pt x="687353" y="1397896"/>
                  <a:pt x="333439" y="1375228"/>
                  <a:pt x="0" y="1415772"/>
                </a:cubicBezTo>
                <a:cubicBezTo>
                  <a:pt x="7388" y="1185538"/>
                  <a:pt x="-19438" y="1149351"/>
                  <a:pt x="0" y="929690"/>
                </a:cubicBezTo>
                <a:cubicBezTo>
                  <a:pt x="19438" y="710029"/>
                  <a:pt x="21841" y="679103"/>
                  <a:pt x="0" y="486082"/>
                </a:cubicBezTo>
                <a:cubicBezTo>
                  <a:pt x="-21841" y="293061"/>
                  <a:pt x="-12985" y="241872"/>
                  <a:pt x="0" y="0"/>
                </a:cubicBezTo>
                <a:close/>
              </a:path>
            </a:pathLst>
          </a:custGeom>
          <a:noFill/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989094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¡La rotación sí tiene un efecto observable en la sombra generada por agujeros negros tipo Kerr!</a:t>
            </a:r>
            <a:endParaRPr lang="es-CO" sz="2000" dirty="0"/>
          </a:p>
        </p:txBody>
      </p:sp>
      <p:pic>
        <p:nvPicPr>
          <p:cNvPr id="19" name="Picture 2" descr="Planetario Halley UIS – Grupo Halley">
            <a:extLst>
              <a:ext uri="{FF2B5EF4-FFF2-40B4-BE49-F238E27FC236}">
                <a16:creationId xmlns:a16="http://schemas.microsoft.com/office/drawing/2014/main" id="{93E2A180-6C4F-F283-4FB2-AB1BC5B4E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2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DB1C2FB4-268D-AAF3-2B3C-029D076D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24BD3330-5C15-2F36-5CF1-77162594B705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9570AAD8-4AF1-AC26-A6F1-F9C14E4F98F4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4600F296-11C4-D421-8FCF-3BB14978E5D1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BFE15296-740D-3E88-0600-E9918D9D94B6}"/>
              </a:ext>
            </a:extLst>
          </p:cNvPr>
          <p:cNvSpPr txBox="1"/>
          <p:nvPr/>
        </p:nvSpPr>
        <p:spPr>
          <a:xfrm>
            <a:off x="191547" y="59355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¿Qué hemos hecho?</a:t>
            </a:r>
            <a:endParaRPr lang="es-CO" sz="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95;p20">
                <a:extLst>
                  <a:ext uri="{FF2B5EF4-FFF2-40B4-BE49-F238E27FC236}">
                    <a16:creationId xmlns:a16="http://schemas.microsoft.com/office/drawing/2014/main" id="{8FBA863B-8DDE-7FA3-269B-9465F11FC4A5}"/>
                  </a:ext>
                </a:extLst>
              </p:cNvPr>
              <p:cNvSpPr txBox="1"/>
              <p:nvPr/>
            </p:nvSpPr>
            <p:spPr>
              <a:xfrm>
                <a:off x="1899090" y="2515983"/>
                <a:ext cx="3824198" cy="2872073"/>
              </a:xfrm>
              <a:prstGeom prst="roundRect">
                <a:avLst>
                  <a:gd name="adj" fmla="val 11484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endParaRPr lang="es-MX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:endParaRPr lang="es-MX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es-MX" sz="20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Se separan variables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KoHo"/>
                        <a:cs typeface="KoHo"/>
                        <a:sym typeface="KoHo"/>
                      </a:rPr>
                      <m:t>𝑟</m:t>
                    </m:r>
                  </m:oMath>
                </a14:m>
                <a:r>
                  <a:rPr lang="es-MX" sz="20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 y </a:t>
                </a:r>
                <a14:m>
                  <m:oMath xmlns:m="http://schemas.openxmlformats.org/officeDocument/2006/math">
                    <m:r>
                      <a:rPr lang="es-MX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Ho"/>
                        <a:sym typeface="KoHo"/>
                      </a:rPr>
                      <m:t>𝜃</m:t>
                    </m:r>
                  </m:oMath>
                </a14:m>
                <a:r>
                  <a:rPr lang="es-MX" sz="20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 para analizar el movimiento radial y el latitudinal de forma independiente.</a:t>
                </a:r>
              </a:p>
              <a:p>
                <a:pPr algn="ctr">
                  <a:lnSpc>
                    <a:spcPct val="115000"/>
                  </a:lnSpc>
                </a:pPr>
                <a:endParaRPr lang="es-CO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 xmlns="">
          <p:sp>
            <p:nvSpPr>
              <p:cNvPr id="6" name="Google Shape;195;p20">
                <a:extLst>
                  <a:ext uri="{FF2B5EF4-FFF2-40B4-BE49-F238E27FC236}">
                    <a16:creationId xmlns:a16="http://schemas.microsoft.com/office/drawing/2014/main" id="{8FBA863B-8DDE-7FA3-269B-9465F11FC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090" y="2515983"/>
                <a:ext cx="3824198" cy="2872073"/>
              </a:xfrm>
              <a:prstGeom prst="roundRect">
                <a:avLst>
                  <a:gd name="adj" fmla="val 11484"/>
                </a:avLst>
              </a:prstGeom>
              <a:blipFill>
                <a:blip r:embed="rId3"/>
                <a:stretch>
                  <a:fillRect l="-1272" r="-270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95;p20">
            <a:extLst>
              <a:ext uri="{FF2B5EF4-FFF2-40B4-BE49-F238E27FC236}">
                <a16:creationId xmlns:a16="http://schemas.microsoft.com/office/drawing/2014/main" id="{9E150785-75F5-8EA1-B7FA-20422162701B}"/>
              </a:ext>
            </a:extLst>
          </p:cNvPr>
          <p:cNvSpPr txBox="1"/>
          <p:nvPr/>
        </p:nvSpPr>
        <p:spPr>
          <a:xfrm>
            <a:off x="2311092" y="1978066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Formalismo de Hamilton-Jacobi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7" name="Google Shape;195;p20">
            <a:extLst>
              <a:ext uri="{FF2B5EF4-FFF2-40B4-BE49-F238E27FC236}">
                <a16:creationId xmlns:a16="http://schemas.microsoft.com/office/drawing/2014/main" id="{CCF4A054-6300-73EF-36B0-8324E20EA4CD}"/>
              </a:ext>
            </a:extLst>
          </p:cNvPr>
          <p:cNvSpPr txBox="1"/>
          <p:nvPr/>
        </p:nvSpPr>
        <p:spPr>
          <a:xfrm>
            <a:off x="7193801" y="2473241"/>
            <a:ext cx="3824198" cy="3401139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0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 partir de las condiciones de órbitas esféricas se obtiene un potencial efectivo que describe el movimiento de fotones más cercanos al horizonte de eventos.</a:t>
            </a:r>
          </a:p>
          <a:p>
            <a:pPr algn="ctr">
              <a:lnSpc>
                <a:spcPct val="115000"/>
              </a:lnSpc>
            </a:pPr>
            <a:endParaRPr lang="es-CO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8" name="Google Shape;195;p20">
            <a:extLst>
              <a:ext uri="{FF2B5EF4-FFF2-40B4-BE49-F238E27FC236}">
                <a16:creationId xmlns:a16="http://schemas.microsoft.com/office/drawing/2014/main" id="{E791F1B2-3840-7DC4-B75E-7E4FE9837FB3}"/>
              </a:ext>
            </a:extLst>
          </p:cNvPr>
          <p:cNvSpPr txBox="1"/>
          <p:nvPr/>
        </p:nvSpPr>
        <p:spPr>
          <a:xfrm>
            <a:off x="7605803" y="1935324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Órbitas esféricas de fotones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1" name="Google Shape;195;p20">
            <a:extLst>
              <a:ext uri="{FF2B5EF4-FFF2-40B4-BE49-F238E27FC236}">
                <a16:creationId xmlns:a16="http://schemas.microsoft.com/office/drawing/2014/main" id="{B6FBC3C6-AEF2-8C60-8D6B-0C18307F8F0A}"/>
              </a:ext>
            </a:extLst>
          </p:cNvPr>
          <p:cNvSpPr txBox="1"/>
          <p:nvPr/>
        </p:nvSpPr>
        <p:spPr>
          <a:xfrm>
            <a:off x="12451601" y="2473240"/>
            <a:ext cx="3824198" cy="3023235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0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Mediante el trazado inverso de rayos se utiliza OSIRIS para emular el efecto de lente gravitatoria.</a:t>
            </a:r>
          </a:p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CO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2" name="Google Shape;195;p20">
            <a:extLst>
              <a:ext uri="{FF2B5EF4-FFF2-40B4-BE49-F238E27FC236}">
                <a16:creationId xmlns:a16="http://schemas.microsoft.com/office/drawing/2014/main" id="{5D97C32E-C820-ECF9-7523-B5C41B8E693E}"/>
              </a:ext>
            </a:extLst>
          </p:cNvPr>
          <p:cNvSpPr txBox="1"/>
          <p:nvPr/>
        </p:nvSpPr>
        <p:spPr>
          <a:xfrm>
            <a:off x="12610532" y="1935323"/>
            <a:ext cx="3489000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Construcción del Lente Gravitacional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923EAE67-D7EB-6A28-4E45-0055D8BCBE15}"/>
              </a:ext>
            </a:extLst>
          </p:cNvPr>
          <p:cNvSpPr/>
          <p:nvPr/>
        </p:nvSpPr>
        <p:spPr>
          <a:xfrm>
            <a:off x="5898788" y="3766141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Flecha: a la derecha con bandas 14">
            <a:extLst>
              <a:ext uri="{FF2B5EF4-FFF2-40B4-BE49-F238E27FC236}">
                <a16:creationId xmlns:a16="http://schemas.microsoft.com/office/drawing/2014/main" id="{D03F35D1-FBF2-2E58-281D-2C7A52033761}"/>
              </a:ext>
            </a:extLst>
          </p:cNvPr>
          <p:cNvSpPr/>
          <p:nvPr/>
        </p:nvSpPr>
        <p:spPr>
          <a:xfrm>
            <a:off x="11189182" y="3766141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B96749E7-9D94-BE47-9749-B6FBB2EC8A20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A0FC0DAD-D656-06CC-F44F-D5B546B14C05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13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9D48BDE-9A5D-B483-5363-383C0AE91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95A8E3-539E-9039-F9CA-5CC9EDFED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Diagrama&#10;&#10;El contenido generado por IA puede ser incorrecto.">
            <a:extLst>
              <a:ext uri="{FF2B5EF4-FFF2-40B4-BE49-F238E27FC236}">
                <a16:creationId xmlns:a16="http://schemas.microsoft.com/office/drawing/2014/main" id="{D662226A-4F90-BF38-DA20-384030CDC3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65" r="15711"/>
          <a:stretch>
            <a:fillRect/>
          </a:stretch>
        </p:blipFill>
        <p:spPr>
          <a:xfrm>
            <a:off x="1339019" y="5680164"/>
            <a:ext cx="4944339" cy="1181202"/>
          </a:xfrm>
          <a:custGeom>
            <a:avLst/>
            <a:gdLst>
              <a:gd name="csX0" fmla="*/ 0 w 4944339"/>
              <a:gd name="csY0" fmla="*/ 0 h 1181202"/>
              <a:gd name="csX1" fmla="*/ 667486 w 4944339"/>
              <a:gd name="csY1" fmla="*/ 0 h 1181202"/>
              <a:gd name="csX2" fmla="*/ 1285528 w 4944339"/>
              <a:gd name="csY2" fmla="*/ 0 h 1181202"/>
              <a:gd name="csX3" fmla="*/ 1755240 w 4944339"/>
              <a:gd name="csY3" fmla="*/ 0 h 1181202"/>
              <a:gd name="csX4" fmla="*/ 2422726 w 4944339"/>
              <a:gd name="csY4" fmla="*/ 0 h 1181202"/>
              <a:gd name="csX5" fmla="*/ 3090212 w 4944339"/>
              <a:gd name="csY5" fmla="*/ 0 h 1181202"/>
              <a:gd name="csX6" fmla="*/ 3559924 w 4944339"/>
              <a:gd name="csY6" fmla="*/ 0 h 1181202"/>
              <a:gd name="csX7" fmla="*/ 4128523 w 4944339"/>
              <a:gd name="csY7" fmla="*/ 0 h 1181202"/>
              <a:gd name="csX8" fmla="*/ 4944339 w 4944339"/>
              <a:gd name="csY8" fmla="*/ 0 h 1181202"/>
              <a:gd name="csX9" fmla="*/ 4944339 w 4944339"/>
              <a:gd name="csY9" fmla="*/ 602413 h 1181202"/>
              <a:gd name="csX10" fmla="*/ 4944339 w 4944339"/>
              <a:gd name="csY10" fmla="*/ 1181202 h 1181202"/>
              <a:gd name="csX11" fmla="*/ 4474627 w 4944339"/>
              <a:gd name="csY11" fmla="*/ 1181202 h 1181202"/>
              <a:gd name="csX12" fmla="*/ 3955471 w 4944339"/>
              <a:gd name="csY12" fmla="*/ 1181202 h 1181202"/>
              <a:gd name="csX13" fmla="*/ 3436316 w 4944339"/>
              <a:gd name="csY13" fmla="*/ 1181202 h 1181202"/>
              <a:gd name="csX14" fmla="*/ 2818273 w 4944339"/>
              <a:gd name="csY14" fmla="*/ 1181202 h 1181202"/>
              <a:gd name="csX15" fmla="*/ 2150787 w 4944339"/>
              <a:gd name="csY15" fmla="*/ 1181202 h 1181202"/>
              <a:gd name="csX16" fmla="*/ 1631632 w 4944339"/>
              <a:gd name="csY16" fmla="*/ 1181202 h 1181202"/>
              <a:gd name="csX17" fmla="*/ 1013589 w 4944339"/>
              <a:gd name="csY17" fmla="*/ 1181202 h 1181202"/>
              <a:gd name="csX18" fmla="*/ 0 w 4944339"/>
              <a:gd name="csY18" fmla="*/ 1181202 h 1181202"/>
              <a:gd name="csX19" fmla="*/ 0 w 4944339"/>
              <a:gd name="csY19" fmla="*/ 614225 h 1181202"/>
              <a:gd name="csX20" fmla="*/ 0 w 4944339"/>
              <a:gd name="csY20" fmla="*/ 0 h 1181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944339" h="1181202" fill="none" extrusionOk="0">
                <a:moveTo>
                  <a:pt x="0" y="0"/>
                </a:moveTo>
                <a:cubicBezTo>
                  <a:pt x="232397" y="1569"/>
                  <a:pt x="386785" y="6637"/>
                  <a:pt x="667486" y="0"/>
                </a:cubicBezTo>
                <a:cubicBezTo>
                  <a:pt x="948187" y="-6637"/>
                  <a:pt x="1113035" y="-16307"/>
                  <a:pt x="1285528" y="0"/>
                </a:cubicBezTo>
                <a:cubicBezTo>
                  <a:pt x="1458021" y="16307"/>
                  <a:pt x="1559260" y="-10309"/>
                  <a:pt x="1755240" y="0"/>
                </a:cubicBezTo>
                <a:cubicBezTo>
                  <a:pt x="1951220" y="10309"/>
                  <a:pt x="2156948" y="33162"/>
                  <a:pt x="2422726" y="0"/>
                </a:cubicBezTo>
                <a:cubicBezTo>
                  <a:pt x="2688504" y="-33162"/>
                  <a:pt x="2885930" y="32448"/>
                  <a:pt x="3090212" y="0"/>
                </a:cubicBezTo>
                <a:cubicBezTo>
                  <a:pt x="3294494" y="-32448"/>
                  <a:pt x="3382327" y="8684"/>
                  <a:pt x="3559924" y="0"/>
                </a:cubicBezTo>
                <a:cubicBezTo>
                  <a:pt x="3737521" y="-8684"/>
                  <a:pt x="3887515" y="-18202"/>
                  <a:pt x="4128523" y="0"/>
                </a:cubicBezTo>
                <a:cubicBezTo>
                  <a:pt x="4369531" y="18202"/>
                  <a:pt x="4630130" y="5340"/>
                  <a:pt x="4944339" y="0"/>
                </a:cubicBezTo>
                <a:cubicBezTo>
                  <a:pt x="4954388" y="286730"/>
                  <a:pt x="4947545" y="313763"/>
                  <a:pt x="4944339" y="602413"/>
                </a:cubicBezTo>
                <a:cubicBezTo>
                  <a:pt x="4941133" y="891063"/>
                  <a:pt x="4923732" y="990706"/>
                  <a:pt x="4944339" y="1181202"/>
                </a:cubicBezTo>
                <a:cubicBezTo>
                  <a:pt x="4840448" y="1164951"/>
                  <a:pt x="4592373" y="1165969"/>
                  <a:pt x="4474627" y="1181202"/>
                </a:cubicBezTo>
                <a:cubicBezTo>
                  <a:pt x="4356881" y="1196435"/>
                  <a:pt x="4120374" y="1205346"/>
                  <a:pt x="3955471" y="1181202"/>
                </a:cubicBezTo>
                <a:cubicBezTo>
                  <a:pt x="3790568" y="1157058"/>
                  <a:pt x="3593267" y="1187734"/>
                  <a:pt x="3436316" y="1181202"/>
                </a:cubicBezTo>
                <a:cubicBezTo>
                  <a:pt x="3279365" y="1174670"/>
                  <a:pt x="3022962" y="1179727"/>
                  <a:pt x="2818273" y="1181202"/>
                </a:cubicBezTo>
                <a:cubicBezTo>
                  <a:pt x="2613584" y="1182677"/>
                  <a:pt x="2475034" y="1180300"/>
                  <a:pt x="2150787" y="1181202"/>
                </a:cubicBezTo>
                <a:cubicBezTo>
                  <a:pt x="1826540" y="1182104"/>
                  <a:pt x="1847936" y="1195725"/>
                  <a:pt x="1631632" y="1181202"/>
                </a:cubicBezTo>
                <a:cubicBezTo>
                  <a:pt x="1415328" y="1166679"/>
                  <a:pt x="1205955" y="1202625"/>
                  <a:pt x="1013589" y="1181202"/>
                </a:cubicBezTo>
                <a:cubicBezTo>
                  <a:pt x="821223" y="1159779"/>
                  <a:pt x="219166" y="1186163"/>
                  <a:pt x="0" y="1181202"/>
                </a:cubicBezTo>
                <a:cubicBezTo>
                  <a:pt x="-22585" y="1058725"/>
                  <a:pt x="1372" y="821644"/>
                  <a:pt x="0" y="614225"/>
                </a:cubicBezTo>
                <a:cubicBezTo>
                  <a:pt x="-1372" y="406806"/>
                  <a:pt x="22752" y="305848"/>
                  <a:pt x="0" y="0"/>
                </a:cubicBezTo>
                <a:close/>
              </a:path>
              <a:path w="4944339" h="1181202" stroke="0" extrusionOk="0">
                <a:moveTo>
                  <a:pt x="0" y="0"/>
                </a:moveTo>
                <a:cubicBezTo>
                  <a:pt x="158531" y="17401"/>
                  <a:pt x="276907" y="24736"/>
                  <a:pt x="519156" y="0"/>
                </a:cubicBezTo>
                <a:cubicBezTo>
                  <a:pt x="761405" y="-24736"/>
                  <a:pt x="803487" y="-13171"/>
                  <a:pt x="988868" y="0"/>
                </a:cubicBezTo>
                <a:cubicBezTo>
                  <a:pt x="1174249" y="13171"/>
                  <a:pt x="1399498" y="29615"/>
                  <a:pt x="1606910" y="0"/>
                </a:cubicBezTo>
                <a:cubicBezTo>
                  <a:pt x="1814322" y="-29615"/>
                  <a:pt x="2009341" y="-31587"/>
                  <a:pt x="2274396" y="0"/>
                </a:cubicBezTo>
                <a:cubicBezTo>
                  <a:pt x="2539451" y="31587"/>
                  <a:pt x="2535132" y="14689"/>
                  <a:pt x="2744108" y="0"/>
                </a:cubicBezTo>
                <a:cubicBezTo>
                  <a:pt x="2953084" y="-14689"/>
                  <a:pt x="3103854" y="-2940"/>
                  <a:pt x="3263264" y="0"/>
                </a:cubicBezTo>
                <a:cubicBezTo>
                  <a:pt x="3422674" y="2940"/>
                  <a:pt x="3601820" y="-8663"/>
                  <a:pt x="3831863" y="0"/>
                </a:cubicBezTo>
                <a:cubicBezTo>
                  <a:pt x="4061906" y="8663"/>
                  <a:pt x="4129774" y="19377"/>
                  <a:pt x="4301575" y="0"/>
                </a:cubicBezTo>
                <a:cubicBezTo>
                  <a:pt x="4473376" y="-19377"/>
                  <a:pt x="4691752" y="19822"/>
                  <a:pt x="4944339" y="0"/>
                </a:cubicBezTo>
                <a:cubicBezTo>
                  <a:pt x="4956996" y="275495"/>
                  <a:pt x="4950587" y="362000"/>
                  <a:pt x="4944339" y="555165"/>
                </a:cubicBezTo>
                <a:cubicBezTo>
                  <a:pt x="4938091" y="748330"/>
                  <a:pt x="4945831" y="1013460"/>
                  <a:pt x="4944339" y="1181202"/>
                </a:cubicBezTo>
                <a:cubicBezTo>
                  <a:pt x="4776080" y="1160091"/>
                  <a:pt x="4459528" y="1205217"/>
                  <a:pt x="4326297" y="1181202"/>
                </a:cubicBezTo>
                <a:cubicBezTo>
                  <a:pt x="4193066" y="1157187"/>
                  <a:pt x="3936985" y="1182527"/>
                  <a:pt x="3757698" y="1181202"/>
                </a:cubicBezTo>
                <a:cubicBezTo>
                  <a:pt x="3578411" y="1179877"/>
                  <a:pt x="3359470" y="1168558"/>
                  <a:pt x="3090212" y="1181202"/>
                </a:cubicBezTo>
                <a:cubicBezTo>
                  <a:pt x="2820954" y="1193846"/>
                  <a:pt x="2746077" y="1162840"/>
                  <a:pt x="2521613" y="1181202"/>
                </a:cubicBezTo>
                <a:cubicBezTo>
                  <a:pt x="2297149" y="1199564"/>
                  <a:pt x="2221396" y="1196478"/>
                  <a:pt x="2002457" y="1181202"/>
                </a:cubicBezTo>
                <a:cubicBezTo>
                  <a:pt x="1783518" y="1165926"/>
                  <a:pt x="1569556" y="1164467"/>
                  <a:pt x="1334972" y="1181202"/>
                </a:cubicBezTo>
                <a:cubicBezTo>
                  <a:pt x="1100389" y="1197937"/>
                  <a:pt x="921383" y="1167489"/>
                  <a:pt x="815816" y="1181202"/>
                </a:cubicBezTo>
                <a:cubicBezTo>
                  <a:pt x="710249" y="1194915"/>
                  <a:pt x="362234" y="1186356"/>
                  <a:pt x="0" y="1181202"/>
                </a:cubicBezTo>
                <a:cubicBezTo>
                  <a:pt x="27010" y="904242"/>
                  <a:pt x="-24242" y="880865"/>
                  <a:pt x="0" y="602413"/>
                </a:cubicBezTo>
                <a:cubicBezTo>
                  <a:pt x="24242" y="323961"/>
                  <a:pt x="19172" y="132225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378444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A3AEA4A-FAAD-5D26-CCF2-D9C3CECE960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3801" y="6175015"/>
            <a:ext cx="1714649" cy="1524132"/>
          </a:xfrm>
          <a:custGeom>
            <a:avLst/>
            <a:gdLst>
              <a:gd name="csX0" fmla="*/ 0 w 1714649"/>
              <a:gd name="csY0" fmla="*/ 0 h 1524132"/>
              <a:gd name="csX1" fmla="*/ 1714649 w 1714649"/>
              <a:gd name="csY1" fmla="*/ 0 h 1524132"/>
              <a:gd name="csX2" fmla="*/ 1714649 w 1714649"/>
              <a:gd name="csY2" fmla="*/ 1524132 h 1524132"/>
              <a:gd name="csX3" fmla="*/ 0 w 1714649"/>
              <a:gd name="csY3" fmla="*/ 1524132 h 1524132"/>
              <a:gd name="csX4" fmla="*/ 0 w 1714649"/>
              <a:gd name="csY4" fmla="*/ 0 h 15241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14649" h="1524132" fill="none" extrusionOk="0">
                <a:moveTo>
                  <a:pt x="0" y="0"/>
                </a:moveTo>
                <a:cubicBezTo>
                  <a:pt x="846747" y="148388"/>
                  <a:pt x="1069345" y="6747"/>
                  <a:pt x="1714649" y="0"/>
                </a:cubicBezTo>
                <a:cubicBezTo>
                  <a:pt x="1782375" y="299753"/>
                  <a:pt x="1705641" y="998722"/>
                  <a:pt x="1714649" y="1524132"/>
                </a:cubicBezTo>
                <a:cubicBezTo>
                  <a:pt x="1013885" y="1445462"/>
                  <a:pt x="810917" y="1517435"/>
                  <a:pt x="0" y="1524132"/>
                </a:cubicBezTo>
                <a:cubicBezTo>
                  <a:pt x="26113" y="1173850"/>
                  <a:pt x="53092" y="156303"/>
                  <a:pt x="0" y="0"/>
                </a:cubicBezTo>
                <a:close/>
              </a:path>
              <a:path w="1714649" h="1524132" stroke="0" extrusionOk="0">
                <a:moveTo>
                  <a:pt x="0" y="0"/>
                </a:moveTo>
                <a:cubicBezTo>
                  <a:pt x="184118" y="76554"/>
                  <a:pt x="1047118" y="78271"/>
                  <a:pt x="1714649" y="0"/>
                </a:cubicBezTo>
                <a:cubicBezTo>
                  <a:pt x="1679192" y="591630"/>
                  <a:pt x="1637009" y="985643"/>
                  <a:pt x="1714649" y="1524132"/>
                </a:cubicBezTo>
                <a:cubicBezTo>
                  <a:pt x="1192495" y="1524601"/>
                  <a:pt x="417580" y="1525699"/>
                  <a:pt x="0" y="1524132"/>
                </a:cubicBezTo>
                <a:cubicBezTo>
                  <a:pt x="130319" y="992424"/>
                  <a:pt x="-32391" y="351467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144499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20" name="Imagen 1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F863BD9-24D6-F121-3EF9-29459CCE193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5900" y="6134465"/>
            <a:ext cx="1760373" cy="1562235"/>
          </a:xfrm>
          <a:custGeom>
            <a:avLst/>
            <a:gdLst>
              <a:gd name="csX0" fmla="*/ 0 w 1760373"/>
              <a:gd name="csY0" fmla="*/ 0 h 1562235"/>
              <a:gd name="csX1" fmla="*/ 1760373 w 1760373"/>
              <a:gd name="csY1" fmla="*/ 0 h 1562235"/>
              <a:gd name="csX2" fmla="*/ 1760373 w 1760373"/>
              <a:gd name="csY2" fmla="*/ 1562235 h 1562235"/>
              <a:gd name="csX3" fmla="*/ 0 w 1760373"/>
              <a:gd name="csY3" fmla="*/ 1562235 h 1562235"/>
              <a:gd name="csX4" fmla="*/ 0 w 1760373"/>
              <a:gd name="csY4" fmla="*/ 0 h 15622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60373" h="1562235" fill="none" extrusionOk="0">
                <a:moveTo>
                  <a:pt x="0" y="0"/>
                </a:moveTo>
                <a:cubicBezTo>
                  <a:pt x="385624" y="11655"/>
                  <a:pt x="1203271" y="114008"/>
                  <a:pt x="1760373" y="0"/>
                </a:cubicBezTo>
                <a:cubicBezTo>
                  <a:pt x="1666671" y="716496"/>
                  <a:pt x="1848564" y="1365637"/>
                  <a:pt x="1760373" y="1562235"/>
                </a:cubicBezTo>
                <a:cubicBezTo>
                  <a:pt x="1172072" y="1631335"/>
                  <a:pt x="643996" y="1516339"/>
                  <a:pt x="0" y="1562235"/>
                </a:cubicBezTo>
                <a:cubicBezTo>
                  <a:pt x="-77264" y="1268003"/>
                  <a:pt x="1424" y="614041"/>
                  <a:pt x="0" y="0"/>
                </a:cubicBezTo>
                <a:close/>
              </a:path>
              <a:path w="1760373" h="1562235" stroke="0" extrusionOk="0">
                <a:moveTo>
                  <a:pt x="0" y="0"/>
                </a:moveTo>
                <a:cubicBezTo>
                  <a:pt x="207399" y="-2593"/>
                  <a:pt x="1112098" y="-134281"/>
                  <a:pt x="1760373" y="0"/>
                </a:cubicBezTo>
                <a:cubicBezTo>
                  <a:pt x="1797193" y="755361"/>
                  <a:pt x="1659476" y="1305507"/>
                  <a:pt x="1760373" y="1562235"/>
                </a:cubicBezTo>
                <a:cubicBezTo>
                  <a:pt x="1004674" y="1433177"/>
                  <a:pt x="445285" y="1694724"/>
                  <a:pt x="0" y="1562235"/>
                </a:cubicBezTo>
                <a:cubicBezTo>
                  <a:pt x="116926" y="1083718"/>
                  <a:pt x="82475" y="55323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3379773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22" name="Imagen 21" descr="Diagrama, Patrón de fondo&#10;&#10;El contenido generado por IA puede ser incorrecto.">
            <a:extLst>
              <a:ext uri="{FF2B5EF4-FFF2-40B4-BE49-F238E27FC236}">
                <a16:creationId xmlns:a16="http://schemas.microsoft.com/office/drawing/2014/main" id="{795A3FE4-BCCB-017A-CD7C-7685536F3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2417" y="5798412"/>
            <a:ext cx="1991511" cy="1976814"/>
          </a:xfrm>
          <a:custGeom>
            <a:avLst/>
            <a:gdLst>
              <a:gd name="csX0" fmla="*/ 0 w 1991511"/>
              <a:gd name="csY0" fmla="*/ 0 h 1976814"/>
              <a:gd name="csX1" fmla="*/ 703667 w 1991511"/>
              <a:gd name="csY1" fmla="*/ 0 h 1976814"/>
              <a:gd name="csX2" fmla="*/ 1407334 w 1991511"/>
              <a:gd name="csY2" fmla="*/ 0 h 1976814"/>
              <a:gd name="csX3" fmla="*/ 1991511 w 1991511"/>
              <a:gd name="csY3" fmla="*/ 0 h 1976814"/>
              <a:gd name="csX4" fmla="*/ 1991511 w 1991511"/>
              <a:gd name="csY4" fmla="*/ 639170 h 1976814"/>
              <a:gd name="csX5" fmla="*/ 1991511 w 1991511"/>
              <a:gd name="csY5" fmla="*/ 1337644 h 1976814"/>
              <a:gd name="csX6" fmla="*/ 1991511 w 1991511"/>
              <a:gd name="csY6" fmla="*/ 1976814 h 1976814"/>
              <a:gd name="csX7" fmla="*/ 1347589 w 1991511"/>
              <a:gd name="csY7" fmla="*/ 1976814 h 1976814"/>
              <a:gd name="csX8" fmla="*/ 723582 w 1991511"/>
              <a:gd name="csY8" fmla="*/ 1976814 h 1976814"/>
              <a:gd name="csX9" fmla="*/ 0 w 1991511"/>
              <a:gd name="csY9" fmla="*/ 1976814 h 1976814"/>
              <a:gd name="csX10" fmla="*/ 0 w 1991511"/>
              <a:gd name="csY10" fmla="*/ 1278340 h 1976814"/>
              <a:gd name="csX11" fmla="*/ 0 w 1991511"/>
              <a:gd name="csY11" fmla="*/ 579865 h 1976814"/>
              <a:gd name="csX12" fmla="*/ 0 w 1991511"/>
              <a:gd name="csY12" fmla="*/ 0 h 19768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991511" h="1976814" fill="none" extrusionOk="0">
                <a:moveTo>
                  <a:pt x="0" y="0"/>
                </a:moveTo>
                <a:cubicBezTo>
                  <a:pt x="175984" y="-14106"/>
                  <a:pt x="450884" y="-11124"/>
                  <a:pt x="703667" y="0"/>
                </a:cubicBezTo>
                <a:cubicBezTo>
                  <a:pt x="956450" y="11124"/>
                  <a:pt x="1260364" y="-1455"/>
                  <a:pt x="1407334" y="0"/>
                </a:cubicBezTo>
                <a:cubicBezTo>
                  <a:pt x="1554304" y="1455"/>
                  <a:pt x="1724869" y="-16282"/>
                  <a:pt x="1991511" y="0"/>
                </a:cubicBezTo>
                <a:cubicBezTo>
                  <a:pt x="1986750" y="163485"/>
                  <a:pt x="1991768" y="330276"/>
                  <a:pt x="1991511" y="639170"/>
                </a:cubicBezTo>
                <a:cubicBezTo>
                  <a:pt x="1991255" y="948064"/>
                  <a:pt x="1983896" y="1073712"/>
                  <a:pt x="1991511" y="1337644"/>
                </a:cubicBezTo>
                <a:cubicBezTo>
                  <a:pt x="1999126" y="1601576"/>
                  <a:pt x="2012921" y="1695894"/>
                  <a:pt x="1991511" y="1976814"/>
                </a:cubicBezTo>
                <a:cubicBezTo>
                  <a:pt x="1720070" y="2004162"/>
                  <a:pt x="1498191" y="1949127"/>
                  <a:pt x="1347589" y="1976814"/>
                </a:cubicBezTo>
                <a:cubicBezTo>
                  <a:pt x="1196987" y="2004501"/>
                  <a:pt x="1012474" y="1962354"/>
                  <a:pt x="723582" y="1976814"/>
                </a:cubicBezTo>
                <a:cubicBezTo>
                  <a:pt x="434690" y="1991274"/>
                  <a:pt x="326841" y="1980085"/>
                  <a:pt x="0" y="1976814"/>
                </a:cubicBezTo>
                <a:cubicBezTo>
                  <a:pt x="22296" y="1671808"/>
                  <a:pt x="-32989" y="1593489"/>
                  <a:pt x="0" y="1278340"/>
                </a:cubicBezTo>
                <a:cubicBezTo>
                  <a:pt x="32989" y="963191"/>
                  <a:pt x="-32003" y="864067"/>
                  <a:pt x="0" y="579865"/>
                </a:cubicBezTo>
                <a:cubicBezTo>
                  <a:pt x="32003" y="295663"/>
                  <a:pt x="18010" y="218484"/>
                  <a:pt x="0" y="0"/>
                </a:cubicBezTo>
                <a:close/>
              </a:path>
              <a:path w="1991511" h="1976814" stroke="0" extrusionOk="0">
                <a:moveTo>
                  <a:pt x="0" y="0"/>
                </a:moveTo>
                <a:cubicBezTo>
                  <a:pt x="230389" y="10552"/>
                  <a:pt x="467022" y="7951"/>
                  <a:pt x="643922" y="0"/>
                </a:cubicBezTo>
                <a:cubicBezTo>
                  <a:pt x="820822" y="-7951"/>
                  <a:pt x="1100369" y="-29751"/>
                  <a:pt x="1287844" y="0"/>
                </a:cubicBezTo>
                <a:cubicBezTo>
                  <a:pt x="1475319" y="29751"/>
                  <a:pt x="1647888" y="-14546"/>
                  <a:pt x="1991511" y="0"/>
                </a:cubicBezTo>
                <a:cubicBezTo>
                  <a:pt x="2009659" y="293155"/>
                  <a:pt x="1990721" y="369527"/>
                  <a:pt x="1991511" y="619402"/>
                </a:cubicBezTo>
                <a:cubicBezTo>
                  <a:pt x="1992301" y="869277"/>
                  <a:pt x="2017676" y="1111020"/>
                  <a:pt x="1991511" y="1238803"/>
                </a:cubicBezTo>
                <a:cubicBezTo>
                  <a:pt x="1965346" y="1366586"/>
                  <a:pt x="1968809" y="1729056"/>
                  <a:pt x="1991511" y="1976814"/>
                </a:cubicBezTo>
                <a:cubicBezTo>
                  <a:pt x="1659776" y="1988650"/>
                  <a:pt x="1624228" y="2004793"/>
                  <a:pt x="1307759" y="1976814"/>
                </a:cubicBezTo>
                <a:cubicBezTo>
                  <a:pt x="991290" y="1948835"/>
                  <a:pt x="781287" y="1980832"/>
                  <a:pt x="643922" y="1976814"/>
                </a:cubicBezTo>
                <a:cubicBezTo>
                  <a:pt x="506557" y="1972796"/>
                  <a:pt x="273310" y="1973111"/>
                  <a:pt x="0" y="1976814"/>
                </a:cubicBezTo>
                <a:cubicBezTo>
                  <a:pt x="22096" y="1688191"/>
                  <a:pt x="11875" y="1603747"/>
                  <a:pt x="0" y="1278340"/>
                </a:cubicBezTo>
                <a:cubicBezTo>
                  <a:pt x="-11875" y="952933"/>
                  <a:pt x="-244" y="740296"/>
                  <a:pt x="0" y="579865"/>
                </a:cubicBezTo>
                <a:cubicBezTo>
                  <a:pt x="244" y="419435"/>
                  <a:pt x="-10735" y="252995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575098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5" name="Imagen 24" descr="Diagrama&#10;&#10;El contenido generado por IA puede ser incorrecto.">
            <a:extLst>
              <a:ext uri="{FF2B5EF4-FFF2-40B4-BE49-F238E27FC236}">
                <a16:creationId xmlns:a16="http://schemas.microsoft.com/office/drawing/2014/main" id="{4AB54C1B-E508-E939-8161-3D35888188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09484" y="5786369"/>
            <a:ext cx="1991511" cy="1983851"/>
          </a:xfrm>
          <a:custGeom>
            <a:avLst/>
            <a:gdLst>
              <a:gd name="csX0" fmla="*/ 0 w 1991511"/>
              <a:gd name="csY0" fmla="*/ 0 h 1983851"/>
              <a:gd name="csX1" fmla="*/ 624007 w 1991511"/>
              <a:gd name="csY1" fmla="*/ 0 h 1983851"/>
              <a:gd name="csX2" fmla="*/ 1267929 w 1991511"/>
              <a:gd name="csY2" fmla="*/ 0 h 1983851"/>
              <a:gd name="csX3" fmla="*/ 1991511 w 1991511"/>
              <a:gd name="csY3" fmla="*/ 0 h 1983851"/>
              <a:gd name="csX4" fmla="*/ 1991511 w 1991511"/>
              <a:gd name="csY4" fmla="*/ 621607 h 1983851"/>
              <a:gd name="csX5" fmla="*/ 1991511 w 1991511"/>
              <a:gd name="csY5" fmla="*/ 1302729 h 1983851"/>
              <a:gd name="csX6" fmla="*/ 1991511 w 1991511"/>
              <a:gd name="csY6" fmla="*/ 1983851 h 1983851"/>
              <a:gd name="csX7" fmla="*/ 1307759 w 1991511"/>
              <a:gd name="csY7" fmla="*/ 1983851 h 1983851"/>
              <a:gd name="csX8" fmla="*/ 643922 w 1991511"/>
              <a:gd name="csY8" fmla="*/ 1983851 h 1983851"/>
              <a:gd name="csX9" fmla="*/ 0 w 1991511"/>
              <a:gd name="csY9" fmla="*/ 1983851 h 1983851"/>
              <a:gd name="csX10" fmla="*/ 0 w 1991511"/>
              <a:gd name="csY10" fmla="*/ 1362244 h 1983851"/>
              <a:gd name="csX11" fmla="*/ 0 w 1991511"/>
              <a:gd name="csY11" fmla="*/ 720799 h 1983851"/>
              <a:gd name="csX12" fmla="*/ 0 w 1991511"/>
              <a:gd name="csY12" fmla="*/ 0 h 19838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991511" h="1983851" fill="none" extrusionOk="0">
                <a:moveTo>
                  <a:pt x="0" y="0"/>
                </a:moveTo>
                <a:cubicBezTo>
                  <a:pt x="201808" y="8375"/>
                  <a:pt x="383203" y="-20002"/>
                  <a:pt x="624007" y="0"/>
                </a:cubicBezTo>
                <a:cubicBezTo>
                  <a:pt x="864811" y="20002"/>
                  <a:pt x="1001059" y="-31062"/>
                  <a:pt x="1267929" y="0"/>
                </a:cubicBezTo>
                <a:cubicBezTo>
                  <a:pt x="1534799" y="31062"/>
                  <a:pt x="1631338" y="25380"/>
                  <a:pt x="1991511" y="0"/>
                </a:cubicBezTo>
                <a:cubicBezTo>
                  <a:pt x="1979332" y="130242"/>
                  <a:pt x="1985403" y="370821"/>
                  <a:pt x="1991511" y="621607"/>
                </a:cubicBezTo>
                <a:cubicBezTo>
                  <a:pt x="1997619" y="872393"/>
                  <a:pt x="1961771" y="1162628"/>
                  <a:pt x="1991511" y="1302729"/>
                </a:cubicBezTo>
                <a:cubicBezTo>
                  <a:pt x="2021251" y="1442830"/>
                  <a:pt x="1987009" y="1780201"/>
                  <a:pt x="1991511" y="1983851"/>
                </a:cubicBezTo>
                <a:cubicBezTo>
                  <a:pt x="1842663" y="1983635"/>
                  <a:pt x="1477956" y="1992237"/>
                  <a:pt x="1307759" y="1983851"/>
                </a:cubicBezTo>
                <a:cubicBezTo>
                  <a:pt x="1137562" y="1975465"/>
                  <a:pt x="874906" y="1960710"/>
                  <a:pt x="643922" y="1983851"/>
                </a:cubicBezTo>
                <a:cubicBezTo>
                  <a:pt x="412938" y="2006992"/>
                  <a:pt x="217147" y="2005686"/>
                  <a:pt x="0" y="1983851"/>
                </a:cubicBezTo>
                <a:cubicBezTo>
                  <a:pt x="-4750" y="1695418"/>
                  <a:pt x="17493" y="1487521"/>
                  <a:pt x="0" y="1362244"/>
                </a:cubicBezTo>
                <a:cubicBezTo>
                  <a:pt x="-17493" y="1236967"/>
                  <a:pt x="-813" y="919980"/>
                  <a:pt x="0" y="720799"/>
                </a:cubicBezTo>
                <a:cubicBezTo>
                  <a:pt x="813" y="521619"/>
                  <a:pt x="-7559" y="318316"/>
                  <a:pt x="0" y="0"/>
                </a:cubicBezTo>
                <a:close/>
              </a:path>
              <a:path w="1991511" h="1983851" stroke="0" extrusionOk="0">
                <a:moveTo>
                  <a:pt x="0" y="0"/>
                </a:moveTo>
                <a:cubicBezTo>
                  <a:pt x="239282" y="-5998"/>
                  <a:pt x="462685" y="13230"/>
                  <a:pt x="624007" y="0"/>
                </a:cubicBezTo>
                <a:cubicBezTo>
                  <a:pt x="785329" y="-13230"/>
                  <a:pt x="1095100" y="-1350"/>
                  <a:pt x="1327674" y="0"/>
                </a:cubicBezTo>
                <a:cubicBezTo>
                  <a:pt x="1560248" y="1350"/>
                  <a:pt x="1677316" y="10252"/>
                  <a:pt x="1991511" y="0"/>
                </a:cubicBezTo>
                <a:cubicBezTo>
                  <a:pt x="2009666" y="130067"/>
                  <a:pt x="2004956" y="351251"/>
                  <a:pt x="1991511" y="601768"/>
                </a:cubicBezTo>
                <a:cubicBezTo>
                  <a:pt x="1978066" y="852285"/>
                  <a:pt x="2006170" y="1053969"/>
                  <a:pt x="1991511" y="1282890"/>
                </a:cubicBezTo>
                <a:cubicBezTo>
                  <a:pt x="1976852" y="1511811"/>
                  <a:pt x="1993176" y="1801433"/>
                  <a:pt x="1991511" y="1983851"/>
                </a:cubicBezTo>
                <a:cubicBezTo>
                  <a:pt x="1724846" y="2016190"/>
                  <a:pt x="1643330" y="2003871"/>
                  <a:pt x="1307759" y="1983851"/>
                </a:cubicBezTo>
                <a:cubicBezTo>
                  <a:pt x="972188" y="1963831"/>
                  <a:pt x="928889" y="1982071"/>
                  <a:pt x="683752" y="1983851"/>
                </a:cubicBezTo>
                <a:cubicBezTo>
                  <a:pt x="438615" y="1985631"/>
                  <a:pt x="255739" y="2013989"/>
                  <a:pt x="0" y="1983851"/>
                </a:cubicBezTo>
                <a:cubicBezTo>
                  <a:pt x="6441" y="1722495"/>
                  <a:pt x="-11200" y="1630798"/>
                  <a:pt x="0" y="1342406"/>
                </a:cubicBezTo>
                <a:cubicBezTo>
                  <a:pt x="11200" y="1054015"/>
                  <a:pt x="-15810" y="848547"/>
                  <a:pt x="0" y="720799"/>
                </a:cubicBezTo>
                <a:cubicBezTo>
                  <a:pt x="15810" y="593051"/>
                  <a:pt x="-24543" y="333046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8234063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Picture 2" descr="Planetario Halley UIS – Grupo Halley">
            <a:extLst>
              <a:ext uri="{FF2B5EF4-FFF2-40B4-BE49-F238E27FC236}">
                <a16:creationId xmlns:a16="http://schemas.microsoft.com/office/drawing/2014/main" id="{061C90AD-BB3C-3BBE-FD28-87B5A1BEA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66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A9953596-DF11-0626-3FC9-CB9A58AD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DB8A1A66-F5B1-8981-8E9F-486F67249446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8B52E091-2876-89A1-DD28-7C4A6D469DD0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9120E2CA-5A2C-EED4-77BB-5BFCD693C60B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721C5ADE-78C1-8A73-8A28-D043A38BA2B8}"/>
              </a:ext>
            </a:extLst>
          </p:cNvPr>
          <p:cNvSpPr txBox="1"/>
          <p:nvPr/>
        </p:nvSpPr>
        <p:spPr>
          <a:xfrm>
            <a:off x="138714" y="513833"/>
            <a:ext cx="12431326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Singularidad Desnuda en Rotación</a:t>
            </a:r>
            <a:endParaRPr lang="es-CO" sz="1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CBB0403B-D81E-3325-17C1-76653EF71895}"/>
              </a:ext>
            </a:extLst>
          </p:cNvPr>
          <p:cNvSpPr txBox="1"/>
          <p:nvPr/>
        </p:nvSpPr>
        <p:spPr>
          <a:xfrm>
            <a:off x="673973" y="2099755"/>
            <a:ext cx="6116092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ELEMENTO DE LÍNEA DEL  ESPACIO-TIEMPO</a:t>
            </a:r>
            <a:endParaRPr lang="es-CO" sz="800" dirty="0"/>
          </a:p>
        </p:txBody>
      </p:sp>
      <p:sp>
        <p:nvSpPr>
          <p:cNvPr id="195" name="Google Shape;195;p20">
            <a:extLst>
              <a:ext uri="{FF2B5EF4-FFF2-40B4-BE49-F238E27FC236}">
                <a16:creationId xmlns:a16="http://schemas.microsoft.com/office/drawing/2014/main" id="{8FCF813D-57C7-4529-F82E-D53E8A4B01E8}"/>
              </a:ext>
            </a:extLst>
          </p:cNvPr>
          <p:cNvSpPr txBox="1"/>
          <p:nvPr/>
        </p:nvSpPr>
        <p:spPr>
          <a:xfrm>
            <a:off x="18705388" y="3315355"/>
            <a:ext cx="3489000" cy="92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Algoritmo principal de OSIRIS.</a:t>
            </a:r>
            <a:endParaRPr lang="es-CO" sz="120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F98EFCBD-F459-F35B-F081-9B3A583E6D33}"/>
              </a:ext>
            </a:extLst>
          </p:cNvPr>
          <p:cNvSpPr txBox="1"/>
          <p:nvPr/>
        </p:nvSpPr>
        <p:spPr>
          <a:xfrm>
            <a:off x="18705387" y="1550452"/>
            <a:ext cx="63453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CCCBF052-3DAB-D098-CFE9-95BDFE35BA73}"/>
              </a:ext>
            </a:extLst>
          </p:cNvPr>
          <p:cNvSpPr txBox="1"/>
          <p:nvPr/>
        </p:nvSpPr>
        <p:spPr>
          <a:xfrm>
            <a:off x="23004112" y="3315354"/>
            <a:ext cx="3489000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7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3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48DC3F78-1C26-6474-9CBD-D07581DE9F2F}"/>
              </a:ext>
            </a:extLst>
          </p:cNvPr>
          <p:cNvSpPr txBox="1"/>
          <p:nvPr/>
        </p:nvSpPr>
        <p:spPr>
          <a:xfrm>
            <a:off x="22614384" y="1550452"/>
            <a:ext cx="71226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     ACRECIÓN</a:t>
            </a:r>
            <a:endParaRPr lang="es-CO" sz="784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A2461D25-762F-6319-B9E5-E5EE95F2BA9C}"/>
              </a:ext>
            </a:extLst>
          </p:cNvPr>
          <p:cNvSpPr txBox="1"/>
          <p:nvPr/>
        </p:nvSpPr>
        <p:spPr>
          <a:xfrm>
            <a:off x="27302836" y="3315355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3A2D9D67-4B9D-81C8-0C01-90870F1ACCCA}"/>
              </a:ext>
            </a:extLst>
          </p:cNvPr>
          <p:cNvSpPr txBox="1"/>
          <p:nvPr/>
        </p:nvSpPr>
        <p:spPr>
          <a:xfrm>
            <a:off x="23945850" y="1550452"/>
            <a:ext cx="68460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784" dirty="0"/>
          </a:p>
        </p:txBody>
      </p:sp>
      <p:pic>
        <p:nvPicPr>
          <p:cNvPr id="23" name="Imagen 2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AF383556-C888-6A3E-6C91-E8B0488C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2231" y="441012"/>
            <a:ext cx="6275765" cy="2596404"/>
          </a:xfrm>
          <a:prstGeom prst="rect">
            <a:avLst/>
          </a:prstGeom>
        </p:spPr>
      </p:pic>
      <p:sp>
        <p:nvSpPr>
          <p:cNvPr id="29" name="Google Shape;195;p20">
            <a:extLst>
              <a:ext uri="{FF2B5EF4-FFF2-40B4-BE49-F238E27FC236}">
                <a16:creationId xmlns:a16="http://schemas.microsoft.com/office/drawing/2014/main" id="{D29225F0-63A9-874E-9045-780BC4CB59EA}"/>
              </a:ext>
            </a:extLst>
          </p:cNvPr>
          <p:cNvSpPr txBox="1"/>
          <p:nvPr/>
        </p:nvSpPr>
        <p:spPr>
          <a:xfrm>
            <a:off x="1104142" y="4530218"/>
            <a:ext cx="3000194" cy="591366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RNS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B57DE24-ED1D-9CC6-C5FD-6EDFAC594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" r="11344" b="-1"/>
          <a:stretch>
            <a:fillRect/>
          </a:stretch>
        </p:blipFill>
        <p:spPr bwMode="auto">
          <a:xfrm>
            <a:off x="5053305" y="4235607"/>
            <a:ext cx="10382314" cy="8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EBAC89BC-E141-5550-3AFE-965C2C716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47" r="24462"/>
          <a:stretch>
            <a:fillRect/>
          </a:stretch>
        </p:blipFill>
        <p:spPr bwMode="auto">
          <a:xfrm>
            <a:off x="5053304" y="5480904"/>
            <a:ext cx="3000194" cy="6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715CAA68-CB30-53B0-AB13-BD712FE3B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r="21830"/>
          <a:stretch>
            <a:fillRect/>
          </a:stretch>
        </p:blipFill>
        <p:spPr bwMode="auto">
          <a:xfrm>
            <a:off x="5053304" y="6321540"/>
            <a:ext cx="3473522" cy="4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0D115954-7AF6-E320-06E0-1C0DA122F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14" r="22098" b="1"/>
          <a:stretch>
            <a:fillRect/>
          </a:stretch>
        </p:blipFill>
        <p:spPr bwMode="auto">
          <a:xfrm>
            <a:off x="9761175" y="5480904"/>
            <a:ext cx="3204198" cy="6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6CC5C8A4-0EF6-1FE6-2F08-0E91C01EA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41" r="17393"/>
          <a:stretch>
            <a:fillRect/>
          </a:stretch>
        </p:blipFill>
        <p:spPr bwMode="auto">
          <a:xfrm>
            <a:off x="9761175" y="6248548"/>
            <a:ext cx="5428783" cy="5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50471003-EEDF-D301-AA10-9C2093D1077A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4937252C-908C-0E9B-6F6A-8B9CF5F6B970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14</a:t>
            </a:r>
            <a:endParaRPr lang="es-CO" sz="784" dirty="0"/>
          </a:p>
        </p:txBody>
      </p:sp>
      <p:pic>
        <p:nvPicPr>
          <p:cNvPr id="6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537D5BD-068C-7EB1-47BE-CCF48B997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8FBFADF-3E61-2671-BA3D-FD189018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B6CA7E87-7098-DF3B-9D71-E79FD1B77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19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F932827E-A5E2-A46C-1CBC-0DE618CC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3BF12673-DFD4-E9FD-CFD8-57AF9856F4FF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F6B3010B-2E01-E363-5D74-1EBF791E0E2F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72C91BE1-9610-9972-D670-203568FCA08C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4E2264CD-8BB0-18A1-625C-C66505ED4583}"/>
              </a:ext>
            </a:extLst>
          </p:cNvPr>
          <p:cNvSpPr txBox="1"/>
          <p:nvPr/>
        </p:nvSpPr>
        <p:spPr>
          <a:xfrm>
            <a:off x="182256" y="513833"/>
            <a:ext cx="12431326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Singularidad Desnuda en Rotación</a:t>
            </a:r>
            <a:endParaRPr lang="es-CO" sz="1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6E836D49-8674-4C67-E22E-2F97A03C0BDE}"/>
              </a:ext>
            </a:extLst>
          </p:cNvPr>
          <p:cNvSpPr txBox="1"/>
          <p:nvPr/>
        </p:nvSpPr>
        <p:spPr>
          <a:xfrm>
            <a:off x="794374" y="1807391"/>
            <a:ext cx="758427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800" dirty="0"/>
          </a:p>
        </p:txBody>
      </p:sp>
      <p:pic>
        <p:nvPicPr>
          <p:cNvPr id="23" name="Imagen 2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7991514E-8DB4-79BC-4E3A-86BEF2365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2231" y="441012"/>
            <a:ext cx="6275765" cy="2596404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B608350-EE92-3CE2-2DFF-F6BAEE022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" r="11344" b="-1"/>
          <a:stretch>
            <a:fillRect/>
          </a:stretch>
        </p:blipFill>
        <p:spPr bwMode="auto">
          <a:xfrm>
            <a:off x="617695" y="2960591"/>
            <a:ext cx="10898833" cy="8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6F16F04-A99C-8F19-3237-08241C2EB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47" r="24462"/>
          <a:stretch>
            <a:fillRect/>
          </a:stretch>
        </p:blipFill>
        <p:spPr bwMode="auto">
          <a:xfrm>
            <a:off x="713230" y="4268223"/>
            <a:ext cx="3000194" cy="6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EB47AAA8-FC44-FD6E-46C4-338BDCD28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r="21830"/>
          <a:stretch>
            <a:fillRect/>
          </a:stretch>
        </p:blipFill>
        <p:spPr bwMode="auto">
          <a:xfrm>
            <a:off x="549454" y="5108859"/>
            <a:ext cx="3473522" cy="4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AB49E792-29FC-0760-27F7-6E3ED49DB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14" r="22098" b="1"/>
          <a:stretch>
            <a:fillRect/>
          </a:stretch>
        </p:blipFill>
        <p:spPr bwMode="auto">
          <a:xfrm>
            <a:off x="617696" y="5732003"/>
            <a:ext cx="3204198" cy="6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4C36B6DA-0A7E-F893-D01E-B76D9D771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41" r="17393"/>
          <a:stretch>
            <a:fillRect/>
          </a:stretch>
        </p:blipFill>
        <p:spPr bwMode="auto">
          <a:xfrm>
            <a:off x="576752" y="6499647"/>
            <a:ext cx="5428783" cy="5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FDED2A75-AEE9-C288-1214-274BBCFB92FF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CF1C8FD0-03C0-8C62-9654-E42BFA714008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15</a:t>
            </a:r>
            <a:endParaRPr lang="es-CO" sz="784" dirty="0"/>
          </a:p>
        </p:txBody>
      </p:sp>
      <p:pic>
        <p:nvPicPr>
          <p:cNvPr id="6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7D1336CA-9EB6-C245-0029-B7EEA8D59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642E001-13CE-8668-2556-2B7A972C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C3663A9-24EB-B8AE-D76D-FD257A37A4CB}"/>
              </a:ext>
            </a:extLst>
          </p:cNvPr>
          <p:cNvSpPr/>
          <p:nvPr/>
        </p:nvSpPr>
        <p:spPr>
          <a:xfrm>
            <a:off x="5684813" y="3126555"/>
            <a:ext cx="866112" cy="555097"/>
          </a:xfrm>
          <a:custGeom>
            <a:avLst/>
            <a:gdLst>
              <a:gd name="csX0" fmla="*/ 0 w 866112"/>
              <a:gd name="csY0" fmla="*/ 0 h 555097"/>
              <a:gd name="csX1" fmla="*/ 433056 w 866112"/>
              <a:gd name="csY1" fmla="*/ 0 h 555097"/>
              <a:gd name="csX2" fmla="*/ 866112 w 866112"/>
              <a:gd name="csY2" fmla="*/ 0 h 555097"/>
              <a:gd name="csX3" fmla="*/ 866112 w 866112"/>
              <a:gd name="csY3" fmla="*/ 555097 h 555097"/>
              <a:gd name="csX4" fmla="*/ 415734 w 866112"/>
              <a:gd name="csY4" fmla="*/ 555097 h 555097"/>
              <a:gd name="csX5" fmla="*/ 0 w 866112"/>
              <a:gd name="csY5" fmla="*/ 555097 h 555097"/>
              <a:gd name="csX6" fmla="*/ 0 w 866112"/>
              <a:gd name="csY6" fmla="*/ 0 h 5550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866112" h="555097" extrusionOk="0">
                <a:moveTo>
                  <a:pt x="0" y="0"/>
                </a:moveTo>
                <a:cubicBezTo>
                  <a:pt x="154922" y="1121"/>
                  <a:pt x="285544" y="-4925"/>
                  <a:pt x="433056" y="0"/>
                </a:cubicBezTo>
                <a:cubicBezTo>
                  <a:pt x="580568" y="4925"/>
                  <a:pt x="728785" y="-3515"/>
                  <a:pt x="866112" y="0"/>
                </a:cubicBezTo>
                <a:cubicBezTo>
                  <a:pt x="891251" y="164497"/>
                  <a:pt x="843612" y="383205"/>
                  <a:pt x="866112" y="555097"/>
                </a:cubicBezTo>
                <a:cubicBezTo>
                  <a:pt x="773734" y="568297"/>
                  <a:pt x="537628" y="534845"/>
                  <a:pt x="415734" y="555097"/>
                </a:cubicBezTo>
                <a:cubicBezTo>
                  <a:pt x="293840" y="575349"/>
                  <a:pt x="204601" y="560687"/>
                  <a:pt x="0" y="555097"/>
                </a:cubicBezTo>
                <a:cubicBezTo>
                  <a:pt x="-12061" y="416120"/>
                  <a:pt x="-10513" y="16955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6364514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764D2B0-A61B-76AF-E5B5-BCFC5C78B7ED}"/>
              </a:ext>
            </a:extLst>
          </p:cNvPr>
          <p:cNvGrpSpPr/>
          <p:nvPr/>
        </p:nvGrpSpPr>
        <p:grpSpPr>
          <a:xfrm>
            <a:off x="8284725" y="4254575"/>
            <a:ext cx="10007158" cy="4820429"/>
            <a:chOff x="8175541" y="4268223"/>
            <a:chExt cx="10007158" cy="4820429"/>
          </a:xfrm>
        </p:grpSpPr>
        <p:pic>
          <p:nvPicPr>
            <p:cNvPr id="2" name="Imagen 1" descr="Imagen de la pantalla de un celular con texto e imagen&#10;&#10;El contenido generado por IA puede ser incorrecto.">
              <a:extLst>
                <a:ext uri="{FF2B5EF4-FFF2-40B4-BE49-F238E27FC236}">
                  <a16:creationId xmlns:a16="http://schemas.microsoft.com/office/drawing/2014/main" id="{B3DDA90D-6AB4-C6B7-9751-EB2601D34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b="14606"/>
            <a:stretch>
              <a:fillRect/>
            </a:stretch>
          </p:blipFill>
          <p:spPr>
            <a:xfrm>
              <a:off x="8175541" y="4268223"/>
              <a:ext cx="10007158" cy="4820429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AD26217-64FE-ED56-E027-28C0937F4840}"/>
                </a:ext>
              </a:extLst>
            </p:cNvPr>
            <p:cNvSpPr/>
            <p:nvPr/>
          </p:nvSpPr>
          <p:spPr>
            <a:xfrm>
              <a:off x="13330162" y="7384093"/>
              <a:ext cx="699739" cy="494534"/>
            </a:xfrm>
            <a:custGeom>
              <a:avLst/>
              <a:gdLst>
                <a:gd name="csX0" fmla="*/ 0 w 699739"/>
                <a:gd name="csY0" fmla="*/ 0 h 494534"/>
                <a:gd name="csX1" fmla="*/ 699739 w 699739"/>
                <a:gd name="csY1" fmla="*/ 0 h 494534"/>
                <a:gd name="csX2" fmla="*/ 699739 w 699739"/>
                <a:gd name="csY2" fmla="*/ 494534 h 494534"/>
                <a:gd name="csX3" fmla="*/ 0 w 699739"/>
                <a:gd name="csY3" fmla="*/ 494534 h 494534"/>
                <a:gd name="csX4" fmla="*/ 0 w 699739"/>
                <a:gd name="csY4" fmla="*/ 0 h 4945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99739" h="494534" extrusionOk="0">
                  <a:moveTo>
                    <a:pt x="0" y="0"/>
                  </a:moveTo>
                  <a:cubicBezTo>
                    <a:pt x="215990" y="27111"/>
                    <a:pt x="363670" y="-25987"/>
                    <a:pt x="699739" y="0"/>
                  </a:cubicBezTo>
                  <a:cubicBezTo>
                    <a:pt x="710584" y="209837"/>
                    <a:pt x="680206" y="277990"/>
                    <a:pt x="699739" y="494534"/>
                  </a:cubicBezTo>
                  <a:cubicBezTo>
                    <a:pt x="524406" y="505026"/>
                    <a:pt x="317872" y="471568"/>
                    <a:pt x="0" y="494534"/>
                  </a:cubicBezTo>
                  <a:cubicBezTo>
                    <a:pt x="1616" y="344277"/>
                    <a:pt x="6055" y="184018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28928"/>
              </a:solidFill>
              <a:extLst>
                <a:ext uri="{C807C97D-BFC1-408E-A445-0C87EB9F89A2}">
                  <ask:lineSketchStyleProps xmlns:ask="http://schemas.microsoft.com/office/drawing/2018/sketchyshapes" sd="63645143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35BD0BA-3D87-2D72-81D4-7945D4B91C0E}"/>
                </a:ext>
              </a:extLst>
            </p:cNvPr>
            <p:cNvSpPr/>
            <p:nvPr/>
          </p:nvSpPr>
          <p:spPr>
            <a:xfrm>
              <a:off x="12012231" y="5636970"/>
              <a:ext cx="460501" cy="373964"/>
            </a:xfrm>
            <a:custGeom>
              <a:avLst/>
              <a:gdLst>
                <a:gd name="csX0" fmla="*/ 0 w 460501"/>
                <a:gd name="csY0" fmla="*/ 0 h 373964"/>
                <a:gd name="csX1" fmla="*/ 460501 w 460501"/>
                <a:gd name="csY1" fmla="*/ 0 h 373964"/>
                <a:gd name="csX2" fmla="*/ 460501 w 460501"/>
                <a:gd name="csY2" fmla="*/ 373964 h 373964"/>
                <a:gd name="csX3" fmla="*/ 0 w 460501"/>
                <a:gd name="csY3" fmla="*/ 373964 h 373964"/>
                <a:gd name="csX4" fmla="*/ 0 w 460501"/>
                <a:gd name="csY4" fmla="*/ 0 h 3739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60501" h="373964" extrusionOk="0">
                  <a:moveTo>
                    <a:pt x="0" y="0"/>
                  </a:moveTo>
                  <a:cubicBezTo>
                    <a:pt x="213004" y="-1963"/>
                    <a:pt x="300525" y="11895"/>
                    <a:pt x="460501" y="0"/>
                  </a:cubicBezTo>
                  <a:cubicBezTo>
                    <a:pt x="456731" y="184324"/>
                    <a:pt x="465514" y="214103"/>
                    <a:pt x="460501" y="373964"/>
                  </a:cubicBezTo>
                  <a:cubicBezTo>
                    <a:pt x="331114" y="380269"/>
                    <a:pt x="150516" y="364236"/>
                    <a:pt x="0" y="373964"/>
                  </a:cubicBezTo>
                  <a:cubicBezTo>
                    <a:pt x="-11947" y="213426"/>
                    <a:pt x="-15658" y="138425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28928"/>
              </a:solidFill>
              <a:extLst>
                <a:ext uri="{C807C97D-BFC1-408E-A445-0C87EB9F89A2}">
                  <ask:lineSketchStyleProps xmlns:ask="http://schemas.microsoft.com/office/drawing/2018/sketchyshapes" sd="63645143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12" name="Picture 2" descr="Planetario Halley UIS – Grupo Halley">
            <a:extLst>
              <a:ext uri="{FF2B5EF4-FFF2-40B4-BE49-F238E27FC236}">
                <a16:creationId xmlns:a16="http://schemas.microsoft.com/office/drawing/2014/main" id="{C2A02059-CAD4-80EB-9F26-F1C8126C4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4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932996-8DC2-00A4-5EC8-075E8DBF1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537" y="-484783"/>
            <a:ext cx="4955633" cy="4826913"/>
          </a:xfrm>
          <a:prstGeom prst="rect">
            <a:avLst/>
          </a:prstGeom>
        </p:spPr>
      </p:pic>
      <p:sp>
        <p:nvSpPr>
          <p:cNvPr id="109" name="Google Shape;109;p15"/>
          <p:cNvSpPr txBox="1"/>
          <p:nvPr/>
        </p:nvSpPr>
        <p:spPr>
          <a:xfrm>
            <a:off x="1028700" y="1572560"/>
            <a:ext cx="13873163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Tabla de Contenidos</a:t>
            </a:r>
            <a:endParaRPr lang="es-CO" sz="784" dirty="0"/>
          </a:p>
        </p:txBody>
      </p:sp>
      <p:sp>
        <p:nvSpPr>
          <p:cNvPr id="110" name="Google Shape;110;p15"/>
          <p:cNvSpPr txBox="1"/>
          <p:nvPr/>
        </p:nvSpPr>
        <p:spPr>
          <a:xfrm>
            <a:off x="2492646" y="366981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1.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Introducción</a:t>
            </a:r>
            <a:endParaRPr lang="es-CO" sz="784" dirty="0"/>
          </a:p>
        </p:txBody>
      </p:sp>
      <p:sp>
        <p:nvSpPr>
          <p:cNvPr id="111" name="Google Shape;111;p15"/>
          <p:cNvSpPr txBox="1"/>
          <p:nvPr/>
        </p:nvSpPr>
        <p:spPr>
          <a:xfrm>
            <a:off x="2492646" y="4898545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Espaciotiempo de Kerr</a:t>
            </a:r>
            <a:endParaRPr lang="es-CO" sz="784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2492646" y="612726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3.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Órbitas esféricas</a:t>
            </a:r>
            <a:endParaRPr lang="es-CO" sz="784" dirty="0"/>
          </a:p>
        </p:txBody>
      </p:sp>
      <p:grpSp>
        <p:nvGrpSpPr>
          <p:cNvPr id="115" name="Google Shape;115;p15"/>
          <p:cNvGrpSpPr/>
          <p:nvPr/>
        </p:nvGrpSpPr>
        <p:grpSpPr>
          <a:xfrm>
            <a:off x="0" y="0"/>
            <a:ext cx="18318288" cy="574388"/>
            <a:chOff x="0" y="0"/>
            <a:chExt cx="4824570" cy="151279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E09909C5-FEC5-AF81-AE0D-933EDD990031}"/>
              </a:ext>
            </a:extLst>
          </p:cNvPr>
          <p:cNvSpPr txBox="1"/>
          <p:nvPr/>
        </p:nvSpPr>
        <p:spPr>
          <a:xfrm>
            <a:off x="9451658" y="366981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4.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Lente gravitacional</a:t>
            </a:r>
            <a:endParaRPr lang="es-CO" sz="784" dirty="0"/>
          </a:p>
        </p:txBody>
      </p:sp>
      <p:sp>
        <p:nvSpPr>
          <p:cNvPr id="3" name="Google Shape;111;p15">
            <a:extLst>
              <a:ext uri="{FF2B5EF4-FFF2-40B4-BE49-F238E27FC236}">
                <a16:creationId xmlns:a16="http://schemas.microsoft.com/office/drawing/2014/main" id="{13FEC31F-C156-D7B4-5514-0717F7A935BF}"/>
              </a:ext>
            </a:extLst>
          </p:cNvPr>
          <p:cNvSpPr txBox="1"/>
          <p:nvPr/>
        </p:nvSpPr>
        <p:spPr>
          <a:xfrm>
            <a:off x="9451658" y="4898545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5.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Resultados parciales</a:t>
            </a:r>
            <a:endParaRPr lang="es-CO" sz="784" dirty="0"/>
          </a:p>
        </p:txBody>
      </p:sp>
      <p:sp>
        <p:nvSpPr>
          <p:cNvPr id="4" name="Google Shape;112;p15">
            <a:extLst>
              <a:ext uri="{FF2B5EF4-FFF2-40B4-BE49-F238E27FC236}">
                <a16:creationId xmlns:a16="http://schemas.microsoft.com/office/drawing/2014/main" id="{C187630F-B094-54E4-6EF8-73FCCB580738}"/>
              </a:ext>
            </a:extLst>
          </p:cNvPr>
          <p:cNvSpPr txBox="1"/>
          <p:nvPr/>
        </p:nvSpPr>
        <p:spPr>
          <a:xfrm>
            <a:off x="9451658" y="612726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6.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Trabajo Futuro</a:t>
            </a:r>
            <a:endParaRPr lang="es-CO" sz="784" dirty="0"/>
          </a:p>
        </p:txBody>
      </p:sp>
      <p:cxnSp>
        <p:nvCxnSpPr>
          <p:cNvPr id="8" name="Google Shape;107;p15">
            <a:extLst>
              <a:ext uri="{FF2B5EF4-FFF2-40B4-BE49-F238E27FC236}">
                <a16:creationId xmlns:a16="http://schemas.microsoft.com/office/drawing/2014/main" id="{E6C07DCE-E5D5-13B4-8E0A-5C3166E8AF9B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108;p15">
            <a:extLst>
              <a:ext uri="{FF2B5EF4-FFF2-40B4-BE49-F238E27FC236}">
                <a16:creationId xmlns:a16="http://schemas.microsoft.com/office/drawing/2014/main" id="{870A8B47-96E0-B7AC-0C1C-19A24D06B73C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01</a:t>
            </a:r>
            <a:endParaRPr lang="es-CO" sz="784" dirty="0"/>
          </a:p>
        </p:txBody>
      </p:sp>
      <p:pic>
        <p:nvPicPr>
          <p:cNvPr id="10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BD6A59D-1990-06D8-CDF4-3F27653C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1E95CCC-21F3-9935-0D67-06093706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lanetario Halley UIS – Grupo Halley">
            <a:extLst>
              <a:ext uri="{FF2B5EF4-FFF2-40B4-BE49-F238E27FC236}">
                <a16:creationId xmlns:a16="http://schemas.microsoft.com/office/drawing/2014/main" id="{6C33B54E-5B02-07DE-CDB1-5711996C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9770C6AB-B0F3-D946-708C-238E8528D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BBC4607D-1484-884C-2AFD-6A0F7071A7EC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7DDAAAA0-2333-769B-5D8E-9E3A9F65BB92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E4EAA3BE-9F6A-84EA-86AE-4684BCFB66D2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45EA65AF-ECE5-13C2-7A2D-309285E739B2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63A8C8F1-6BD2-54BC-56BA-D9AA688F449E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16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1E0051C0-BF9E-F3DE-E9E8-62DEF754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8B95BD1-8291-BC64-6E15-254A64F5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C93A296B-95A3-5E37-3BD2-BEFA8D75BE7B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Órbitas esféricas de fotones en RNS</a:t>
            </a:r>
            <a:endParaRPr lang="es-CO" sz="100" dirty="0"/>
          </a:p>
        </p:txBody>
      </p:sp>
      <p:pic>
        <p:nvPicPr>
          <p:cNvPr id="21" name="Imagen 20" descr="Texto&#10;&#10;El contenido generado por IA puede ser incorrecto.">
            <a:extLst>
              <a:ext uri="{FF2B5EF4-FFF2-40B4-BE49-F238E27FC236}">
                <a16:creationId xmlns:a16="http://schemas.microsoft.com/office/drawing/2014/main" id="{D7E201ED-D918-9417-52DB-E05798D44C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882" b="63973"/>
          <a:stretch>
            <a:fillRect/>
          </a:stretch>
        </p:blipFill>
        <p:spPr>
          <a:xfrm>
            <a:off x="6685967" y="2494754"/>
            <a:ext cx="1587415" cy="773615"/>
          </a:xfrm>
          <a:prstGeom prst="rect">
            <a:avLst/>
          </a:prstGeom>
        </p:spPr>
      </p:pic>
      <p:sp>
        <p:nvSpPr>
          <p:cNvPr id="23" name="Google Shape;137;p17">
            <a:extLst>
              <a:ext uri="{FF2B5EF4-FFF2-40B4-BE49-F238E27FC236}">
                <a16:creationId xmlns:a16="http://schemas.microsoft.com/office/drawing/2014/main" id="{86DCC16B-543E-054E-7162-A64A1C1C249C}"/>
              </a:ext>
            </a:extLst>
          </p:cNvPr>
          <p:cNvSpPr txBox="1"/>
          <p:nvPr/>
        </p:nvSpPr>
        <p:spPr>
          <a:xfrm>
            <a:off x="6460702" y="1843213"/>
            <a:ext cx="9396702" cy="54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¡Funciona una vez más la separación de variables!</a:t>
            </a:r>
          </a:p>
          <a:p>
            <a:pPr marL="171450" indent="-17145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700" dirty="0">
              <a:solidFill>
                <a:schemeClr val="bg1"/>
              </a:solidFill>
            </a:endParaRPr>
          </a:p>
        </p:txBody>
      </p:sp>
      <p:pic>
        <p:nvPicPr>
          <p:cNvPr id="24" name="Imagen 23" descr="Texto&#10;&#10;El contenido generado por IA puede ser incorrecto.">
            <a:extLst>
              <a:ext uri="{FF2B5EF4-FFF2-40B4-BE49-F238E27FC236}">
                <a16:creationId xmlns:a16="http://schemas.microsoft.com/office/drawing/2014/main" id="{D1DF72EC-6F4B-43AB-F930-44BE9B4BA0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388" r="27882" b="37130"/>
          <a:stretch>
            <a:fillRect/>
          </a:stretch>
        </p:blipFill>
        <p:spPr>
          <a:xfrm>
            <a:off x="8374634" y="2491474"/>
            <a:ext cx="1587415" cy="697502"/>
          </a:xfrm>
          <a:prstGeom prst="rect">
            <a:avLst/>
          </a:prstGeom>
        </p:spPr>
      </p:pic>
      <p:pic>
        <p:nvPicPr>
          <p:cNvPr id="26" name="Imagen 25" descr="Texto&#10;&#10;El contenido generado por IA puede ser incorrecto.">
            <a:extLst>
              <a:ext uri="{FF2B5EF4-FFF2-40B4-BE49-F238E27FC236}">
                <a16:creationId xmlns:a16="http://schemas.microsoft.com/office/drawing/2014/main" id="{CE86221D-CF2B-60CD-CD12-B44BC0FB6C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468" r="27882"/>
          <a:stretch>
            <a:fillRect/>
          </a:stretch>
        </p:blipFill>
        <p:spPr>
          <a:xfrm>
            <a:off x="10292311" y="2491474"/>
            <a:ext cx="1587414" cy="784464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CEF8A5F-7561-C29D-A53D-7C25A898C2ED}"/>
              </a:ext>
            </a:extLst>
          </p:cNvPr>
          <p:cNvGrpSpPr/>
          <p:nvPr/>
        </p:nvGrpSpPr>
        <p:grpSpPr>
          <a:xfrm>
            <a:off x="6460702" y="3693543"/>
            <a:ext cx="10280686" cy="1195823"/>
            <a:chOff x="5067163" y="3848269"/>
            <a:chExt cx="11299352" cy="1182731"/>
          </a:xfrm>
        </p:grpSpPr>
        <p:sp>
          <p:nvSpPr>
            <p:cNvPr id="29" name="Google Shape;195;p20">
              <a:extLst>
                <a:ext uri="{FF2B5EF4-FFF2-40B4-BE49-F238E27FC236}">
                  <a16:creationId xmlns:a16="http://schemas.microsoft.com/office/drawing/2014/main" id="{C04BACA0-DF13-43E4-2B30-02739E3DF6ED}"/>
                </a:ext>
              </a:extLst>
            </p:cNvPr>
            <p:cNvSpPr txBox="1"/>
            <p:nvPr/>
          </p:nvSpPr>
          <p:spPr>
            <a:xfrm>
              <a:off x="5067163" y="3848269"/>
              <a:ext cx="11299352" cy="1182731"/>
            </a:xfrm>
            <a:prstGeom prst="roundRect">
              <a:avLst>
                <a:gd name="adj" fmla="val 28128"/>
              </a:avLst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endParaRPr lang="es-CO" sz="28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endParaRPr>
            </a:p>
            <a:p>
              <a:pPr algn="ctr">
                <a:lnSpc>
                  <a:spcPct val="115000"/>
                </a:lnSpc>
              </a:pPr>
              <a:endParaRPr lang="es-CO" sz="28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endParaRP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E1909068-B9BE-74EC-D82A-71B319BA6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8094" y="4040614"/>
              <a:ext cx="10854353" cy="749610"/>
            </a:xfrm>
            <a:prstGeom prst="rect">
              <a:avLst/>
            </a:prstGeom>
          </p:spPr>
        </p:pic>
      </p:grpSp>
      <p:pic>
        <p:nvPicPr>
          <p:cNvPr id="32" name="Imagen 31" descr="Diagrama&#10;&#10;El contenido generado por IA puede ser incorrecto.">
            <a:extLst>
              <a:ext uri="{FF2B5EF4-FFF2-40B4-BE49-F238E27FC236}">
                <a16:creationId xmlns:a16="http://schemas.microsoft.com/office/drawing/2014/main" id="{AA751BF3-9398-E229-1FB4-5F4AB2AB1E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65" r="15711"/>
          <a:stretch>
            <a:fillRect/>
          </a:stretch>
        </p:blipFill>
        <p:spPr>
          <a:xfrm>
            <a:off x="1348322" y="3562291"/>
            <a:ext cx="3830956" cy="915215"/>
          </a:xfrm>
          <a:custGeom>
            <a:avLst/>
            <a:gdLst>
              <a:gd name="csX0" fmla="*/ 0 w 3830956"/>
              <a:gd name="csY0" fmla="*/ 0 h 915215"/>
              <a:gd name="csX1" fmla="*/ 638493 w 3830956"/>
              <a:gd name="csY1" fmla="*/ 0 h 915215"/>
              <a:gd name="csX2" fmla="*/ 1200366 w 3830956"/>
              <a:gd name="csY2" fmla="*/ 0 h 915215"/>
              <a:gd name="csX3" fmla="*/ 1800549 w 3830956"/>
              <a:gd name="csY3" fmla="*/ 0 h 915215"/>
              <a:gd name="csX4" fmla="*/ 2400732 w 3830956"/>
              <a:gd name="csY4" fmla="*/ 0 h 915215"/>
              <a:gd name="csX5" fmla="*/ 3000916 w 3830956"/>
              <a:gd name="csY5" fmla="*/ 0 h 915215"/>
              <a:gd name="csX6" fmla="*/ 3830956 w 3830956"/>
              <a:gd name="csY6" fmla="*/ 0 h 915215"/>
              <a:gd name="csX7" fmla="*/ 3830956 w 3830956"/>
              <a:gd name="csY7" fmla="*/ 457608 h 915215"/>
              <a:gd name="csX8" fmla="*/ 3830956 w 3830956"/>
              <a:gd name="csY8" fmla="*/ 915215 h 915215"/>
              <a:gd name="csX9" fmla="*/ 3230773 w 3830956"/>
              <a:gd name="csY9" fmla="*/ 915215 h 915215"/>
              <a:gd name="csX10" fmla="*/ 2668899 w 3830956"/>
              <a:gd name="csY10" fmla="*/ 915215 h 915215"/>
              <a:gd name="csX11" fmla="*/ 2068716 w 3830956"/>
              <a:gd name="csY11" fmla="*/ 915215 h 915215"/>
              <a:gd name="csX12" fmla="*/ 1391914 w 3830956"/>
              <a:gd name="csY12" fmla="*/ 915215 h 915215"/>
              <a:gd name="csX13" fmla="*/ 868350 w 3830956"/>
              <a:gd name="csY13" fmla="*/ 915215 h 915215"/>
              <a:gd name="csX14" fmla="*/ 0 w 3830956"/>
              <a:gd name="csY14" fmla="*/ 915215 h 915215"/>
              <a:gd name="csX15" fmla="*/ 0 w 3830956"/>
              <a:gd name="csY15" fmla="*/ 466760 h 915215"/>
              <a:gd name="csX16" fmla="*/ 0 w 3830956"/>
              <a:gd name="csY16" fmla="*/ 0 h 9152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830956" h="915215" fill="none" extrusionOk="0">
                <a:moveTo>
                  <a:pt x="0" y="0"/>
                </a:moveTo>
                <a:cubicBezTo>
                  <a:pt x="246404" y="5395"/>
                  <a:pt x="398539" y="-18905"/>
                  <a:pt x="638493" y="0"/>
                </a:cubicBezTo>
                <a:cubicBezTo>
                  <a:pt x="878447" y="18905"/>
                  <a:pt x="948685" y="-423"/>
                  <a:pt x="1200366" y="0"/>
                </a:cubicBezTo>
                <a:cubicBezTo>
                  <a:pt x="1452047" y="423"/>
                  <a:pt x="1597360" y="-15849"/>
                  <a:pt x="1800549" y="0"/>
                </a:cubicBezTo>
                <a:cubicBezTo>
                  <a:pt x="2003738" y="15849"/>
                  <a:pt x="2213767" y="-8276"/>
                  <a:pt x="2400732" y="0"/>
                </a:cubicBezTo>
                <a:cubicBezTo>
                  <a:pt x="2587697" y="8276"/>
                  <a:pt x="2795674" y="-4055"/>
                  <a:pt x="3000916" y="0"/>
                </a:cubicBezTo>
                <a:cubicBezTo>
                  <a:pt x="3206158" y="4055"/>
                  <a:pt x="3447277" y="-10001"/>
                  <a:pt x="3830956" y="0"/>
                </a:cubicBezTo>
                <a:cubicBezTo>
                  <a:pt x="3816243" y="104384"/>
                  <a:pt x="3853268" y="269278"/>
                  <a:pt x="3830956" y="457608"/>
                </a:cubicBezTo>
                <a:cubicBezTo>
                  <a:pt x="3808644" y="645938"/>
                  <a:pt x="3836319" y="799303"/>
                  <a:pt x="3830956" y="915215"/>
                </a:cubicBezTo>
                <a:cubicBezTo>
                  <a:pt x="3658363" y="892673"/>
                  <a:pt x="3517817" y="908722"/>
                  <a:pt x="3230773" y="915215"/>
                </a:cubicBezTo>
                <a:cubicBezTo>
                  <a:pt x="2943729" y="921708"/>
                  <a:pt x="2852445" y="898624"/>
                  <a:pt x="2668899" y="915215"/>
                </a:cubicBezTo>
                <a:cubicBezTo>
                  <a:pt x="2485353" y="931806"/>
                  <a:pt x="2268175" y="934686"/>
                  <a:pt x="2068716" y="915215"/>
                </a:cubicBezTo>
                <a:cubicBezTo>
                  <a:pt x="1869257" y="895744"/>
                  <a:pt x="1699396" y="917893"/>
                  <a:pt x="1391914" y="915215"/>
                </a:cubicBezTo>
                <a:cubicBezTo>
                  <a:pt x="1084432" y="912537"/>
                  <a:pt x="1092679" y="921108"/>
                  <a:pt x="868350" y="915215"/>
                </a:cubicBezTo>
                <a:cubicBezTo>
                  <a:pt x="644021" y="909322"/>
                  <a:pt x="426246" y="876008"/>
                  <a:pt x="0" y="915215"/>
                </a:cubicBezTo>
                <a:cubicBezTo>
                  <a:pt x="12352" y="729351"/>
                  <a:pt x="-7727" y="629163"/>
                  <a:pt x="0" y="466760"/>
                </a:cubicBezTo>
                <a:cubicBezTo>
                  <a:pt x="7727" y="304357"/>
                  <a:pt x="-20845" y="96084"/>
                  <a:pt x="0" y="0"/>
                </a:cubicBezTo>
                <a:close/>
              </a:path>
              <a:path w="3830956" h="915215" stroke="0" extrusionOk="0">
                <a:moveTo>
                  <a:pt x="0" y="0"/>
                </a:moveTo>
                <a:cubicBezTo>
                  <a:pt x="207299" y="11277"/>
                  <a:pt x="418966" y="-1573"/>
                  <a:pt x="561874" y="0"/>
                </a:cubicBezTo>
                <a:cubicBezTo>
                  <a:pt x="704782" y="1573"/>
                  <a:pt x="886648" y="1784"/>
                  <a:pt x="1085438" y="0"/>
                </a:cubicBezTo>
                <a:cubicBezTo>
                  <a:pt x="1284228" y="-1784"/>
                  <a:pt x="1483857" y="177"/>
                  <a:pt x="1723930" y="0"/>
                </a:cubicBezTo>
                <a:cubicBezTo>
                  <a:pt x="1964003" y="-177"/>
                  <a:pt x="2219325" y="26645"/>
                  <a:pt x="2400732" y="0"/>
                </a:cubicBezTo>
                <a:cubicBezTo>
                  <a:pt x="2582139" y="-26645"/>
                  <a:pt x="2715944" y="17803"/>
                  <a:pt x="2924296" y="0"/>
                </a:cubicBezTo>
                <a:cubicBezTo>
                  <a:pt x="3132648" y="-17803"/>
                  <a:pt x="3403702" y="-27780"/>
                  <a:pt x="3830956" y="0"/>
                </a:cubicBezTo>
                <a:cubicBezTo>
                  <a:pt x="3819855" y="172807"/>
                  <a:pt x="3842360" y="325968"/>
                  <a:pt x="3830956" y="448455"/>
                </a:cubicBezTo>
                <a:cubicBezTo>
                  <a:pt x="3819552" y="570942"/>
                  <a:pt x="3810070" y="781944"/>
                  <a:pt x="3830956" y="915215"/>
                </a:cubicBezTo>
                <a:cubicBezTo>
                  <a:pt x="3637499" y="918671"/>
                  <a:pt x="3470436" y="888522"/>
                  <a:pt x="3269082" y="915215"/>
                </a:cubicBezTo>
                <a:cubicBezTo>
                  <a:pt x="3067728" y="941908"/>
                  <a:pt x="2936530" y="936573"/>
                  <a:pt x="2630590" y="915215"/>
                </a:cubicBezTo>
                <a:cubicBezTo>
                  <a:pt x="2324650" y="893857"/>
                  <a:pt x="2125714" y="898826"/>
                  <a:pt x="1992097" y="915215"/>
                </a:cubicBezTo>
                <a:cubicBezTo>
                  <a:pt x="1858480" y="931604"/>
                  <a:pt x="1593116" y="886227"/>
                  <a:pt x="1391914" y="915215"/>
                </a:cubicBezTo>
                <a:cubicBezTo>
                  <a:pt x="1190712" y="944203"/>
                  <a:pt x="1088490" y="911978"/>
                  <a:pt x="791731" y="915215"/>
                </a:cubicBezTo>
                <a:cubicBezTo>
                  <a:pt x="494972" y="918452"/>
                  <a:pt x="212826" y="947076"/>
                  <a:pt x="0" y="915215"/>
                </a:cubicBezTo>
                <a:cubicBezTo>
                  <a:pt x="-117" y="792496"/>
                  <a:pt x="8427" y="610551"/>
                  <a:pt x="0" y="466760"/>
                </a:cubicBezTo>
                <a:cubicBezTo>
                  <a:pt x="-8427" y="322969"/>
                  <a:pt x="-15659" y="109199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378444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3" name="Google Shape;195;p20">
            <a:extLst>
              <a:ext uri="{FF2B5EF4-FFF2-40B4-BE49-F238E27FC236}">
                <a16:creationId xmlns:a16="http://schemas.microsoft.com/office/drawing/2014/main" id="{3F1E8236-A0F3-8CF8-41A8-D0A4A82EBCBC}"/>
              </a:ext>
            </a:extLst>
          </p:cNvPr>
          <p:cNvSpPr txBox="1"/>
          <p:nvPr/>
        </p:nvSpPr>
        <p:spPr>
          <a:xfrm>
            <a:off x="1763703" y="2188599"/>
            <a:ext cx="3000194" cy="844808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Formalismo de Hamilton-Jacobi</a:t>
            </a:r>
            <a:endParaRPr lang="es-CO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751C4945-E958-8650-350A-C0F5258E45B0}"/>
              </a:ext>
            </a:extLst>
          </p:cNvPr>
          <p:cNvCxnSpPr>
            <a:cxnSpLocks/>
          </p:cNvCxnSpPr>
          <p:nvPr/>
        </p:nvCxnSpPr>
        <p:spPr>
          <a:xfrm flipV="1">
            <a:off x="5783896" y="1602847"/>
            <a:ext cx="0" cy="3540653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52;p17">
            <a:extLst>
              <a:ext uri="{FF2B5EF4-FFF2-40B4-BE49-F238E27FC236}">
                <a16:creationId xmlns:a16="http://schemas.microsoft.com/office/drawing/2014/main" id="{0EDA6FF8-B85C-5673-D5A6-EAEDA6E8CB82}"/>
              </a:ext>
            </a:extLst>
          </p:cNvPr>
          <p:cNvSpPr txBox="1"/>
          <p:nvPr/>
        </p:nvSpPr>
        <p:spPr>
          <a:xfrm>
            <a:off x="641202" y="5351943"/>
            <a:ext cx="4010580" cy="42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2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Movimiento Radial:</a:t>
            </a:r>
            <a:endParaRPr lang="es-CO" sz="100" dirty="0"/>
          </a:p>
        </p:txBody>
      </p:sp>
      <p:sp>
        <p:nvSpPr>
          <p:cNvPr id="37" name="Google Shape;152;p17">
            <a:extLst>
              <a:ext uri="{FF2B5EF4-FFF2-40B4-BE49-F238E27FC236}">
                <a16:creationId xmlns:a16="http://schemas.microsoft.com/office/drawing/2014/main" id="{3782D07F-8055-CDDA-BB62-6F65E34D7E91}"/>
              </a:ext>
            </a:extLst>
          </p:cNvPr>
          <p:cNvSpPr txBox="1"/>
          <p:nvPr/>
        </p:nvSpPr>
        <p:spPr>
          <a:xfrm>
            <a:off x="641202" y="7042055"/>
            <a:ext cx="6678969" cy="426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2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Movimiento Latitudinal:</a:t>
            </a:r>
            <a:endParaRPr lang="es-CO" sz="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907754-EF52-8FC2-A600-69636764B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3862" y="7587725"/>
            <a:ext cx="4149357" cy="529475"/>
          </a:xfrm>
          <a:custGeom>
            <a:avLst/>
            <a:gdLst>
              <a:gd name="csX0" fmla="*/ 0 w 4149357"/>
              <a:gd name="csY0" fmla="*/ 0 h 529475"/>
              <a:gd name="csX1" fmla="*/ 691560 w 4149357"/>
              <a:gd name="csY1" fmla="*/ 0 h 529475"/>
              <a:gd name="csX2" fmla="*/ 1424613 w 4149357"/>
              <a:gd name="csY2" fmla="*/ 0 h 529475"/>
              <a:gd name="csX3" fmla="*/ 2199159 w 4149357"/>
              <a:gd name="csY3" fmla="*/ 0 h 529475"/>
              <a:gd name="csX4" fmla="*/ 2766238 w 4149357"/>
              <a:gd name="csY4" fmla="*/ 0 h 529475"/>
              <a:gd name="csX5" fmla="*/ 3374810 w 4149357"/>
              <a:gd name="csY5" fmla="*/ 0 h 529475"/>
              <a:gd name="csX6" fmla="*/ 4149357 w 4149357"/>
              <a:gd name="csY6" fmla="*/ 0 h 529475"/>
              <a:gd name="csX7" fmla="*/ 4149357 w 4149357"/>
              <a:gd name="csY7" fmla="*/ 529475 h 529475"/>
              <a:gd name="csX8" fmla="*/ 3374810 w 4149357"/>
              <a:gd name="csY8" fmla="*/ 529475 h 529475"/>
              <a:gd name="csX9" fmla="*/ 2683251 w 4149357"/>
              <a:gd name="csY9" fmla="*/ 529475 h 529475"/>
              <a:gd name="csX10" fmla="*/ 2074679 w 4149357"/>
              <a:gd name="csY10" fmla="*/ 529475 h 529475"/>
              <a:gd name="csX11" fmla="*/ 1424613 w 4149357"/>
              <a:gd name="csY11" fmla="*/ 529475 h 529475"/>
              <a:gd name="csX12" fmla="*/ 650066 w 4149357"/>
              <a:gd name="csY12" fmla="*/ 529475 h 529475"/>
              <a:gd name="csX13" fmla="*/ 0 w 4149357"/>
              <a:gd name="csY13" fmla="*/ 529475 h 529475"/>
              <a:gd name="csX14" fmla="*/ 0 w 4149357"/>
              <a:gd name="csY14" fmla="*/ 0 h 5294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149357" h="529475" fill="none" extrusionOk="0">
                <a:moveTo>
                  <a:pt x="0" y="0"/>
                </a:moveTo>
                <a:cubicBezTo>
                  <a:pt x="158116" y="-19661"/>
                  <a:pt x="470922" y="-7236"/>
                  <a:pt x="691560" y="0"/>
                </a:cubicBezTo>
                <a:cubicBezTo>
                  <a:pt x="912198" y="7236"/>
                  <a:pt x="1130429" y="2883"/>
                  <a:pt x="1424613" y="0"/>
                </a:cubicBezTo>
                <a:cubicBezTo>
                  <a:pt x="1718797" y="-2883"/>
                  <a:pt x="1991846" y="-34012"/>
                  <a:pt x="2199159" y="0"/>
                </a:cubicBezTo>
                <a:cubicBezTo>
                  <a:pt x="2406472" y="34012"/>
                  <a:pt x="2591583" y="-6247"/>
                  <a:pt x="2766238" y="0"/>
                </a:cubicBezTo>
                <a:cubicBezTo>
                  <a:pt x="2940893" y="6247"/>
                  <a:pt x="3136353" y="23111"/>
                  <a:pt x="3374810" y="0"/>
                </a:cubicBezTo>
                <a:cubicBezTo>
                  <a:pt x="3613267" y="-23111"/>
                  <a:pt x="3927472" y="-14555"/>
                  <a:pt x="4149357" y="0"/>
                </a:cubicBezTo>
                <a:cubicBezTo>
                  <a:pt x="4144124" y="229831"/>
                  <a:pt x="4155514" y="336467"/>
                  <a:pt x="4149357" y="529475"/>
                </a:cubicBezTo>
                <a:cubicBezTo>
                  <a:pt x="3982680" y="524408"/>
                  <a:pt x="3693478" y="524961"/>
                  <a:pt x="3374810" y="529475"/>
                </a:cubicBezTo>
                <a:cubicBezTo>
                  <a:pt x="3056142" y="533989"/>
                  <a:pt x="2838329" y="538860"/>
                  <a:pt x="2683251" y="529475"/>
                </a:cubicBezTo>
                <a:cubicBezTo>
                  <a:pt x="2528173" y="520090"/>
                  <a:pt x="2275201" y="557218"/>
                  <a:pt x="2074679" y="529475"/>
                </a:cubicBezTo>
                <a:cubicBezTo>
                  <a:pt x="1874157" y="501732"/>
                  <a:pt x="1559354" y="548849"/>
                  <a:pt x="1424613" y="529475"/>
                </a:cubicBezTo>
                <a:cubicBezTo>
                  <a:pt x="1289872" y="510101"/>
                  <a:pt x="888416" y="500395"/>
                  <a:pt x="650066" y="529475"/>
                </a:cubicBezTo>
                <a:cubicBezTo>
                  <a:pt x="411716" y="558555"/>
                  <a:pt x="267177" y="498137"/>
                  <a:pt x="0" y="529475"/>
                </a:cubicBezTo>
                <a:cubicBezTo>
                  <a:pt x="9111" y="277111"/>
                  <a:pt x="-12844" y="179472"/>
                  <a:pt x="0" y="0"/>
                </a:cubicBezTo>
                <a:close/>
              </a:path>
              <a:path w="4149357" h="529475" stroke="0" extrusionOk="0">
                <a:moveTo>
                  <a:pt x="0" y="0"/>
                </a:moveTo>
                <a:cubicBezTo>
                  <a:pt x="288239" y="9319"/>
                  <a:pt x="526352" y="20873"/>
                  <a:pt x="691560" y="0"/>
                </a:cubicBezTo>
                <a:cubicBezTo>
                  <a:pt x="856768" y="-20873"/>
                  <a:pt x="1303862" y="-27653"/>
                  <a:pt x="1466106" y="0"/>
                </a:cubicBezTo>
                <a:cubicBezTo>
                  <a:pt x="1628350" y="27653"/>
                  <a:pt x="1857458" y="1230"/>
                  <a:pt x="2116172" y="0"/>
                </a:cubicBezTo>
                <a:cubicBezTo>
                  <a:pt x="2374886" y="-1230"/>
                  <a:pt x="2464200" y="13465"/>
                  <a:pt x="2807732" y="0"/>
                </a:cubicBezTo>
                <a:cubicBezTo>
                  <a:pt x="3151264" y="-13465"/>
                  <a:pt x="3223473" y="-29363"/>
                  <a:pt x="3540785" y="0"/>
                </a:cubicBezTo>
                <a:cubicBezTo>
                  <a:pt x="3858097" y="29363"/>
                  <a:pt x="3847630" y="-23315"/>
                  <a:pt x="4149357" y="0"/>
                </a:cubicBezTo>
                <a:cubicBezTo>
                  <a:pt x="4138766" y="248627"/>
                  <a:pt x="4141774" y="286264"/>
                  <a:pt x="4149357" y="529475"/>
                </a:cubicBezTo>
                <a:cubicBezTo>
                  <a:pt x="3882353" y="505738"/>
                  <a:pt x="3777313" y="515409"/>
                  <a:pt x="3499291" y="529475"/>
                </a:cubicBezTo>
                <a:cubicBezTo>
                  <a:pt x="3221269" y="543541"/>
                  <a:pt x="3056840" y="534214"/>
                  <a:pt x="2849225" y="529475"/>
                </a:cubicBezTo>
                <a:cubicBezTo>
                  <a:pt x="2641610" y="524736"/>
                  <a:pt x="2324575" y="497459"/>
                  <a:pt x="2157666" y="529475"/>
                </a:cubicBezTo>
                <a:cubicBezTo>
                  <a:pt x="1990757" y="561491"/>
                  <a:pt x="1733907" y="501418"/>
                  <a:pt x="1590587" y="529475"/>
                </a:cubicBezTo>
                <a:cubicBezTo>
                  <a:pt x="1447267" y="557532"/>
                  <a:pt x="1159903" y="547385"/>
                  <a:pt x="857534" y="529475"/>
                </a:cubicBezTo>
                <a:cubicBezTo>
                  <a:pt x="555165" y="511565"/>
                  <a:pt x="212770" y="562481"/>
                  <a:pt x="0" y="529475"/>
                </a:cubicBezTo>
                <a:cubicBezTo>
                  <a:pt x="1346" y="403620"/>
                  <a:pt x="-12209" y="253736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19912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7" name="Google Shape;152;p17">
            <a:extLst>
              <a:ext uri="{FF2B5EF4-FFF2-40B4-BE49-F238E27FC236}">
                <a16:creationId xmlns:a16="http://schemas.microsoft.com/office/drawing/2014/main" id="{2DA543E8-44F6-37A6-2B17-8C2EB4193A28}"/>
              </a:ext>
            </a:extLst>
          </p:cNvPr>
          <p:cNvSpPr txBox="1"/>
          <p:nvPr/>
        </p:nvSpPr>
        <p:spPr>
          <a:xfrm>
            <a:off x="12853862" y="6463117"/>
            <a:ext cx="4149357" cy="73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24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Definimos Variables Adimensionales:</a:t>
            </a:r>
            <a:endParaRPr lang="es-CO" sz="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DFF71CA-436B-F63B-0F61-292920B14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11" y="5892130"/>
            <a:ext cx="9612361" cy="949501"/>
          </a:xfrm>
          <a:custGeom>
            <a:avLst/>
            <a:gdLst>
              <a:gd name="csX0" fmla="*/ 0 w 9612361"/>
              <a:gd name="csY0" fmla="*/ 0 h 949501"/>
              <a:gd name="csX1" fmla="*/ 494350 w 9612361"/>
              <a:gd name="csY1" fmla="*/ 0 h 949501"/>
              <a:gd name="csX2" fmla="*/ 1180947 w 9612361"/>
              <a:gd name="csY2" fmla="*/ 0 h 949501"/>
              <a:gd name="csX3" fmla="*/ 1579174 w 9612361"/>
              <a:gd name="csY3" fmla="*/ 0 h 949501"/>
              <a:gd name="csX4" fmla="*/ 2073524 w 9612361"/>
              <a:gd name="csY4" fmla="*/ 0 h 949501"/>
              <a:gd name="csX5" fmla="*/ 2471750 w 9612361"/>
              <a:gd name="csY5" fmla="*/ 0 h 949501"/>
              <a:gd name="csX6" fmla="*/ 3350594 w 9612361"/>
              <a:gd name="csY6" fmla="*/ 0 h 949501"/>
              <a:gd name="csX7" fmla="*/ 3748821 w 9612361"/>
              <a:gd name="csY7" fmla="*/ 0 h 949501"/>
              <a:gd name="csX8" fmla="*/ 4243171 w 9612361"/>
              <a:gd name="csY8" fmla="*/ 0 h 949501"/>
              <a:gd name="csX9" fmla="*/ 5025892 w 9612361"/>
              <a:gd name="csY9" fmla="*/ 0 h 949501"/>
              <a:gd name="csX10" fmla="*/ 5424118 w 9612361"/>
              <a:gd name="csY10" fmla="*/ 0 h 949501"/>
              <a:gd name="csX11" fmla="*/ 6014592 w 9612361"/>
              <a:gd name="csY11" fmla="*/ 0 h 949501"/>
              <a:gd name="csX12" fmla="*/ 6605065 w 9612361"/>
              <a:gd name="csY12" fmla="*/ 0 h 949501"/>
              <a:gd name="csX13" fmla="*/ 7195539 w 9612361"/>
              <a:gd name="csY13" fmla="*/ 0 h 949501"/>
              <a:gd name="csX14" fmla="*/ 7689889 w 9612361"/>
              <a:gd name="csY14" fmla="*/ 0 h 949501"/>
              <a:gd name="csX15" fmla="*/ 8472610 w 9612361"/>
              <a:gd name="csY15" fmla="*/ 0 h 949501"/>
              <a:gd name="csX16" fmla="*/ 8966960 w 9612361"/>
              <a:gd name="csY16" fmla="*/ 0 h 949501"/>
              <a:gd name="csX17" fmla="*/ 9612361 w 9612361"/>
              <a:gd name="csY17" fmla="*/ 0 h 949501"/>
              <a:gd name="csX18" fmla="*/ 9612361 w 9612361"/>
              <a:gd name="csY18" fmla="*/ 474751 h 949501"/>
              <a:gd name="csX19" fmla="*/ 9612361 w 9612361"/>
              <a:gd name="csY19" fmla="*/ 949501 h 949501"/>
              <a:gd name="csX20" fmla="*/ 8829640 w 9612361"/>
              <a:gd name="csY20" fmla="*/ 949501 h 949501"/>
              <a:gd name="csX21" fmla="*/ 8431414 w 9612361"/>
              <a:gd name="csY21" fmla="*/ 949501 h 949501"/>
              <a:gd name="csX22" fmla="*/ 7552569 w 9612361"/>
              <a:gd name="csY22" fmla="*/ 949501 h 949501"/>
              <a:gd name="csX23" fmla="*/ 7058219 w 9612361"/>
              <a:gd name="csY23" fmla="*/ 949501 h 949501"/>
              <a:gd name="csX24" fmla="*/ 6371622 w 9612361"/>
              <a:gd name="csY24" fmla="*/ 949501 h 949501"/>
              <a:gd name="csX25" fmla="*/ 5877272 w 9612361"/>
              <a:gd name="csY25" fmla="*/ 949501 h 949501"/>
              <a:gd name="csX26" fmla="*/ 5094551 w 9612361"/>
              <a:gd name="csY26" fmla="*/ 949501 h 949501"/>
              <a:gd name="csX27" fmla="*/ 4407954 w 9612361"/>
              <a:gd name="csY27" fmla="*/ 949501 h 949501"/>
              <a:gd name="csX28" fmla="*/ 3721357 w 9612361"/>
              <a:gd name="csY28" fmla="*/ 949501 h 949501"/>
              <a:gd name="csX29" fmla="*/ 3227007 w 9612361"/>
              <a:gd name="csY29" fmla="*/ 949501 h 949501"/>
              <a:gd name="csX30" fmla="*/ 2636533 w 9612361"/>
              <a:gd name="csY30" fmla="*/ 949501 h 949501"/>
              <a:gd name="csX31" fmla="*/ 2142183 w 9612361"/>
              <a:gd name="csY31" fmla="*/ 949501 h 949501"/>
              <a:gd name="csX32" fmla="*/ 1551710 w 9612361"/>
              <a:gd name="csY32" fmla="*/ 949501 h 949501"/>
              <a:gd name="csX33" fmla="*/ 961236 w 9612361"/>
              <a:gd name="csY33" fmla="*/ 949501 h 949501"/>
              <a:gd name="csX34" fmla="*/ 0 w 9612361"/>
              <a:gd name="csY34" fmla="*/ 949501 h 949501"/>
              <a:gd name="csX35" fmla="*/ 0 w 9612361"/>
              <a:gd name="csY35" fmla="*/ 455760 h 949501"/>
              <a:gd name="csX36" fmla="*/ 0 w 9612361"/>
              <a:gd name="csY36" fmla="*/ 0 h 9495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9612361" h="949501" fill="none" extrusionOk="0">
                <a:moveTo>
                  <a:pt x="0" y="0"/>
                </a:moveTo>
                <a:cubicBezTo>
                  <a:pt x="99441" y="5901"/>
                  <a:pt x="247908" y="-113"/>
                  <a:pt x="494350" y="0"/>
                </a:cubicBezTo>
                <a:cubicBezTo>
                  <a:pt x="740792" y="113"/>
                  <a:pt x="1018273" y="9493"/>
                  <a:pt x="1180947" y="0"/>
                </a:cubicBezTo>
                <a:cubicBezTo>
                  <a:pt x="1343621" y="-9493"/>
                  <a:pt x="1428354" y="-16550"/>
                  <a:pt x="1579174" y="0"/>
                </a:cubicBezTo>
                <a:cubicBezTo>
                  <a:pt x="1729994" y="16550"/>
                  <a:pt x="1968292" y="4344"/>
                  <a:pt x="2073524" y="0"/>
                </a:cubicBezTo>
                <a:cubicBezTo>
                  <a:pt x="2178756" y="-4344"/>
                  <a:pt x="2289401" y="16670"/>
                  <a:pt x="2471750" y="0"/>
                </a:cubicBezTo>
                <a:cubicBezTo>
                  <a:pt x="2654099" y="-16670"/>
                  <a:pt x="3128095" y="-11516"/>
                  <a:pt x="3350594" y="0"/>
                </a:cubicBezTo>
                <a:cubicBezTo>
                  <a:pt x="3573093" y="11516"/>
                  <a:pt x="3622534" y="-2270"/>
                  <a:pt x="3748821" y="0"/>
                </a:cubicBezTo>
                <a:cubicBezTo>
                  <a:pt x="3875108" y="2270"/>
                  <a:pt x="4097503" y="7437"/>
                  <a:pt x="4243171" y="0"/>
                </a:cubicBezTo>
                <a:cubicBezTo>
                  <a:pt x="4388839" y="-7437"/>
                  <a:pt x="4830265" y="2293"/>
                  <a:pt x="5025892" y="0"/>
                </a:cubicBezTo>
                <a:cubicBezTo>
                  <a:pt x="5221519" y="-2293"/>
                  <a:pt x="5328272" y="3327"/>
                  <a:pt x="5424118" y="0"/>
                </a:cubicBezTo>
                <a:cubicBezTo>
                  <a:pt x="5519964" y="-3327"/>
                  <a:pt x="5875152" y="-1993"/>
                  <a:pt x="6014592" y="0"/>
                </a:cubicBezTo>
                <a:cubicBezTo>
                  <a:pt x="6154032" y="1993"/>
                  <a:pt x="6414609" y="-19028"/>
                  <a:pt x="6605065" y="0"/>
                </a:cubicBezTo>
                <a:cubicBezTo>
                  <a:pt x="6795521" y="19028"/>
                  <a:pt x="7013350" y="20968"/>
                  <a:pt x="7195539" y="0"/>
                </a:cubicBezTo>
                <a:cubicBezTo>
                  <a:pt x="7377728" y="-20968"/>
                  <a:pt x="7464200" y="-20373"/>
                  <a:pt x="7689889" y="0"/>
                </a:cubicBezTo>
                <a:cubicBezTo>
                  <a:pt x="7915578" y="20373"/>
                  <a:pt x="8094645" y="-240"/>
                  <a:pt x="8472610" y="0"/>
                </a:cubicBezTo>
                <a:cubicBezTo>
                  <a:pt x="8850575" y="240"/>
                  <a:pt x="8734914" y="11924"/>
                  <a:pt x="8966960" y="0"/>
                </a:cubicBezTo>
                <a:cubicBezTo>
                  <a:pt x="9199006" y="-11924"/>
                  <a:pt x="9474586" y="13536"/>
                  <a:pt x="9612361" y="0"/>
                </a:cubicBezTo>
                <a:cubicBezTo>
                  <a:pt x="9622432" y="145762"/>
                  <a:pt x="9624706" y="281770"/>
                  <a:pt x="9612361" y="474751"/>
                </a:cubicBezTo>
                <a:cubicBezTo>
                  <a:pt x="9600016" y="667732"/>
                  <a:pt x="9599649" y="833039"/>
                  <a:pt x="9612361" y="949501"/>
                </a:cubicBezTo>
                <a:cubicBezTo>
                  <a:pt x="9334094" y="932131"/>
                  <a:pt x="8987930" y="971933"/>
                  <a:pt x="8829640" y="949501"/>
                </a:cubicBezTo>
                <a:cubicBezTo>
                  <a:pt x="8671350" y="927069"/>
                  <a:pt x="8624511" y="934977"/>
                  <a:pt x="8431414" y="949501"/>
                </a:cubicBezTo>
                <a:cubicBezTo>
                  <a:pt x="8238317" y="964025"/>
                  <a:pt x="7814464" y="936290"/>
                  <a:pt x="7552569" y="949501"/>
                </a:cubicBezTo>
                <a:cubicBezTo>
                  <a:pt x="7290674" y="962712"/>
                  <a:pt x="7188747" y="957850"/>
                  <a:pt x="7058219" y="949501"/>
                </a:cubicBezTo>
                <a:cubicBezTo>
                  <a:pt x="6927691" y="941153"/>
                  <a:pt x="6606158" y="935465"/>
                  <a:pt x="6371622" y="949501"/>
                </a:cubicBezTo>
                <a:cubicBezTo>
                  <a:pt x="6137086" y="963537"/>
                  <a:pt x="6091580" y="932059"/>
                  <a:pt x="5877272" y="949501"/>
                </a:cubicBezTo>
                <a:cubicBezTo>
                  <a:pt x="5662964" y="966944"/>
                  <a:pt x="5313134" y="947288"/>
                  <a:pt x="5094551" y="949501"/>
                </a:cubicBezTo>
                <a:cubicBezTo>
                  <a:pt x="4875968" y="951714"/>
                  <a:pt x="4723952" y="921744"/>
                  <a:pt x="4407954" y="949501"/>
                </a:cubicBezTo>
                <a:cubicBezTo>
                  <a:pt x="4091956" y="977258"/>
                  <a:pt x="4012171" y="965420"/>
                  <a:pt x="3721357" y="949501"/>
                </a:cubicBezTo>
                <a:cubicBezTo>
                  <a:pt x="3430543" y="933582"/>
                  <a:pt x="3394460" y="942961"/>
                  <a:pt x="3227007" y="949501"/>
                </a:cubicBezTo>
                <a:cubicBezTo>
                  <a:pt x="3059554" y="956042"/>
                  <a:pt x="2811388" y="964423"/>
                  <a:pt x="2636533" y="949501"/>
                </a:cubicBezTo>
                <a:cubicBezTo>
                  <a:pt x="2461678" y="934579"/>
                  <a:pt x="2366859" y="938376"/>
                  <a:pt x="2142183" y="949501"/>
                </a:cubicBezTo>
                <a:cubicBezTo>
                  <a:pt x="1917507" y="960627"/>
                  <a:pt x="1709077" y="957668"/>
                  <a:pt x="1551710" y="949501"/>
                </a:cubicBezTo>
                <a:cubicBezTo>
                  <a:pt x="1394343" y="941334"/>
                  <a:pt x="1125001" y="963594"/>
                  <a:pt x="961236" y="949501"/>
                </a:cubicBezTo>
                <a:cubicBezTo>
                  <a:pt x="797471" y="935408"/>
                  <a:pt x="213803" y="941277"/>
                  <a:pt x="0" y="949501"/>
                </a:cubicBezTo>
                <a:cubicBezTo>
                  <a:pt x="12966" y="805717"/>
                  <a:pt x="-21050" y="691466"/>
                  <a:pt x="0" y="455760"/>
                </a:cubicBezTo>
                <a:cubicBezTo>
                  <a:pt x="21050" y="220054"/>
                  <a:pt x="-1452" y="125370"/>
                  <a:pt x="0" y="0"/>
                </a:cubicBezTo>
                <a:close/>
              </a:path>
              <a:path w="9612361" h="949501" stroke="0" extrusionOk="0">
                <a:moveTo>
                  <a:pt x="0" y="0"/>
                </a:moveTo>
                <a:cubicBezTo>
                  <a:pt x="164526" y="16227"/>
                  <a:pt x="606892" y="-2896"/>
                  <a:pt x="782721" y="0"/>
                </a:cubicBezTo>
                <a:cubicBezTo>
                  <a:pt x="958550" y="2896"/>
                  <a:pt x="1094341" y="18261"/>
                  <a:pt x="1180947" y="0"/>
                </a:cubicBezTo>
                <a:cubicBezTo>
                  <a:pt x="1267553" y="-18261"/>
                  <a:pt x="1491176" y="14360"/>
                  <a:pt x="1771421" y="0"/>
                </a:cubicBezTo>
                <a:cubicBezTo>
                  <a:pt x="2051666" y="-14360"/>
                  <a:pt x="2141390" y="5829"/>
                  <a:pt x="2458018" y="0"/>
                </a:cubicBezTo>
                <a:cubicBezTo>
                  <a:pt x="2774646" y="-5829"/>
                  <a:pt x="2867581" y="28877"/>
                  <a:pt x="3144615" y="0"/>
                </a:cubicBezTo>
                <a:cubicBezTo>
                  <a:pt x="3421649" y="-28877"/>
                  <a:pt x="3496235" y="-18187"/>
                  <a:pt x="3638965" y="0"/>
                </a:cubicBezTo>
                <a:cubicBezTo>
                  <a:pt x="3781695" y="18187"/>
                  <a:pt x="4086269" y="9403"/>
                  <a:pt x="4229439" y="0"/>
                </a:cubicBezTo>
                <a:cubicBezTo>
                  <a:pt x="4372609" y="-9403"/>
                  <a:pt x="4509825" y="-18063"/>
                  <a:pt x="4723789" y="0"/>
                </a:cubicBezTo>
                <a:cubicBezTo>
                  <a:pt x="4937753" y="18063"/>
                  <a:pt x="5150949" y="-10007"/>
                  <a:pt x="5410386" y="0"/>
                </a:cubicBezTo>
                <a:cubicBezTo>
                  <a:pt x="5669823" y="10007"/>
                  <a:pt x="5752995" y="-11963"/>
                  <a:pt x="5904736" y="0"/>
                </a:cubicBezTo>
                <a:cubicBezTo>
                  <a:pt x="6056477" y="11963"/>
                  <a:pt x="6581222" y="37808"/>
                  <a:pt x="6783580" y="0"/>
                </a:cubicBezTo>
                <a:cubicBezTo>
                  <a:pt x="6985938" y="-37808"/>
                  <a:pt x="7324107" y="-28567"/>
                  <a:pt x="7566301" y="0"/>
                </a:cubicBezTo>
                <a:cubicBezTo>
                  <a:pt x="7808495" y="28567"/>
                  <a:pt x="7983424" y="-10915"/>
                  <a:pt x="8252899" y="0"/>
                </a:cubicBezTo>
                <a:cubicBezTo>
                  <a:pt x="8522374" y="10915"/>
                  <a:pt x="8536377" y="-2266"/>
                  <a:pt x="8747249" y="0"/>
                </a:cubicBezTo>
                <a:cubicBezTo>
                  <a:pt x="8958121" y="2266"/>
                  <a:pt x="9430087" y="-15784"/>
                  <a:pt x="9612361" y="0"/>
                </a:cubicBezTo>
                <a:cubicBezTo>
                  <a:pt x="9633193" y="129679"/>
                  <a:pt x="9612550" y="346869"/>
                  <a:pt x="9612361" y="446265"/>
                </a:cubicBezTo>
                <a:cubicBezTo>
                  <a:pt x="9612172" y="545662"/>
                  <a:pt x="9587531" y="702555"/>
                  <a:pt x="9612361" y="949501"/>
                </a:cubicBezTo>
                <a:cubicBezTo>
                  <a:pt x="9383454" y="968512"/>
                  <a:pt x="9302763" y="949244"/>
                  <a:pt x="9118011" y="949501"/>
                </a:cubicBezTo>
                <a:cubicBezTo>
                  <a:pt x="8933259" y="949759"/>
                  <a:pt x="8570543" y="940758"/>
                  <a:pt x="8239167" y="949501"/>
                </a:cubicBezTo>
                <a:cubicBezTo>
                  <a:pt x="7907791" y="958244"/>
                  <a:pt x="7870092" y="937684"/>
                  <a:pt x="7552569" y="949501"/>
                </a:cubicBezTo>
                <a:cubicBezTo>
                  <a:pt x="7235046" y="961318"/>
                  <a:pt x="7224265" y="969466"/>
                  <a:pt x="6962096" y="949501"/>
                </a:cubicBezTo>
                <a:cubicBezTo>
                  <a:pt x="6699927" y="929536"/>
                  <a:pt x="6731012" y="955512"/>
                  <a:pt x="6563869" y="949501"/>
                </a:cubicBezTo>
                <a:cubicBezTo>
                  <a:pt x="6396726" y="943490"/>
                  <a:pt x="6115359" y="942131"/>
                  <a:pt x="5973396" y="949501"/>
                </a:cubicBezTo>
                <a:cubicBezTo>
                  <a:pt x="5831433" y="956871"/>
                  <a:pt x="5578782" y="975828"/>
                  <a:pt x="5382922" y="949501"/>
                </a:cubicBezTo>
                <a:cubicBezTo>
                  <a:pt x="5187062" y="923174"/>
                  <a:pt x="4953900" y="926056"/>
                  <a:pt x="4696325" y="949501"/>
                </a:cubicBezTo>
                <a:cubicBezTo>
                  <a:pt x="4438750" y="972946"/>
                  <a:pt x="4184794" y="931773"/>
                  <a:pt x="4009728" y="949501"/>
                </a:cubicBezTo>
                <a:cubicBezTo>
                  <a:pt x="3834662" y="967229"/>
                  <a:pt x="3573048" y="947257"/>
                  <a:pt x="3323131" y="949501"/>
                </a:cubicBezTo>
                <a:cubicBezTo>
                  <a:pt x="3073214" y="951745"/>
                  <a:pt x="2923433" y="968595"/>
                  <a:pt x="2732657" y="949501"/>
                </a:cubicBezTo>
                <a:cubicBezTo>
                  <a:pt x="2541881" y="930407"/>
                  <a:pt x="2320465" y="918983"/>
                  <a:pt x="1949936" y="949501"/>
                </a:cubicBezTo>
                <a:cubicBezTo>
                  <a:pt x="1579407" y="980019"/>
                  <a:pt x="1580997" y="959242"/>
                  <a:pt x="1455586" y="949501"/>
                </a:cubicBezTo>
                <a:cubicBezTo>
                  <a:pt x="1330175" y="939761"/>
                  <a:pt x="962673" y="925567"/>
                  <a:pt x="768989" y="949501"/>
                </a:cubicBezTo>
                <a:cubicBezTo>
                  <a:pt x="575305" y="973435"/>
                  <a:pt x="232454" y="919833"/>
                  <a:pt x="0" y="949501"/>
                </a:cubicBezTo>
                <a:cubicBezTo>
                  <a:pt x="-12743" y="813458"/>
                  <a:pt x="-21754" y="712708"/>
                  <a:pt x="0" y="484246"/>
                </a:cubicBezTo>
                <a:cubicBezTo>
                  <a:pt x="21754" y="255785"/>
                  <a:pt x="10646" y="216036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70321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Imagen 14" descr="Texto&#10;&#10;El contenido generado por IA puede ser incorrecto.">
            <a:extLst>
              <a:ext uri="{FF2B5EF4-FFF2-40B4-BE49-F238E27FC236}">
                <a16:creationId xmlns:a16="http://schemas.microsoft.com/office/drawing/2014/main" id="{AF21DF9C-6345-58BA-9CF9-DBEAC03343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711" y="7614728"/>
            <a:ext cx="8382032" cy="1077022"/>
          </a:xfrm>
          <a:custGeom>
            <a:avLst/>
            <a:gdLst>
              <a:gd name="csX0" fmla="*/ 0 w 8382032"/>
              <a:gd name="csY0" fmla="*/ 0 h 1077022"/>
              <a:gd name="csX1" fmla="*/ 782323 w 8382032"/>
              <a:gd name="csY1" fmla="*/ 0 h 1077022"/>
              <a:gd name="csX2" fmla="*/ 1648466 w 8382032"/>
              <a:gd name="csY2" fmla="*/ 0 h 1077022"/>
              <a:gd name="csX3" fmla="*/ 2430789 w 8382032"/>
              <a:gd name="csY3" fmla="*/ 0 h 1077022"/>
              <a:gd name="csX4" fmla="*/ 3129292 w 8382032"/>
              <a:gd name="csY4" fmla="*/ 0 h 1077022"/>
              <a:gd name="csX5" fmla="*/ 3911615 w 8382032"/>
              <a:gd name="csY5" fmla="*/ 0 h 1077022"/>
              <a:gd name="csX6" fmla="*/ 4693938 w 8382032"/>
              <a:gd name="csY6" fmla="*/ 0 h 1077022"/>
              <a:gd name="csX7" fmla="*/ 5224800 w 8382032"/>
              <a:gd name="csY7" fmla="*/ 0 h 1077022"/>
              <a:gd name="csX8" fmla="*/ 5839482 w 8382032"/>
              <a:gd name="csY8" fmla="*/ 0 h 1077022"/>
              <a:gd name="csX9" fmla="*/ 6705626 w 8382032"/>
              <a:gd name="csY9" fmla="*/ 0 h 1077022"/>
              <a:gd name="csX10" fmla="*/ 7571769 w 8382032"/>
              <a:gd name="csY10" fmla="*/ 0 h 1077022"/>
              <a:gd name="csX11" fmla="*/ 8382032 w 8382032"/>
              <a:gd name="csY11" fmla="*/ 0 h 1077022"/>
              <a:gd name="csX12" fmla="*/ 8382032 w 8382032"/>
              <a:gd name="csY12" fmla="*/ 527741 h 1077022"/>
              <a:gd name="csX13" fmla="*/ 8382032 w 8382032"/>
              <a:gd name="csY13" fmla="*/ 1077022 h 1077022"/>
              <a:gd name="csX14" fmla="*/ 7683529 w 8382032"/>
              <a:gd name="csY14" fmla="*/ 1077022 h 1077022"/>
              <a:gd name="csX15" fmla="*/ 6985027 w 8382032"/>
              <a:gd name="csY15" fmla="*/ 1077022 h 1077022"/>
              <a:gd name="csX16" fmla="*/ 6286524 w 8382032"/>
              <a:gd name="csY16" fmla="*/ 1077022 h 1077022"/>
              <a:gd name="csX17" fmla="*/ 5588021 w 8382032"/>
              <a:gd name="csY17" fmla="*/ 1077022 h 1077022"/>
              <a:gd name="csX18" fmla="*/ 4973339 w 8382032"/>
              <a:gd name="csY18" fmla="*/ 1077022 h 1077022"/>
              <a:gd name="csX19" fmla="*/ 4274836 w 8382032"/>
              <a:gd name="csY19" fmla="*/ 1077022 h 1077022"/>
              <a:gd name="csX20" fmla="*/ 3743974 w 8382032"/>
              <a:gd name="csY20" fmla="*/ 1077022 h 1077022"/>
              <a:gd name="csX21" fmla="*/ 3045472 w 8382032"/>
              <a:gd name="csY21" fmla="*/ 1077022 h 1077022"/>
              <a:gd name="csX22" fmla="*/ 2263149 w 8382032"/>
              <a:gd name="csY22" fmla="*/ 1077022 h 1077022"/>
              <a:gd name="csX23" fmla="*/ 1816107 w 8382032"/>
              <a:gd name="csY23" fmla="*/ 1077022 h 1077022"/>
              <a:gd name="csX24" fmla="*/ 1369065 w 8382032"/>
              <a:gd name="csY24" fmla="*/ 1077022 h 1077022"/>
              <a:gd name="csX25" fmla="*/ 0 w 8382032"/>
              <a:gd name="csY25" fmla="*/ 1077022 h 1077022"/>
              <a:gd name="csX26" fmla="*/ 0 w 8382032"/>
              <a:gd name="csY26" fmla="*/ 570822 h 1077022"/>
              <a:gd name="csX27" fmla="*/ 0 w 8382032"/>
              <a:gd name="csY27" fmla="*/ 0 h 10770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8382032" h="1077022" fill="none" extrusionOk="0">
                <a:moveTo>
                  <a:pt x="0" y="0"/>
                </a:moveTo>
                <a:cubicBezTo>
                  <a:pt x="350376" y="5320"/>
                  <a:pt x="588899" y="-25240"/>
                  <a:pt x="782323" y="0"/>
                </a:cubicBezTo>
                <a:cubicBezTo>
                  <a:pt x="975747" y="25240"/>
                  <a:pt x="1394163" y="-35616"/>
                  <a:pt x="1648466" y="0"/>
                </a:cubicBezTo>
                <a:cubicBezTo>
                  <a:pt x="1902769" y="35616"/>
                  <a:pt x="2191558" y="-18289"/>
                  <a:pt x="2430789" y="0"/>
                </a:cubicBezTo>
                <a:cubicBezTo>
                  <a:pt x="2670020" y="18289"/>
                  <a:pt x="2855399" y="-9847"/>
                  <a:pt x="3129292" y="0"/>
                </a:cubicBezTo>
                <a:cubicBezTo>
                  <a:pt x="3403185" y="9847"/>
                  <a:pt x="3664497" y="37358"/>
                  <a:pt x="3911615" y="0"/>
                </a:cubicBezTo>
                <a:cubicBezTo>
                  <a:pt x="4158733" y="-37358"/>
                  <a:pt x="4511373" y="25386"/>
                  <a:pt x="4693938" y="0"/>
                </a:cubicBezTo>
                <a:cubicBezTo>
                  <a:pt x="4876503" y="-25386"/>
                  <a:pt x="5104619" y="13519"/>
                  <a:pt x="5224800" y="0"/>
                </a:cubicBezTo>
                <a:cubicBezTo>
                  <a:pt x="5344981" y="-13519"/>
                  <a:pt x="5594669" y="-23001"/>
                  <a:pt x="5839482" y="0"/>
                </a:cubicBezTo>
                <a:cubicBezTo>
                  <a:pt x="6084295" y="23001"/>
                  <a:pt x="6298046" y="-906"/>
                  <a:pt x="6705626" y="0"/>
                </a:cubicBezTo>
                <a:cubicBezTo>
                  <a:pt x="7113206" y="906"/>
                  <a:pt x="7311433" y="9785"/>
                  <a:pt x="7571769" y="0"/>
                </a:cubicBezTo>
                <a:cubicBezTo>
                  <a:pt x="7832105" y="-9785"/>
                  <a:pt x="7984111" y="31158"/>
                  <a:pt x="8382032" y="0"/>
                </a:cubicBezTo>
                <a:cubicBezTo>
                  <a:pt x="8365289" y="210305"/>
                  <a:pt x="8382618" y="276561"/>
                  <a:pt x="8382032" y="527741"/>
                </a:cubicBezTo>
                <a:cubicBezTo>
                  <a:pt x="8381446" y="778921"/>
                  <a:pt x="8370928" y="856719"/>
                  <a:pt x="8382032" y="1077022"/>
                </a:cubicBezTo>
                <a:cubicBezTo>
                  <a:pt x="8050774" y="1077951"/>
                  <a:pt x="7983933" y="1077381"/>
                  <a:pt x="7683529" y="1077022"/>
                </a:cubicBezTo>
                <a:cubicBezTo>
                  <a:pt x="7383125" y="1076663"/>
                  <a:pt x="7190596" y="1075343"/>
                  <a:pt x="6985027" y="1077022"/>
                </a:cubicBezTo>
                <a:cubicBezTo>
                  <a:pt x="6779458" y="1078701"/>
                  <a:pt x="6500670" y="1060507"/>
                  <a:pt x="6286524" y="1077022"/>
                </a:cubicBezTo>
                <a:cubicBezTo>
                  <a:pt x="6072378" y="1093537"/>
                  <a:pt x="5847480" y="1103567"/>
                  <a:pt x="5588021" y="1077022"/>
                </a:cubicBezTo>
                <a:cubicBezTo>
                  <a:pt x="5328562" y="1050477"/>
                  <a:pt x="5173561" y="1099971"/>
                  <a:pt x="4973339" y="1077022"/>
                </a:cubicBezTo>
                <a:cubicBezTo>
                  <a:pt x="4773117" y="1054073"/>
                  <a:pt x="4470277" y="1051094"/>
                  <a:pt x="4274836" y="1077022"/>
                </a:cubicBezTo>
                <a:cubicBezTo>
                  <a:pt x="4079395" y="1102950"/>
                  <a:pt x="3861243" y="1067622"/>
                  <a:pt x="3743974" y="1077022"/>
                </a:cubicBezTo>
                <a:cubicBezTo>
                  <a:pt x="3626705" y="1086422"/>
                  <a:pt x="3275728" y="1059234"/>
                  <a:pt x="3045472" y="1077022"/>
                </a:cubicBezTo>
                <a:cubicBezTo>
                  <a:pt x="2815216" y="1094810"/>
                  <a:pt x="2583646" y="1077086"/>
                  <a:pt x="2263149" y="1077022"/>
                </a:cubicBezTo>
                <a:cubicBezTo>
                  <a:pt x="1942652" y="1076958"/>
                  <a:pt x="2032144" y="1094554"/>
                  <a:pt x="1816107" y="1077022"/>
                </a:cubicBezTo>
                <a:cubicBezTo>
                  <a:pt x="1600070" y="1059490"/>
                  <a:pt x="1554206" y="1097722"/>
                  <a:pt x="1369065" y="1077022"/>
                </a:cubicBezTo>
                <a:cubicBezTo>
                  <a:pt x="1183924" y="1056322"/>
                  <a:pt x="471078" y="1020316"/>
                  <a:pt x="0" y="1077022"/>
                </a:cubicBezTo>
                <a:cubicBezTo>
                  <a:pt x="21605" y="848385"/>
                  <a:pt x="23971" y="694032"/>
                  <a:pt x="0" y="570822"/>
                </a:cubicBezTo>
                <a:cubicBezTo>
                  <a:pt x="-23971" y="447612"/>
                  <a:pt x="-13506" y="117241"/>
                  <a:pt x="0" y="0"/>
                </a:cubicBezTo>
                <a:close/>
              </a:path>
              <a:path w="8382032" h="1077022" stroke="0" extrusionOk="0">
                <a:moveTo>
                  <a:pt x="0" y="0"/>
                </a:moveTo>
                <a:cubicBezTo>
                  <a:pt x="280300" y="-9412"/>
                  <a:pt x="491220" y="-3720"/>
                  <a:pt x="782323" y="0"/>
                </a:cubicBezTo>
                <a:cubicBezTo>
                  <a:pt x="1073426" y="3720"/>
                  <a:pt x="1468383" y="34920"/>
                  <a:pt x="1648466" y="0"/>
                </a:cubicBezTo>
                <a:cubicBezTo>
                  <a:pt x="1828549" y="-34920"/>
                  <a:pt x="2115906" y="24453"/>
                  <a:pt x="2263149" y="0"/>
                </a:cubicBezTo>
                <a:cubicBezTo>
                  <a:pt x="2410392" y="-24453"/>
                  <a:pt x="2937006" y="22239"/>
                  <a:pt x="3129292" y="0"/>
                </a:cubicBezTo>
                <a:cubicBezTo>
                  <a:pt x="3321578" y="-22239"/>
                  <a:pt x="3678611" y="28852"/>
                  <a:pt x="3827795" y="0"/>
                </a:cubicBezTo>
                <a:cubicBezTo>
                  <a:pt x="3976979" y="-28852"/>
                  <a:pt x="4259284" y="2169"/>
                  <a:pt x="4442477" y="0"/>
                </a:cubicBezTo>
                <a:cubicBezTo>
                  <a:pt x="4625670" y="-2169"/>
                  <a:pt x="4849747" y="-9465"/>
                  <a:pt x="5140980" y="0"/>
                </a:cubicBezTo>
                <a:cubicBezTo>
                  <a:pt x="5432213" y="9465"/>
                  <a:pt x="5608433" y="10320"/>
                  <a:pt x="5755662" y="0"/>
                </a:cubicBezTo>
                <a:cubicBezTo>
                  <a:pt x="5902891" y="-10320"/>
                  <a:pt x="6108064" y="-19040"/>
                  <a:pt x="6454165" y="0"/>
                </a:cubicBezTo>
                <a:cubicBezTo>
                  <a:pt x="6800266" y="19040"/>
                  <a:pt x="7025458" y="-23862"/>
                  <a:pt x="7320308" y="0"/>
                </a:cubicBezTo>
                <a:cubicBezTo>
                  <a:pt x="7615158" y="23862"/>
                  <a:pt x="7937458" y="16085"/>
                  <a:pt x="8382032" y="0"/>
                </a:cubicBezTo>
                <a:cubicBezTo>
                  <a:pt x="8357422" y="117255"/>
                  <a:pt x="8377767" y="410533"/>
                  <a:pt x="8382032" y="516971"/>
                </a:cubicBezTo>
                <a:cubicBezTo>
                  <a:pt x="8386297" y="623409"/>
                  <a:pt x="8403145" y="880262"/>
                  <a:pt x="8382032" y="1077022"/>
                </a:cubicBezTo>
                <a:cubicBezTo>
                  <a:pt x="8097848" y="1054776"/>
                  <a:pt x="7865901" y="1090427"/>
                  <a:pt x="7599709" y="1077022"/>
                </a:cubicBezTo>
                <a:cubicBezTo>
                  <a:pt x="7333517" y="1063617"/>
                  <a:pt x="7339313" y="1056491"/>
                  <a:pt x="7152667" y="1077022"/>
                </a:cubicBezTo>
                <a:cubicBezTo>
                  <a:pt x="6966021" y="1097553"/>
                  <a:pt x="6630105" y="1061332"/>
                  <a:pt x="6286524" y="1077022"/>
                </a:cubicBezTo>
                <a:cubicBezTo>
                  <a:pt x="5942943" y="1092712"/>
                  <a:pt x="5834725" y="1066923"/>
                  <a:pt x="5504201" y="1077022"/>
                </a:cubicBezTo>
                <a:cubicBezTo>
                  <a:pt x="5173677" y="1087121"/>
                  <a:pt x="5023689" y="1111385"/>
                  <a:pt x="4638058" y="1077022"/>
                </a:cubicBezTo>
                <a:cubicBezTo>
                  <a:pt x="4252427" y="1042659"/>
                  <a:pt x="4158148" y="1077185"/>
                  <a:pt x="3939555" y="1077022"/>
                </a:cubicBezTo>
                <a:cubicBezTo>
                  <a:pt x="3720962" y="1076859"/>
                  <a:pt x="3606682" y="1097979"/>
                  <a:pt x="3324873" y="1077022"/>
                </a:cubicBezTo>
                <a:cubicBezTo>
                  <a:pt x="3043064" y="1056065"/>
                  <a:pt x="2821811" y="1083483"/>
                  <a:pt x="2542550" y="1077022"/>
                </a:cubicBezTo>
                <a:cubicBezTo>
                  <a:pt x="2263289" y="1070561"/>
                  <a:pt x="2140118" y="1071545"/>
                  <a:pt x="1927867" y="1077022"/>
                </a:cubicBezTo>
                <a:cubicBezTo>
                  <a:pt x="1715616" y="1082499"/>
                  <a:pt x="1448006" y="1066643"/>
                  <a:pt x="1313185" y="1077022"/>
                </a:cubicBezTo>
                <a:cubicBezTo>
                  <a:pt x="1178364" y="1087401"/>
                  <a:pt x="908841" y="1069741"/>
                  <a:pt x="782323" y="1077022"/>
                </a:cubicBezTo>
                <a:cubicBezTo>
                  <a:pt x="655805" y="1084303"/>
                  <a:pt x="206815" y="1070411"/>
                  <a:pt x="0" y="1077022"/>
                </a:cubicBezTo>
                <a:cubicBezTo>
                  <a:pt x="10908" y="965753"/>
                  <a:pt x="-6836" y="703045"/>
                  <a:pt x="0" y="527741"/>
                </a:cubicBezTo>
                <a:cubicBezTo>
                  <a:pt x="6836" y="352437"/>
                  <a:pt x="-23619" y="228119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2415531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Picture 2" descr="Planetario Halley UIS – Grupo Halley">
            <a:extLst>
              <a:ext uri="{FF2B5EF4-FFF2-40B4-BE49-F238E27FC236}">
                <a16:creationId xmlns:a16="http://schemas.microsoft.com/office/drawing/2014/main" id="{62C1AB1F-A377-3897-8D75-757A9C15E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E70EAA1A-FA1F-609C-14FD-04040D890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A4C3522E-0E02-EFD2-E6EE-EF66F3E0C061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EE072236-11D8-97D2-1921-8FBBF7CA7D53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65582823-97B9-A0F1-EBF2-3C3590DE8AEF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D4947726-2BD7-6A90-76FC-90ED3FBDB84C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F2998475-ECA3-A9BE-A732-1DA710065AB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17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C48209B2-7413-7873-2DEC-57ADF373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61D4DF6-B5B7-43CC-600D-0FDB8C07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50B6E52B-F809-1491-8321-E7D786D5313E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Órbitas esféricas</a:t>
            </a:r>
            <a:endParaRPr lang="es-CO" sz="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A8F7100-C184-A871-39B3-5292715AD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106" y="701713"/>
            <a:ext cx="7032214" cy="694636"/>
          </a:xfrm>
          <a:custGeom>
            <a:avLst/>
            <a:gdLst>
              <a:gd name="csX0" fmla="*/ 0 w 7032214"/>
              <a:gd name="csY0" fmla="*/ 0 h 694636"/>
              <a:gd name="csX1" fmla="*/ 428326 w 7032214"/>
              <a:gd name="csY1" fmla="*/ 0 h 694636"/>
              <a:gd name="csX2" fmla="*/ 926974 w 7032214"/>
              <a:gd name="csY2" fmla="*/ 0 h 694636"/>
              <a:gd name="csX3" fmla="*/ 1355299 w 7032214"/>
              <a:gd name="csY3" fmla="*/ 0 h 694636"/>
              <a:gd name="csX4" fmla="*/ 1853947 w 7032214"/>
              <a:gd name="csY4" fmla="*/ 0 h 694636"/>
              <a:gd name="csX5" fmla="*/ 2563562 w 7032214"/>
              <a:gd name="csY5" fmla="*/ 0 h 694636"/>
              <a:gd name="csX6" fmla="*/ 3273176 w 7032214"/>
              <a:gd name="csY6" fmla="*/ 0 h 694636"/>
              <a:gd name="csX7" fmla="*/ 3912468 w 7032214"/>
              <a:gd name="csY7" fmla="*/ 0 h 694636"/>
              <a:gd name="csX8" fmla="*/ 4411116 w 7032214"/>
              <a:gd name="csY8" fmla="*/ 0 h 694636"/>
              <a:gd name="csX9" fmla="*/ 4909764 w 7032214"/>
              <a:gd name="csY9" fmla="*/ 0 h 694636"/>
              <a:gd name="csX10" fmla="*/ 5549056 w 7032214"/>
              <a:gd name="csY10" fmla="*/ 0 h 694636"/>
              <a:gd name="csX11" fmla="*/ 5977382 w 7032214"/>
              <a:gd name="csY11" fmla="*/ 0 h 694636"/>
              <a:gd name="csX12" fmla="*/ 6476030 w 7032214"/>
              <a:gd name="csY12" fmla="*/ 0 h 694636"/>
              <a:gd name="csX13" fmla="*/ 7032214 w 7032214"/>
              <a:gd name="csY13" fmla="*/ 0 h 694636"/>
              <a:gd name="csX14" fmla="*/ 7032214 w 7032214"/>
              <a:gd name="csY14" fmla="*/ 694636 h 694636"/>
              <a:gd name="csX15" fmla="*/ 6463244 w 7032214"/>
              <a:gd name="csY15" fmla="*/ 694636 h 694636"/>
              <a:gd name="csX16" fmla="*/ 5894274 w 7032214"/>
              <a:gd name="csY16" fmla="*/ 694636 h 694636"/>
              <a:gd name="csX17" fmla="*/ 5254982 w 7032214"/>
              <a:gd name="csY17" fmla="*/ 694636 h 694636"/>
              <a:gd name="csX18" fmla="*/ 4545367 w 7032214"/>
              <a:gd name="csY18" fmla="*/ 694636 h 694636"/>
              <a:gd name="csX19" fmla="*/ 4117042 w 7032214"/>
              <a:gd name="csY19" fmla="*/ 694636 h 694636"/>
              <a:gd name="csX20" fmla="*/ 3548072 w 7032214"/>
              <a:gd name="csY20" fmla="*/ 694636 h 694636"/>
              <a:gd name="csX21" fmla="*/ 2838457 w 7032214"/>
              <a:gd name="csY21" fmla="*/ 694636 h 694636"/>
              <a:gd name="csX22" fmla="*/ 2128843 w 7032214"/>
              <a:gd name="csY22" fmla="*/ 694636 h 694636"/>
              <a:gd name="csX23" fmla="*/ 1348907 w 7032214"/>
              <a:gd name="csY23" fmla="*/ 694636 h 694636"/>
              <a:gd name="csX24" fmla="*/ 920581 w 7032214"/>
              <a:gd name="csY24" fmla="*/ 694636 h 694636"/>
              <a:gd name="csX25" fmla="*/ 0 w 7032214"/>
              <a:gd name="csY25" fmla="*/ 694636 h 694636"/>
              <a:gd name="csX26" fmla="*/ 0 w 7032214"/>
              <a:gd name="csY26" fmla="*/ 0 h 694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032214" h="694636" fill="none" extrusionOk="0">
                <a:moveTo>
                  <a:pt x="0" y="0"/>
                </a:moveTo>
                <a:cubicBezTo>
                  <a:pt x="196849" y="-12159"/>
                  <a:pt x="239938" y="1746"/>
                  <a:pt x="428326" y="0"/>
                </a:cubicBezTo>
                <a:cubicBezTo>
                  <a:pt x="616714" y="-1746"/>
                  <a:pt x="703471" y="9957"/>
                  <a:pt x="926974" y="0"/>
                </a:cubicBezTo>
                <a:cubicBezTo>
                  <a:pt x="1150477" y="-9957"/>
                  <a:pt x="1198773" y="-19067"/>
                  <a:pt x="1355299" y="0"/>
                </a:cubicBezTo>
                <a:cubicBezTo>
                  <a:pt x="1511826" y="19067"/>
                  <a:pt x="1743587" y="-3965"/>
                  <a:pt x="1853947" y="0"/>
                </a:cubicBezTo>
                <a:cubicBezTo>
                  <a:pt x="1964307" y="3965"/>
                  <a:pt x="2309528" y="9854"/>
                  <a:pt x="2563562" y="0"/>
                </a:cubicBezTo>
                <a:cubicBezTo>
                  <a:pt x="2817597" y="-9854"/>
                  <a:pt x="3080401" y="-25176"/>
                  <a:pt x="3273176" y="0"/>
                </a:cubicBezTo>
                <a:cubicBezTo>
                  <a:pt x="3465951" y="25176"/>
                  <a:pt x="3715599" y="-4886"/>
                  <a:pt x="3912468" y="0"/>
                </a:cubicBezTo>
                <a:cubicBezTo>
                  <a:pt x="4109337" y="4886"/>
                  <a:pt x="4193741" y="2051"/>
                  <a:pt x="4411116" y="0"/>
                </a:cubicBezTo>
                <a:cubicBezTo>
                  <a:pt x="4628491" y="-2051"/>
                  <a:pt x="4793284" y="-14376"/>
                  <a:pt x="4909764" y="0"/>
                </a:cubicBezTo>
                <a:cubicBezTo>
                  <a:pt x="5026244" y="14376"/>
                  <a:pt x="5336142" y="12196"/>
                  <a:pt x="5549056" y="0"/>
                </a:cubicBezTo>
                <a:cubicBezTo>
                  <a:pt x="5761970" y="-12196"/>
                  <a:pt x="5818378" y="-2054"/>
                  <a:pt x="5977382" y="0"/>
                </a:cubicBezTo>
                <a:cubicBezTo>
                  <a:pt x="6136386" y="2054"/>
                  <a:pt x="6362477" y="21429"/>
                  <a:pt x="6476030" y="0"/>
                </a:cubicBezTo>
                <a:cubicBezTo>
                  <a:pt x="6589583" y="-21429"/>
                  <a:pt x="6787543" y="-18804"/>
                  <a:pt x="7032214" y="0"/>
                </a:cubicBezTo>
                <a:cubicBezTo>
                  <a:pt x="7045723" y="170902"/>
                  <a:pt x="7024259" y="524833"/>
                  <a:pt x="7032214" y="694636"/>
                </a:cubicBezTo>
                <a:cubicBezTo>
                  <a:pt x="6802583" y="695776"/>
                  <a:pt x="6613276" y="691473"/>
                  <a:pt x="6463244" y="694636"/>
                </a:cubicBezTo>
                <a:cubicBezTo>
                  <a:pt x="6313212" y="697800"/>
                  <a:pt x="6137227" y="685954"/>
                  <a:pt x="5894274" y="694636"/>
                </a:cubicBezTo>
                <a:cubicBezTo>
                  <a:pt x="5651321" y="703319"/>
                  <a:pt x="5543612" y="691544"/>
                  <a:pt x="5254982" y="694636"/>
                </a:cubicBezTo>
                <a:cubicBezTo>
                  <a:pt x="4966352" y="697728"/>
                  <a:pt x="4895946" y="660962"/>
                  <a:pt x="4545367" y="694636"/>
                </a:cubicBezTo>
                <a:cubicBezTo>
                  <a:pt x="4194789" y="728310"/>
                  <a:pt x="4226454" y="704643"/>
                  <a:pt x="4117042" y="694636"/>
                </a:cubicBezTo>
                <a:cubicBezTo>
                  <a:pt x="4007631" y="684629"/>
                  <a:pt x="3721486" y="716503"/>
                  <a:pt x="3548072" y="694636"/>
                </a:cubicBezTo>
                <a:cubicBezTo>
                  <a:pt x="3374658" y="672770"/>
                  <a:pt x="3105490" y="720087"/>
                  <a:pt x="2838457" y="694636"/>
                </a:cubicBezTo>
                <a:cubicBezTo>
                  <a:pt x="2571425" y="669185"/>
                  <a:pt x="2384709" y="693285"/>
                  <a:pt x="2128843" y="694636"/>
                </a:cubicBezTo>
                <a:cubicBezTo>
                  <a:pt x="1872977" y="695987"/>
                  <a:pt x="1588670" y="680952"/>
                  <a:pt x="1348907" y="694636"/>
                </a:cubicBezTo>
                <a:cubicBezTo>
                  <a:pt x="1109144" y="708320"/>
                  <a:pt x="1125047" y="674780"/>
                  <a:pt x="920581" y="694636"/>
                </a:cubicBezTo>
                <a:cubicBezTo>
                  <a:pt x="716115" y="714492"/>
                  <a:pt x="359332" y="736830"/>
                  <a:pt x="0" y="694636"/>
                </a:cubicBezTo>
                <a:cubicBezTo>
                  <a:pt x="9629" y="409924"/>
                  <a:pt x="-27995" y="202369"/>
                  <a:pt x="0" y="0"/>
                </a:cubicBezTo>
                <a:close/>
              </a:path>
              <a:path w="7032214" h="694636" stroke="0" extrusionOk="0">
                <a:moveTo>
                  <a:pt x="0" y="0"/>
                </a:moveTo>
                <a:cubicBezTo>
                  <a:pt x="305250" y="10439"/>
                  <a:pt x="558597" y="-22532"/>
                  <a:pt x="709614" y="0"/>
                </a:cubicBezTo>
                <a:cubicBezTo>
                  <a:pt x="860631" y="22532"/>
                  <a:pt x="936191" y="-9152"/>
                  <a:pt x="1137940" y="0"/>
                </a:cubicBezTo>
                <a:cubicBezTo>
                  <a:pt x="1339689" y="9152"/>
                  <a:pt x="1451524" y="-7698"/>
                  <a:pt x="1706910" y="0"/>
                </a:cubicBezTo>
                <a:cubicBezTo>
                  <a:pt x="1962296" y="7698"/>
                  <a:pt x="2215279" y="-30369"/>
                  <a:pt x="2346202" y="0"/>
                </a:cubicBezTo>
                <a:cubicBezTo>
                  <a:pt x="2477125" y="30369"/>
                  <a:pt x="2838280" y="3691"/>
                  <a:pt x="2985494" y="0"/>
                </a:cubicBezTo>
                <a:cubicBezTo>
                  <a:pt x="3132708" y="-3691"/>
                  <a:pt x="3275843" y="12898"/>
                  <a:pt x="3484142" y="0"/>
                </a:cubicBezTo>
                <a:cubicBezTo>
                  <a:pt x="3692441" y="-12898"/>
                  <a:pt x="3880550" y="-1673"/>
                  <a:pt x="4053112" y="0"/>
                </a:cubicBezTo>
                <a:cubicBezTo>
                  <a:pt x="4225674" y="1673"/>
                  <a:pt x="4375900" y="-24424"/>
                  <a:pt x="4551760" y="0"/>
                </a:cubicBezTo>
                <a:cubicBezTo>
                  <a:pt x="4727620" y="24424"/>
                  <a:pt x="4921002" y="145"/>
                  <a:pt x="5191053" y="0"/>
                </a:cubicBezTo>
                <a:cubicBezTo>
                  <a:pt x="5461104" y="-145"/>
                  <a:pt x="5577022" y="269"/>
                  <a:pt x="5689700" y="0"/>
                </a:cubicBezTo>
                <a:cubicBezTo>
                  <a:pt x="5802378" y="-269"/>
                  <a:pt x="6193015" y="11543"/>
                  <a:pt x="6469637" y="0"/>
                </a:cubicBezTo>
                <a:cubicBezTo>
                  <a:pt x="6746259" y="-11543"/>
                  <a:pt x="6850095" y="-19623"/>
                  <a:pt x="7032214" y="0"/>
                </a:cubicBezTo>
                <a:cubicBezTo>
                  <a:pt x="7003608" y="311858"/>
                  <a:pt x="7022913" y="476231"/>
                  <a:pt x="7032214" y="694636"/>
                </a:cubicBezTo>
                <a:cubicBezTo>
                  <a:pt x="6890678" y="678470"/>
                  <a:pt x="6716838" y="690916"/>
                  <a:pt x="6603888" y="694636"/>
                </a:cubicBezTo>
                <a:cubicBezTo>
                  <a:pt x="6490938" y="698356"/>
                  <a:pt x="6268527" y="689048"/>
                  <a:pt x="6105240" y="694636"/>
                </a:cubicBezTo>
                <a:cubicBezTo>
                  <a:pt x="5941953" y="700224"/>
                  <a:pt x="5672754" y="705767"/>
                  <a:pt x="5536270" y="694636"/>
                </a:cubicBezTo>
                <a:cubicBezTo>
                  <a:pt x="5399786" y="683506"/>
                  <a:pt x="5248202" y="707904"/>
                  <a:pt x="5037622" y="694636"/>
                </a:cubicBezTo>
                <a:cubicBezTo>
                  <a:pt x="4827042" y="681368"/>
                  <a:pt x="4582338" y="730034"/>
                  <a:pt x="4257686" y="694636"/>
                </a:cubicBezTo>
                <a:cubicBezTo>
                  <a:pt x="3933034" y="659238"/>
                  <a:pt x="3636194" y="668159"/>
                  <a:pt x="3477749" y="694636"/>
                </a:cubicBezTo>
                <a:cubicBezTo>
                  <a:pt x="3319304" y="721113"/>
                  <a:pt x="3136325" y="706033"/>
                  <a:pt x="2838457" y="694636"/>
                </a:cubicBezTo>
                <a:cubicBezTo>
                  <a:pt x="2540589" y="683239"/>
                  <a:pt x="2544683" y="695363"/>
                  <a:pt x="2269487" y="694636"/>
                </a:cubicBezTo>
                <a:cubicBezTo>
                  <a:pt x="1994291" y="693910"/>
                  <a:pt x="2031644" y="706070"/>
                  <a:pt x="1841161" y="694636"/>
                </a:cubicBezTo>
                <a:cubicBezTo>
                  <a:pt x="1650678" y="683202"/>
                  <a:pt x="1484528" y="711727"/>
                  <a:pt x="1272191" y="694636"/>
                </a:cubicBezTo>
                <a:cubicBezTo>
                  <a:pt x="1059854" y="677546"/>
                  <a:pt x="876244" y="693101"/>
                  <a:pt x="703221" y="694636"/>
                </a:cubicBezTo>
                <a:cubicBezTo>
                  <a:pt x="530198" y="696172"/>
                  <a:pt x="176628" y="679041"/>
                  <a:pt x="0" y="694636"/>
                </a:cubicBezTo>
                <a:cubicBezTo>
                  <a:pt x="-2822" y="527912"/>
                  <a:pt x="22481" y="17024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670321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" name="Imagen 1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8A117BC7-FCD9-89A9-ABEA-63D75F7AD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71" y="810483"/>
            <a:ext cx="2407814" cy="4928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284C460-B219-3408-AAC4-916EEE5EC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14" y="1815846"/>
            <a:ext cx="6956012" cy="742229"/>
          </a:xfrm>
          <a:custGeom>
            <a:avLst/>
            <a:gdLst>
              <a:gd name="csX0" fmla="*/ 0 w 6956012"/>
              <a:gd name="csY0" fmla="*/ 0 h 742229"/>
              <a:gd name="csX1" fmla="*/ 695601 w 6956012"/>
              <a:gd name="csY1" fmla="*/ 0 h 742229"/>
              <a:gd name="csX2" fmla="*/ 1391202 w 6956012"/>
              <a:gd name="csY2" fmla="*/ 0 h 742229"/>
              <a:gd name="csX3" fmla="*/ 1878123 w 6956012"/>
              <a:gd name="csY3" fmla="*/ 0 h 742229"/>
              <a:gd name="csX4" fmla="*/ 2573724 w 6956012"/>
              <a:gd name="csY4" fmla="*/ 0 h 742229"/>
              <a:gd name="csX5" fmla="*/ 3408446 w 6956012"/>
              <a:gd name="csY5" fmla="*/ 0 h 742229"/>
              <a:gd name="csX6" fmla="*/ 3895367 w 6956012"/>
              <a:gd name="csY6" fmla="*/ 0 h 742229"/>
              <a:gd name="csX7" fmla="*/ 4730088 w 6956012"/>
              <a:gd name="csY7" fmla="*/ 0 h 742229"/>
              <a:gd name="csX8" fmla="*/ 5564810 w 6956012"/>
              <a:gd name="csY8" fmla="*/ 0 h 742229"/>
              <a:gd name="csX9" fmla="*/ 6956012 w 6956012"/>
              <a:gd name="csY9" fmla="*/ 0 h 742229"/>
              <a:gd name="csX10" fmla="*/ 6956012 w 6956012"/>
              <a:gd name="csY10" fmla="*/ 363692 h 742229"/>
              <a:gd name="csX11" fmla="*/ 6956012 w 6956012"/>
              <a:gd name="csY11" fmla="*/ 742229 h 742229"/>
              <a:gd name="csX12" fmla="*/ 6329971 w 6956012"/>
              <a:gd name="csY12" fmla="*/ 742229 h 742229"/>
              <a:gd name="csX13" fmla="*/ 5634370 w 6956012"/>
              <a:gd name="csY13" fmla="*/ 742229 h 742229"/>
              <a:gd name="csX14" fmla="*/ 5008329 w 6956012"/>
              <a:gd name="csY14" fmla="*/ 742229 h 742229"/>
              <a:gd name="csX15" fmla="*/ 4451848 w 6956012"/>
              <a:gd name="csY15" fmla="*/ 742229 h 742229"/>
              <a:gd name="csX16" fmla="*/ 3756246 w 6956012"/>
              <a:gd name="csY16" fmla="*/ 742229 h 742229"/>
              <a:gd name="csX17" fmla="*/ 2921525 w 6956012"/>
              <a:gd name="csY17" fmla="*/ 742229 h 742229"/>
              <a:gd name="csX18" fmla="*/ 2086804 w 6956012"/>
              <a:gd name="csY18" fmla="*/ 742229 h 742229"/>
              <a:gd name="csX19" fmla="*/ 1252082 w 6956012"/>
              <a:gd name="csY19" fmla="*/ 742229 h 742229"/>
              <a:gd name="csX20" fmla="*/ 695601 w 6956012"/>
              <a:gd name="csY20" fmla="*/ 742229 h 742229"/>
              <a:gd name="csX21" fmla="*/ 0 w 6956012"/>
              <a:gd name="csY21" fmla="*/ 742229 h 742229"/>
              <a:gd name="csX22" fmla="*/ 0 w 6956012"/>
              <a:gd name="csY22" fmla="*/ 378537 h 742229"/>
              <a:gd name="csX23" fmla="*/ 0 w 6956012"/>
              <a:gd name="csY23" fmla="*/ 0 h 7422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6956012" h="742229" fill="none" extrusionOk="0">
                <a:moveTo>
                  <a:pt x="0" y="0"/>
                </a:moveTo>
                <a:cubicBezTo>
                  <a:pt x="293492" y="-14808"/>
                  <a:pt x="519076" y="-2093"/>
                  <a:pt x="695601" y="0"/>
                </a:cubicBezTo>
                <a:cubicBezTo>
                  <a:pt x="872126" y="2093"/>
                  <a:pt x="1215874" y="-31083"/>
                  <a:pt x="1391202" y="0"/>
                </a:cubicBezTo>
                <a:cubicBezTo>
                  <a:pt x="1566530" y="31083"/>
                  <a:pt x="1715951" y="-15424"/>
                  <a:pt x="1878123" y="0"/>
                </a:cubicBezTo>
                <a:cubicBezTo>
                  <a:pt x="2040295" y="15424"/>
                  <a:pt x="2325901" y="27831"/>
                  <a:pt x="2573724" y="0"/>
                </a:cubicBezTo>
                <a:cubicBezTo>
                  <a:pt x="2821547" y="-27831"/>
                  <a:pt x="3170691" y="19057"/>
                  <a:pt x="3408446" y="0"/>
                </a:cubicBezTo>
                <a:cubicBezTo>
                  <a:pt x="3646201" y="-19057"/>
                  <a:pt x="3678903" y="540"/>
                  <a:pt x="3895367" y="0"/>
                </a:cubicBezTo>
                <a:cubicBezTo>
                  <a:pt x="4111831" y="-540"/>
                  <a:pt x="4408156" y="30492"/>
                  <a:pt x="4730088" y="0"/>
                </a:cubicBezTo>
                <a:cubicBezTo>
                  <a:pt x="5052020" y="-30492"/>
                  <a:pt x="5391367" y="-30993"/>
                  <a:pt x="5564810" y="0"/>
                </a:cubicBezTo>
                <a:cubicBezTo>
                  <a:pt x="5738253" y="30993"/>
                  <a:pt x="6482187" y="-42112"/>
                  <a:pt x="6956012" y="0"/>
                </a:cubicBezTo>
                <a:cubicBezTo>
                  <a:pt x="6954054" y="106663"/>
                  <a:pt x="6971376" y="254974"/>
                  <a:pt x="6956012" y="363692"/>
                </a:cubicBezTo>
                <a:cubicBezTo>
                  <a:pt x="6940648" y="472410"/>
                  <a:pt x="6962450" y="630318"/>
                  <a:pt x="6956012" y="742229"/>
                </a:cubicBezTo>
                <a:cubicBezTo>
                  <a:pt x="6797704" y="761771"/>
                  <a:pt x="6629160" y="768271"/>
                  <a:pt x="6329971" y="742229"/>
                </a:cubicBezTo>
                <a:cubicBezTo>
                  <a:pt x="6030782" y="716187"/>
                  <a:pt x="5869214" y="755342"/>
                  <a:pt x="5634370" y="742229"/>
                </a:cubicBezTo>
                <a:cubicBezTo>
                  <a:pt x="5399526" y="729116"/>
                  <a:pt x="5319576" y="754280"/>
                  <a:pt x="5008329" y="742229"/>
                </a:cubicBezTo>
                <a:cubicBezTo>
                  <a:pt x="4697082" y="730178"/>
                  <a:pt x="4679790" y="769418"/>
                  <a:pt x="4451848" y="742229"/>
                </a:cubicBezTo>
                <a:cubicBezTo>
                  <a:pt x="4223906" y="715040"/>
                  <a:pt x="3937567" y="755300"/>
                  <a:pt x="3756246" y="742229"/>
                </a:cubicBezTo>
                <a:cubicBezTo>
                  <a:pt x="3574925" y="729158"/>
                  <a:pt x="3258172" y="703887"/>
                  <a:pt x="2921525" y="742229"/>
                </a:cubicBezTo>
                <a:cubicBezTo>
                  <a:pt x="2584878" y="780571"/>
                  <a:pt x="2386957" y="721825"/>
                  <a:pt x="2086804" y="742229"/>
                </a:cubicBezTo>
                <a:cubicBezTo>
                  <a:pt x="1786651" y="762633"/>
                  <a:pt x="1423498" y="711557"/>
                  <a:pt x="1252082" y="742229"/>
                </a:cubicBezTo>
                <a:cubicBezTo>
                  <a:pt x="1080666" y="772901"/>
                  <a:pt x="894488" y="725287"/>
                  <a:pt x="695601" y="742229"/>
                </a:cubicBezTo>
                <a:cubicBezTo>
                  <a:pt x="496714" y="759171"/>
                  <a:pt x="169489" y="766355"/>
                  <a:pt x="0" y="742229"/>
                </a:cubicBezTo>
                <a:cubicBezTo>
                  <a:pt x="-9854" y="564117"/>
                  <a:pt x="-4823" y="548869"/>
                  <a:pt x="0" y="378537"/>
                </a:cubicBezTo>
                <a:cubicBezTo>
                  <a:pt x="4823" y="208205"/>
                  <a:pt x="4471" y="145965"/>
                  <a:pt x="0" y="0"/>
                </a:cubicBezTo>
                <a:close/>
              </a:path>
              <a:path w="6956012" h="742229" stroke="0" extrusionOk="0">
                <a:moveTo>
                  <a:pt x="0" y="0"/>
                </a:moveTo>
                <a:cubicBezTo>
                  <a:pt x="209828" y="9382"/>
                  <a:pt x="390398" y="-5407"/>
                  <a:pt x="626041" y="0"/>
                </a:cubicBezTo>
                <a:cubicBezTo>
                  <a:pt x="861684" y="5407"/>
                  <a:pt x="907365" y="9360"/>
                  <a:pt x="1112962" y="0"/>
                </a:cubicBezTo>
                <a:cubicBezTo>
                  <a:pt x="1318559" y="-9360"/>
                  <a:pt x="1481978" y="27580"/>
                  <a:pt x="1808563" y="0"/>
                </a:cubicBezTo>
                <a:cubicBezTo>
                  <a:pt x="2135148" y="-27580"/>
                  <a:pt x="2318429" y="24080"/>
                  <a:pt x="2643285" y="0"/>
                </a:cubicBezTo>
                <a:cubicBezTo>
                  <a:pt x="2968141" y="-24080"/>
                  <a:pt x="3021282" y="6715"/>
                  <a:pt x="3338886" y="0"/>
                </a:cubicBezTo>
                <a:cubicBezTo>
                  <a:pt x="3656490" y="-6715"/>
                  <a:pt x="3641664" y="-13166"/>
                  <a:pt x="3825807" y="0"/>
                </a:cubicBezTo>
                <a:cubicBezTo>
                  <a:pt x="4009950" y="13166"/>
                  <a:pt x="4200292" y="22160"/>
                  <a:pt x="4312727" y="0"/>
                </a:cubicBezTo>
                <a:cubicBezTo>
                  <a:pt x="4425162" y="-22160"/>
                  <a:pt x="4734521" y="13482"/>
                  <a:pt x="4869208" y="0"/>
                </a:cubicBezTo>
                <a:cubicBezTo>
                  <a:pt x="5003895" y="-13482"/>
                  <a:pt x="5292703" y="12567"/>
                  <a:pt x="5703930" y="0"/>
                </a:cubicBezTo>
                <a:cubicBezTo>
                  <a:pt x="6115157" y="-12567"/>
                  <a:pt x="6356898" y="56448"/>
                  <a:pt x="6956012" y="0"/>
                </a:cubicBezTo>
                <a:cubicBezTo>
                  <a:pt x="6940031" y="149460"/>
                  <a:pt x="6969571" y="246557"/>
                  <a:pt x="6956012" y="348848"/>
                </a:cubicBezTo>
                <a:cubicBezTo>
                  <a:pt x="6942453" y="451139"/>
                  <a:pt x="6937304" y="590805"/>
                  <a:pt x="6956012" y="742229"/>
                </a:cubicBezTo>
                <a:cubicBezTo>
                  <a:pt x="6663886" y="751356"/>
                  <a:pt x="6463401" y="705011"/>
                  <a:pt x="6121291" y="742229"/>
                </a:cubicBezTo>
                <a:cubicBezTo>
                  <a:pt x="5779181" y="779447"/>
                  <a:pt x="5819980" y="760564"/>
                  <a:pt x="5634370" y="742229"/>
                </a:cubicBezTo>
                <a:cubicBezTo>
                  <a:pt x="5448760" y="723894"/>
                  <a:pt x="5268806" y="739480"/>
                  <a:pt x="4938769" y="742229"/>
                </a:cubicBezTo>
                <a:cubicBezTo>
                  <a:pt x="4608732" y="744978"/>
                  <a:pt x="4446691" y="720226"/>
                  <a:pt x="4243167" y="742229"/>
                </a:cubicBezTo>
                <a:cubicBezTo>
                  <a:pt x="4039643" y="764232"/>
                  <a:pt x="3832852" y="708891"/>
                  <a:pt x="3478006" y="742229"/>
                </a:cubicBezTo>
                <a:cubicBezTo>
                  <a:pt x="3123160" y="775567"/>
                  <a:pt x="3152081" y="752489"/>
                  <a:pt x="2851965" y="742229"/>
                </a:cubicBezTo>
                <a:cubicBezTo>
                  <a:pt x="2551849" y="731969"/>
                  <a:pt x="2399935" y="721966"/>
                  <a:pt x="2156364" y="742229"/>
                </a:cubicBezTo>
                <a:cubicBezTo>
                  <a:pt x="1912793" y="762492"/>
                  <a:pt x="1601271" y="740717"/>
                  <a:pt x="1460763" y="742229"/>
                </a:cubicBezTo>
                <a:cubicBezTo>
                  <a:pt x="1320255" y="743741"/>
                  <a:pt x="985105" y="744623"/>
                  <a:pt x="834721" y="742229"/>
                </a:cubicBezTo>
                <a:cubicBezTo>
                  <a:pt x="684337" y="739835"/>
                  <a:pt x="367335" y="710894"/>
                  <a:pt x="0" y="742229"/>
                </a:cubicBezTo>
                <a:cubicBezTo>
                  <a:pt x="-11372" y="581683"/>
                  <a:pt x="16334" y="504676"/>
                  <a:pt x="0" y="363692"/>
                </a:cubicBezTo>
                <a:cubicBezTo>
                  <a:pt x="-16334" y="222708"/>
                  <a:pt x="-8060" y="15792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873269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0" name="Imagen 19" descr="Texto&#10;&#10;El contenido generado por IA puede ser incorrecto.">
            <a:extLst>
              <a:ext uri="{FF2B5EF4-FFF2-40B4-BE49-F238E27FC236}">
                <a16:creationId xmlns:a16="http://schemas.microsoft.com/office/drawing/2014/main" id="{EBAA851B-1FA1-99B7-6B3C-D25A889E5B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885" y="2782112"/>
            <a:ext cx="6038004" cy="865785"/>
          </a:xfrm>
          <a:custGeom>
            <a:avLst/>
            <a:gdLst>
              <a:gd name="csX0" fmla="*/ 0 w 6038004"/>
              <a:gd name="csY0" fmla="*/ 0 h 865785"/>
              <a:gd name="csX1" fmla="*/ 791649 w 6038004"/>
              <a:gd name="csY1" fmla="*/ 0 h 865785"/>
              <a:gd name="csX2" fmla="*/ 1583299 w 6038004"/>
              <a:gd name="csY2" fmla="*/ 0 h 865785"/>
              <a:gd name="csX3" fmla="*/ 2314568 w 6038004"/>
              <a:gd name="csY3" fmla="*/ 0 h 865785"/>
              <a:gd name="csX4" fmla="*/ 2804317 w 6038004"/>
              <a:gd name="csY4" fmla="*/ 0 h 865785"/>
              <a:gd name="csX5" fmla="*/ 3354447 w 6038004"/>
              <a:gd name="csY5" fmla="*/ 0 h 865785"/>
              <a:gd name="csX6" fmla="*/ 3904576 w 6038004"/>
              <a:gd name="csY6" fmla="*/ 0 h 865785"/>
              <a:gd name="csX7" fmla="*/ 4575465 w 6038004"/>
              <a:gd name="csY7" fmla="*/ 0 h 865785"/>
              <a:gd name="csX8" fmla="*/ 5367115 w 6038004"/>
              <a:gd name="csY8" fmla="*/ 0 h 865785"/>
              <a:gd name="csX9" fmla="*/ 6038004 w 6038004"/>
              <a:gd name="csY9" fmla="*/ 0 h 865785"/>
              <a:gd name="csX10" fmla="*/ 6038004 w 6038004"/>
              <a:gd name="csY10" fmla="*/ 441550 h 865785"/>
              <a:gd name="csX11" fmla="*/ 6038004 w 6038004"/>
              <a:gd name="csY11" fmla="*/ 865785 h 865785"/>
              <a:gd name="csX12" fmla="*/ 5427495 w 6038004"/>
              <a:gd name="csY12" fmla="*/ 865785 h 865785"/>
              <a:gd name="csX13" fmla="*/ 4696225 w 6038004"/>
              <a:gd name="csY13" fmla="*/ 865785 h 865785"/>
              <a:gd name="csX14" fmla="*/ 4025336 w 6038004"/>
              <a:gd name="csY14" fmla="*/ 865785 h 865785"/>
              <a:gd name="csX15" fmla="*/ 3294067 w 6038004"/>
              <a:gd name="csY15" fmla="*/ 865785 h 865785"/>
              <a:gd name="csX16" fmla="*/ 2562797 w 6038004"/>
              <a:gd name="csY16" fmla="*/ 865785 h 865785"/>
              <a:gd name="csX17" fmla="*/ 1771148 w 6038004"/>
              <a:gd name="csY17" fmla="*/ 865785 h 865785"/>
              <a:gd name="csX18" fmla="*/ 1221019 w 6038004"/>
              <a:gd name="csY18" fmla="*/ 865785 h 865785"/>
              <a:gd name="csX19" fmla="*/ 0 w 6038004"/>
              <a:gd name="csY19" fmla="*/ 865785 h 865785"/>
              <a:gd name="csX20" fmla="*/ 0 w 6038004"/>
              <a:gd name="csY20" fmla="*/ 450208 h 865785"/>
              <a:gd name="csX21" fmla="*/ 0 w 6038004"/>
              <a:gd name="csY21" fmla="*/ 0 h 865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6038004" h="865785" fill="none" extrusionOk="0">
                <a:moveTo>
                  <a:pt x="0" y="0"/>
                </a:moveTo>
                <a:cubicBezTo>
                  <a:pt x="309278" y="-21490"/>
                  <a:pt x="425887" y="34790"/>
                  <a:pt x="791649" y="0"/>
                </a:cubicBezTo>
                <a:cubicBezTo>
                  <a:pt x="1157411" y="-34790"/>
                  <a:pt x="1325438" y="-32611"/>
                  <a:pt x="1583299" y="0"/>
                </a:cubicBezTo>
                <a:cubicBezTo>
                  <a:pt x="1841160" y="32611"/>
                  <a:pt x="2051191" y="-23451"/>
                  <a:pt x="2314568" y="0"/>
                </a:cubicBezTo>
                <a:cubicBezTo>
                  <a:pt x="2577945" y="23451"/>
                  <a:pt x="2697741" y="10004"/>
                  <a:pt x="2804317" y="0"/>
                </a:cubicBezTo>
                <a:cubicBezTo>
                  <a:pt x="2910893" y="-10004"/>
                  <a:pt x="3094064" y="-12938"/>
                  <a:pt x="3354447" y="0"/>
                </a:cubicBezTo>
                <a:cubicBezTo>
                  <a:pt x="3614830" y="12938"/>
                  <a:pt x="3638260" y="18485"/>
                  <a:pt x="3904576" y="0"/>
                </a:cubicBezTo>
                <a:cubicBezTo>
                  <a:pt x="4170892" y="-18485"/>
                  <a:pt x="4278713" y="-16604"/>
                  <a:pt x="4575465" y="0"/>
                </a:cubicBezTo>
                <a:cubicBezTo>
                  <a:pt x="4872217" y="16604"/>
                  <a:pt x="5124953" y="904"/>
                  <a:pt x="5367115" y="0"/>
                </a:cubicBezTo>
                <a:cubicBezTo>
                  <a:pt x="5609277" y="-904"/>
                  <a:pt x="5747425" y="-14465"/>
                  <a:pt x="6038004" y="0"/>
                </a:cubicBezTo>
                <a:cubicBezTo>
                  <a:pt x="6056354" y="219960"/>
                  <a:pt x="6029534" y="290474"/>
                  <a:pt x="6038004" y="441550"/>
                </a:cubicBezTo>
                <a:cubicBezTo>
                  <a:pt x="6046475" y="592626"/>
                  <a:pt x="6052591" y="776166"/>
                  <a:pt x="6038004" y="865785"/>
                </a:cubicBezTo>
                <a:cubicBezTo>
                  <a:pt x="5869099" y="881585"/>
                  <a:pt x="5596648" y="857923"/>
                  <a:pt x="5427495" y="865785"/>
                </a:cubicBezTo>
                <a:cubicBezTo>
                  <a:pt x="5258342" y="873647"/>
                  <a:pt x="4856712" y="897078"/>
                  <a:pt x="4696225" y="865785"/>
                </a:cubicBezTo>
                <a:cubicBezTo>
                  <a:pt x="4535738" y="834493"/>
                  <a:pt x="4337196" y="835758"/>
                  <a:pt x="4025336" y="865785"/>
                </a:cubicBezTo>
                <a:cubicBezTo>
                  <a:pt x="3713476" y="895812"/>
                  <a:pt x="3589417" y="835516"/>
                  <a:pt x="3294067" y="865785"/>
                </a:cubicBezTo>
                <a:cubicBezTo>
                  <a:pt x="2998717" y="896054"/>
                  <a:pt x="2712934" y="900413"/>
                  <a:pt x="2562797" y="865785"/>
                </a:cubicBezTo>
                <a:cubicBezTo>
                  <a:pt x="2412660" y="831158"/>
                  <a:pt x="2020683" y="845162"/>
                  <a:pt x="1771148" y="865785"/>
                </a:cubicBezTo>
                <a:cubicBezTo>
                  <a:pt x="1521613" y="886408"/>
                  <a:pt x="1490112" y="840994"/>
                  <a:pt x="1221019" y="865785"/>
                </a:cubicBezTo>
                <a:cubicBezTo>
                  <a:pt x="951926" y="890576"/>
                  <a:pt x="427067" y="820661"/>
                  <a:pt x="0" y="865785"/>
                </a:cubicBezTo>
                <a:cubicBezTo>
                  <a:pt x="-13351" y="735938"/>
                  <a:pt x="17496" y="574636"/>
                  <a:pt x="0" y="450208"/>
                </a:cubicBezTo>
                <a:cubicBezTo>
                  <a:pt x="-17496" y="325780"/>
                  <a:pt x="3318" y="200198"/>
                  <a:pt x="0" y="0"/>
                </a:cubicBezTo>
                <a:close/>
              </a:path>
              <a:path w="6038004" h="865785" stroke="0" extrusionOk="0">
                <a:moveTo>
                  <a:pt x="0" y="0"/>
                </a:moveTo>
                <a:cubicBezTo>
                  <a:pt x="270003" y="11208"/>
                  <a:pt x="561511" y="26104"/>
                  <a:pt x="731269" y="0"/>
                </a:cubicBezTo>
                <a:cubicBezTo>
                  <a:pt x="901027" y="-26104"/>
                  <a:pt x="1232257" y="-3043"/>
                  <a:pt x="1402159" y="0"/>
                </a:cubicBezTo>
                <a:cubicBezTo>
                  <a:pt x="1572061" y="3043"/>
                  <a:pt x="1857674" y="-24221"/>
                  <a:pt x="2012668" y="0"/>
                </a:cubicBezTo>
                <a:cubicBezTo>
                  <a:pt x="2167662" y="24221"/>
                  <a:pt x="2282400" y="-3819"/>
                  <a:pt x="2502417" y="0"/>
                </a:cubicBezTo>
                <a:cubicBezTo>
                  <a:pt x="2722434" y="3819"/>
                  <a:pt x="2843879" y="7877"/>
                  <a:pt x="3173307" y="0"/>
                </a:cubicBezTo>
                <a:cubicBezTo>
                  <a:pt x="3502735" y="-7877"/>
                  <a:pt x="3690722" y="27714"/>
                  <a:pt x="3844196" y="0"/>
                </a:cubicBezTo>
                <a:cubicBezTo>
                  <a:pt x="3997670" y="-27714"/>
                  <a:pt x="4350436" y="-30398"/>
                  <a:pt x="4575465" y="0"/>
                </a:cubicBezTo>
                <a:cubicBezTo>
                  <a:pt x="4800494" y="30398"/>
                  <a:pt x="4989738" y="16569"/>
                  <a:pt x="5246355" y="0"/>
                </a:cubicBezTo>
                <a:cubicBezTo>
                  <a:pt x="5502972" y="-16569"/>
                  <a:pt x="5782714" y="15656"/>
                  <a:pt x="6038004" y="0"/>
                </a:cubicBezTo>
                <a:cubicBezTo>
                  <a:pt x="6023818" y="92729"/>
                  <a:pt x="6019853" y="312524"/>
                  <a:pt x="6038004" y="432893"/>
                </a:cubicBezTo>
                <a:cubicBezTo>
                  <a:pt x="6056155" y="553262"/>
                  <a:pt x="6042999" y="680561"/>
                  <a:pt x="6038004" y="865785"/>
                </a:cubicBezTo>
                <a:cubicBezTo>
                  <a:pt x="5865569" y="888742"/>
                  <a:pt x="5659549" y="863675"/>
                  <a:pt x="5548255" y="865785"/>
                </a:cubicBezTo>
                <a:cubicBezTo>
                  <a:pt x="5436961" y="867895"/>
                  <a:pt x="5142483" y="889808"/>
                  <a:pt x="4937745" y="865785"/>
                </a:cubicBezTo>
                <a:cubicBezTo>
                  <a:pt x="4733007" y="841763"/>
                  <a:pt x="4530518" y="851985"/>
                  <a:pt x="4387616" y="865785"/>
                </a:cubicBezTo>
                <a:cubicBezTo>
                  <a:pt x="4244714" y="879585"/>
                  <a:pt x="3892725" y="847030"/>
                  <a:pt x="3716727" y="865785"/>
                </a:cubicBezTo>
                <a:cubicBezTo>
                  <a:pt x="3540729" y="884540"/>
                  <a:pt x="3281189" y="838723"/>
                  <a:pt x="3106218" y="865785"/>
                </a:cubicBezTo>
                <a:cubicBezTo>
                  <a:pt x="2931247" y="892847"/>
                  <a:pt x="2595244" y="891498"/>
                  <a:pt x="2374948" y="865785"/>
                </a:cubicBezTo>
                <a:cubicBezTo>
                  <a:pt x="2154652" y="840073"/>
                  <a:pt x="1963494" y="870110"/>
                  <a:pt x="1704059" y="865785"/>
                </a:cubicBezTo>
                <a:cubicBezTo>
                  <a:pt x="1444624" y="861460"/>
                  <a:pt x="1366366" y="874798"/>
                  <a:pt x="1153930" y="865785"/>
                </a:cubicBezTo>
                <a:cubicBezTo>
                  <a:pt x="941494" y="856772"/>
                  <a:pt x="891431" y="888061"/>
                  <a:pt x="664180" y="865785"/>
                </a:cubicBezTo>
                <a:cubicBezTo>
                  <a:pt x="436929" y="843510"/>
                  <a:pt x="176891" y="864612"/>
                  <a:pt x="0" y="865785"/>
                </a:cubicBezTo>
                <a:cubicBezTo>
                  <a:pt x="16115" y="747835"/>
                  <a:pt x="-18811" y="569186"/>
                  <a:pt x="0" y="450208"/>
                </a:cubicBezTo>
                <a:cubicBezTo>
                  <a:pt x="18811" y="331230"/>
                  <a:pt x="16226" y="18396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013629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8" name="Imagen 27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7120F9A5-8537-247F-A2B5-022A52F5D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304" y="2782112"/>
            <a:ext cx="10310402" cy="6244785"/>
          </a:xfrm>
          <a:prstGeom prst="rect">
            <a:avLst/>
          </a:prstGeom>
        </p:spPr>
      </p:pic>
      <p:sp>
        <p:nvSpPr>
          <p:cNvPr id="30" name="Google Shape;152;p17">
            <a:extLst>
              <a:ext uri="{FF2B5EF4-FFF2-40B4-BE49-F238E27FC236}">
                <a16:creationId xmlns:a16="http://schemas.microsoft.com/office/drawing/2014/main" id="{3DF14922-1C8C-88E4-3A85-7E0BB5417D7D}"/>
              </a:ext>
            </a:extLst>
          </p:cNvPr>
          <p:cNvSpPr txBox="1"/>
          <p:nvPr/>
        </p:nvSpPr>
        <p:spPr>
          <a:xfrm>
            <a:off x="387542" y="4052510"/>
            <a:ext cx="5632258" cy="31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Solamente existen órbitas retrógradas.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E4FC3136-634E-2C60-250E-BE97D259DB15}"/>
              </a:ext>
            </a:extLst>
          </p:cNvPr>
          <p:cNvCxnSpPr>
            <a:cxnSpLocks/>
          </p:cNvCxnSpPr>
          <p:nvPr/>
        </p:nvCxnSpPr>
        <p:spPr>
          <a:xfrm flipV="1">
            <a:off x="6622096" y="2943967"/>
            <a:ext cx="0" cy="3540653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trograde and prograde motion - Wikipedia">
            <a:extLst>
              <a:ext uri="{FF2B5EF4-FFF2-40B4-BE49-F238E27FC236}">
                <a16:creationId xmlns:a16="http://schemas.microsoft.com/office/drawing/2014/main" id="{C4F942FE-F09A-9548-E883-F6AE3567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82" y="5074249"/>
            <a:ext cx="3235068" cy="3167905"/>
          </a:xfrm>
          <a:custGeom>
            <a:avLst/>
            <a:gdLst>
              <a:gd name="csX0" fmla="*/ 0 w 3235068"/>
              <a:gd name="csY0" fmla="*/ 0 h 3167905"/>
              <a:gd name="csX1" fmla="*/ 614663 w 3235068"/>
              <a:gd name="csY1" fmla="*/ 0 h 3167905"/>
              <a:gd name="csX2" fmla="*/ 1261677 w 3235068"/>
              <a:gd name="csY2" fmla="*/ 0 h 3167905"/>
              <a:gd name="csX3" fmla="*/ 1876339 w 3235068"/>
              <a:gd name="csY3" fmla="*/ 0 h 3167905"/>
              <a:gd name="csX4" fmla="*/ 2426301 w 3235068"/>
              <a:gd name="csY4" fmla="*/ 0 h 3167905"/>
              <a:gd name="csX5" fmla="*/ 3235068 w 3235068"/>
              <a:gd name="csY5" fmla="*/ 0 h 3167905"/>
              <a:gd name="csX6" fmla="*/ 3235068 w 3235068"/>
              <a:gd name="csY6" fmla="*/ 665260 h 3167905"/>
              <a:gd name="csX7" fmla="*/ 3235068 w 3235068"/>
              <a:gd name="csY7" fmla="*/ 1235483 h 3167905"/>
              <a:gd name="csX8" fmla="*/ 3235068 w 3235068"/>
              <a:gd name="csY8" fmla="*/ 1805706 h 3167905"/>
              <a:gd name="csX9" fmla="*/ 3235068 w 3235068"/>
              <a:gd name="csY9" fmla="*/ 2375929 h 3167905"/>
              <a:gd name="csX10" fmla="*/ 3235068 w 3235068"/>
              <a:gd name="csY10" fmla="*/ 3167905 h 3167905"/>
              <a:gd name="csX11" fmla="*/ 2523353 w 3235068"/>
              <a:gd name="csY11" fmla="*/ 3167905 h 3167905"/>
              <a:gd name="csX12" fmla="*/ 1941041 w 3235068"/>
              <a:gd name="csY12" fmla="*/ 3167905 h 3167905"/>
              <a:gd name="csX13" fmla="*/ 1326378 w 3235068"/>
              <a:gd name="csY13" fmla="*/ 3167905 h 3167905"/>
              <a:gd name="csX14" fmla="*/ 744066 w 3235068"/>
              <a:gd name="csY14" fmla="*/ 3167905 h 3167905"/>
              <a:gd name="csX15" fmla="*/ 0 w 3235068"/>
              <a:gd name="csY15" fmla="*/ 3167905 h 3167905"/>
              <a:gd name="csX16" fmla="*/ 0 w 3235068"/>
              <a:gd name="csY16" fmla="*/ 2534324 h 3167905"/>
              <a:gd name="csX17" fmla="*/ 0 w 3235068"/>
              <a:gd name="csY17" fmla="*/ 1900743 h 3167905"/>
              <a:gd name="csX18" fmla="*/ 0 w 3235068"/>
              <a:gd name="csY18" fmla="*/ 1267162 h 3167905"/>
              <a:gd name="csX19" fmla="*/ 0 w 3235068"/>
              <a:gd name="csY19" fmla="*/ 570223 h 3167905"/>
              <a:gd name="csX20" fmla="*/ 0 w 3235068"/>
              <a:gd name="csY20" fmla="*/ 0 h 31679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235068" h="3167905" extrusionOk="0">
                <a:moveTo>
                  <a:pt x="0" y="0"/>
                </a:moveTo>
                <a:cubicBezTo>
                  <a:pt x="304000" y="7485"/>
                  <a:pt x="367783" y="-10718"/>
                  <a:pt x="614663" y="0"/>
                </a:cubicBezTo>
                <a:cubicBezTo>
                  <a:pt x="861543" y="10718"/>
                  <a:pt x="1097142" y="29772"/>
                  <a:pt x="1261677" y="0"/>
                </a:cubicBezTo>
                <a:cubicBezTo>
                  <a:pt x="1426212" y="-29772"/>
                  <a:pt x="1620817" y="-4502"/>
                  <a:pt x="1876339" y="0"/>
                </a:cubicBezTo>
                <a:cubicBezTo>
                  <a:pt x="2131861" y="4502"/>
                  <a:pt x="2241332" y="-11785"/>
                  <a:pt x="2426301" y="0"/>
                </a:cubicBezTo>
                <a:cubicBezTo>
                  <a:pt x="2611270" y="11785"/>
                  <a:pt x="3023216" y="38840"/>
                  <a:pt x="3235068" y="0"/>
                </a:cubicBezTo>
                <a:cubicBezTo>
                  <a:pt x="3255810" y="273568"/>
                  <a:pt x="3253038" y="524170"/>
                  <a:pt x="3235068" y="665260"/>
                </a:cubicBezTo>
                <a:cubicBezTo>
                  <a:pt x="3217098" y="806350"/>
                  <a:pt x="3214155" y="970096"/>
                  <a:pt x="3235068" y="1235483"/>
                </a:cubicBezTo>
                <a:cubicBezTo>
                  <a:pt x="3255981" y="1500870"/>
                  <a:pt x="3254958" y="1580531"/>
                  <a:pt x="3235068" y="1805706"/>
                </a:cubicBezTo>
                <a:cubicBezTo>
                  <a:pt x="3215178" y="2030881"/>
                  <a:pt x="3233348" y="2152282"/>
                  <a:pt x="3235068" y="2375929"/>
                </a:cubicBezTo>
                <a:cubicBezTo>
                  <a:pt x="3236788" y="2599576"/>
                  <a:pt x="3208537" y="2906297"/>
                  <a:pt x="3235068" y="3167905"/>
                </a:cubicBezTo>
                <a:cubicBezTo>
                  <a:pt x="2941849" y="3136804"/>
                  <a:pt x="2838997" y="3168961"/>
                  <a:pt x="2523353" y="3167905"/>
                </a:cubicBezTo>
                <a:cubicBezTo>
                  <a:pt x="2207709" y="3166849"/>
                  <a:pt x="2093106" y="3193952"/>
                  <a:pt x="1941041" y="3167905"/>
                </a:cubicBezTo>
                <a:cubicBezTo>
                  <a:pt x="1788976" y="3141858"/>
                  <a:pt x="1552427" y="3181403"/>
                  <a:pt x="1326378" y="3167905"/>
                </a:cubicBezTo>
                <a:cubicBezTo>
                  <a:pt x="1100329" y="3154407"/>
                  <a:pt x="939099" y="3193596"/>
                  <a:pt x="744066" y="3167905"/>
                </a:cubicBezTo>
                <a:cubicBezTo>
                  <a:pt x="549033" y="3142214"/>
                  <a:pt x="188273" y="3181045"/>
                  <a:pt x="0" y="3167905"/>
                </a:cubicBezTo>
                <a:cubicBezTo>
                  <a:pt x="8325" y="2914228"/>
                  <a:pt x="-11924" y="2741061"/>
                  <a:pt x="0" y="2534324"/>
                </a:cubicBezTo>
                <a:cubicBezTo>
                  <a:pt x="11924" y="2327587"/>
                  <a:pt x="2018" y="2043784"/>
                  <a:pt x="0" y="1900743"/>
                </a:cubicBezTo>
                <a:cubicBezTo>
                  <a:pt x="-2018" y="1757702"/>
                  <a:pt x="-7295" y="1413528"/>
                  <a:pt x="0" y="1267162"/>
                </a:cubicBezTo>
                <a:cubicBezTo>
                  <a:pt x="7295" y="1120796"/>
                  <a:pt x="-5540" y="740165"/>
                  <a:pt x="0" y="570223"/>
                </a:cubicBezTo>
                <a:cubicBezTo>
                  <a:pt x="5540" y="400281"/>
                  <a:pt x="-3413" y="284465"/>
                  <a:pt x="0" y="0"/>
                </a:cubicBezTo>
                <a:close/>
              </a:path>
            </a:pathLst>
          </a:custGeom>
          <a:noFill/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12044970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lanetario Halley UIS – Grupo Halley">
            <a:extLst>
              <a:ext uri="{FF2B5EF4-FFF2-40B4-BE49-F238E27FC236}">
                <a16:creationId xmlns:a16="http://schemas.microsoft.com/office/drawing/2014/main" id="{F2EFF4C7-8BA1-1800-9D57-F57D460A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465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19F46AF7-AB09-F381-5491-C8904062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95365507-81A9-E24F-624D-F4624826F114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7F88AFD8-923B-9C45-EF18-DCB4EBFDCC69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7FB9D2EF-5857-E193-862E-385B1447F0FB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687F8956-81C7-92F8-755C-93775093D128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1B595E5B-3AD8-501B-1C5B-0DB4B6A0A088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17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3EB1D2F0-7DEC-B6CF-8EAC-D6C9894F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8F34278-565A-03F0-3A9D-47C8796B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A0BA7597-E26A-315B-7DEB-EBEE7DA20BE7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Órbitas esféricas</a:t>
            </a:r>
            <a:endParaRPr lang="es-CO" sz="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FCA5EB1-F623-7E32-8779-699EDF059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106" y="701713"/>
            <a:ext cx="7032214" cy="694636"/>
          </a:xfrm>
          <a:custGeom>
            <a:avLst/>
            <a:gdLst>
              <a:gd name="csX0" fmla="*/ 0 w 7032214"/>
              <a:gd name="csY0" fmla="*/ 0 h 694636"/>
              <a:gd name="csX1" fmla="*/ 428326 w 7032214"/>
              <a:gd name="csY1" fmla="*/ 0 h 694636"/>
              <a:gd name="csX2" fmla="*/ 926974 w 7032214"/>
              <a:gd name="csY2" fmla="*/ 0 h 694636"/>
              <a:gd name="csX3" fmla="*/ 1355299 w 7032214"/>
              <a:gd name="csY3" fmla="*/ 0 h 694636"/>
              <a:gd name="csX4" fmla="*/ 1853947 w 7032214"/>
              <a:gd name="csY4" fmla="*/ 0 h 694636"/>
              <a:gd name="csX5" fmla="*/ 2563562 w 7032214"/>
              <a:gd name="csY5" fmla="*/ 0 h 694636"/>
              <a:gd name="csX6" fmla="*/ 3273176 w 7032214"/>
              <a:gd name="csY6" fmla="*/ 0 h 694636"/>
              <a:gd name="csX7" fmla="*/ 3912468 w 7032214"/>
              <a:gd name="csY7" fmla="*/ 0 h 694636"/>
              <a:gd name="csX8" fmla="*/ 4411116 w 7032214"/>
              <a:gd name="csY8" fmla="*/ 0 h 694636"/>
              <a:gd name="csX9" fmla="*/ 4909764 w 7032214"/>
              <a:gd name="csY9" fmla="*/ 0 h 694636"/>
              <a:gd name="csX10" fmla="*/ 5549056 w 7032214"/>
              <a:gd name="csY10" fmla="*/ 0 h 694636"/>
              <a:gd name="csX11" fmla="*/ 5977382 w 7032214"/>
              <a:gd name="csY11" fmla="*/ 0 h 694636"/>
              <a:gd name="csX12" fmla="*/ 6476030 w 7032214"/>
              <a:gd name="csY12" fmla="*/ 0 h 694636"/>
              <a:gd name="csX13" fmla="*/ 7032214 w 7032214"/>
              <a:gd name="csY13" fmla="*/ 0 h 694636"/>
              <a:gd name="csX14" fmla="*/ 7032214 w 7032214"/>
              <a:gd name="csY14" fmla="*/ 694636 h 694636"/>
              <a:gd name="csX15" fmla="*/ 6463244 w 7032214"/>
              <a:gd name="csY15" fmla="*/ 694636 h 694636"/>
              <a:gd name="csX16" fmla="*/ 5894274 w 7032214"/>
              <a:gd name="csY16" fmla="*/ 694636 h 694636"/>
              <a:gd name="csX17" fmla="*/ 5254982 w 7032214"/>
              <a:gd name="csY17" fmla="*/ 694636 h 694636"/>
              <a:gd name="csX18" fmla="*/ 4545367 w 7032214"/>
              <a:gd name="csY18" fmla="*/ 694636 h 694636"/>
              <a:gd name="csX19" fmla="*/ 4117042 w 7032214"/>
              <a:gd name="csY19" fmla="*/ 694636 h 694636"/>
              <a:gd name="csX20" fmla="*/ 3548072 w 7032214"/>
              <a:gd name="csY20" fmla="*/ 694636 h 694636"/>
              <a:gd name="csX21" fmla="*/ 2838457 w 7032214"/>
              <a:gd name="csY21" fmla="*/ 694636 h 694636"/>
              <a:gd name="csX22" fmla="*/ 2128843 w 7032214"/>
              <a:gd name="csY22" fmla="*/ 694636 h 694636"/>
              <a:gd name="csX23" fmla="*/ 1348907 w 7032214"/>
              <a:gd name="csY23" fmla="*/ 694636 h 694636"/>
              <a:gd name="csX24" fmla="*/ 920581 w 7032214"/>
              <a:gd name="csY24" fmla="*/ 694636 h 694636"/>
              <a:gd name="csX25" fmla="*/ 0 w 7032214"/>
              <a:gd name="csY25" fmla="*/ 694636 h 694636"/>
              <a:gd name="csX26" fmla="*/ 0 w 7032214"/>
              <a:gd name="csY26" fmla="*/ 0 h 694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032214" h="694636" fill="none" extrusionOk="0">
                <a:moveTo>
                  <a:pt x="0" y="0"/>
                </a:moveTo>
                <a:cubicBezTo>
                  <a:pt x="196849" y="-12159"/>
                  <a:pt x="239938" y="1746"/>
                  <a:pt x="428326" y="0"/>
                </a:cubicBezTo>
                <a:cubicBezTo>
                  <a:pt x="616714" y="-1746"/>
                  <a:pt x="703471" y="9957"/>
                  <a:pt x="926974" y="0"/>
                </a:cubicBezTo>
                <a:cubicBezTo>
                  <a:pt x="1150477" y="-9957"/>
                  <a:pt x="1198773" y="-19067"/>
                  <a:pt x="1355299" y="0"/>
                </a:cubicBezTo>
                <a:cubicBezTo>
                  <a:pt x="1511826" y="19067"/>
                  <a:pt x="1743587" y="-3965"/>
                  <a:pt x="1853947" y="0"/>
                </a:cubicBezTo>
                <a:cubicBezTo>
                  <a:pt x="1964307" y="3965"/>
                  <a:pt x="2309528" y="9854"/>
                  <a:pt x="2563562" y="0"/>
                </a:cubicBezTo>
                <a:cubicBezTo>
                  <a:pt x="2817597" y="-9854"/>
                  <a:pt x="3080401" y="-25176"/>
                  <a:pt x="3273176" y="0"/>
                </a:cubicBezTo>
                <a:cubicBezTo>
                  <a:pt x="3465951" y="25176"/>
                  <a:pt x="3715599" y="-4886"/>
                  <a:pt x="3912468" y="0"/>
                </a:cubicBezTo>
                <a:cubicBezTo>
                  <a:pt x="4109337" y="4886"/>
                  <a:pt x="4193741" y="2051"/>
                  <a:pt x="4411116" y="0"/>
                </a:cubicBezTo>
                <a:cubicBezTo>
                  <a:pt x="4628491" y="-2051"/>
                  <a:pt x="4793284" y="-14376"/>
                  <a:pt x="4909764" y="0"/>
                </a:cubicBezTo>
                <a:cubicBezTo>
                  <a:pt x="5026244" y="14376"/>
                  <a:pt x="5336142" y="12196"/>
                  <a:pt x="5549056" y="0"/>
                </a:cubicBezTo>
                <a:cubicBezTo>
                  <a:pt x="5761970" y="-12196"/>
                  <a:pt x="5818378" y="-2054"/>
                  <a:pt x="5977382" y="0"/>
                </a:cubicBezTo>
                <a:cubicBezTo>
                  <a:pt x="6136386" y="2054"/>
                  <a:pt x="6362477" y="21429"/>
                  <a:pt x="6476030" y="0"/>
                </a:cubicBezTo>
                <a:cubicBezTo>
                  <a:pt x="6589583" y="-21429"/>
                  <a:pt x="6787543" y="-18804"/>
                  <a:pt x="7032214" y="0"/>
                </a:cubicBezTo>
                <a:cubicBezTo>
                  <a:pt x="7045723" y="170902"/>
                  <a:pt x="7024259" y="524833"/>
                  <a:pt x="7032214" y="694636"/>
                </a:cubicBezTo>
                <a:cubicBezTo>
                  <a:pt x="6802583" y="695776"/>
                  <a:pt x="6613276" y="691473"/>
                  <a:pt x="6463244" y="694636"/>
                </a:cubicBezTo>
                <a:cubicBezTo>
                  <a:pt x="6313212" y="697800"/>
                  <a:pt x="6137227" y="685954"/>
                  <a:pt x="5894274" y="694636"/>
                </a:cubicBezTo>
                <a:cubicBezTo>
                  <a:pt x="5651321" y="703319"/>
                  <a:pt x="5543612" y="691544"/>
                  <a:pt x="5254982" y="694636"/>
                </a:cubicBezTo>
                <a:cubicBezTo>
                  <a:pt x="4966352" y="697728"/>
                  <a:pt x="4895946" y="660962"/>
                  <a:pt x="4545367" y="694636"/>
                </a:cubicBezTo>
                <a:cubicBezTo>
                  <a:pt x="4194789" y="728310"/>
                  <a:pt x="4226454" y="704643"/>
                  <a:pt x="4117042" y="694636"/>
                </a:cubicBezTo>
                <a:cubicBezTo>
                  <a:pt x="4007631" y="684629"/>
                  <a:pt x="3721486" y="716503"/>
                  <a:pt x="3548072" y="694636"/>
                </a:cubicBezTo>
                <a:cubicBezTo>
                  <a:pt x="3374658" y="672770"/>
                  <a:pt x="3105490" y="720087"/>
                  <a:pt x="2838457" y="694636"/>
                </a:cubicBezTo>
                <a:cubicBezTo>
                  <a:pt x="2571425" y="669185"/>
                  <a:pt x="2384709" y="693285"/>
                  <a:pt x="2128843" y="694636"/>
                </a:cubicBezTo>
                <a:cubicBezTo>
                  <a:pt x="1872977" y="695987"/>
                  <a:pt x="1588670" y="680952"/>
                  <a:pt x="1348907" y="694636"/>
                </a:cubicBezTo>
                <a:cubicBezTo>
                  <a:pt x="1109144" y="708320"/>
                  <a:pt x="1125047" y="674780"/>
                  <a:pt x="920581" y="694636"/>
                </a:cubicBezTo>
                <a:cubicBezTo>
                  <a:pt x="716115" y="714492"/>
                  <a:pt x="359332" y="736830"/>
                  <a:pt x="0" y="694636"/>
                </a:cubicBezTo>
                <a:cubicBezTo>
                  <a:pt x="9629" y="409924"/>
                  <a:pt x="-27995" y="202369"/>
                  <a:pt x="0" y="0"/>
                </a:cubicBezTo>
                <a:close/>
              </a:path>
              <a:path w="7032214" h="694636" stroke="0" extrusionOk="0">
                <a:moveTo>
                  <a:pt x="0" y="0"/>
                </a:moveTo>
                <a:cubicBezTo>
                  <a:pt x="305250" y="10439"/>
                  <a:pt x="558597" y="-22532"/>
                  <a:pt x="709614" y="0"/>
                </a:cubicBezTo>
                <a:cubicBezTo>
                  <a:pt x="860631" y="22532"/>
                  <a:pt x="936191" y="-9152"/>
                  <a:pt x="1137940" y="0"/>
                </a:cubicBezTo>
                <a:cubicBezTo>
                  <a:pt x="1339689" y="9152"/>
                  <a:pt x="1451524" y="-7698"/>
                  <a:pt x="1706910" y="0"/>
                </a:cubicBezTo>
                <a:cubicBezTo>
                  <a:pt x="1962296" y="7698"/>
                  <a:pt x="2215279" y="-30369"/>
                  <a:pt x="2346202" y="0"/>
                </a:cubicBezTo>
                <a:cubicBezTo>
                  <a:pt x="2477125" y="30369"/>
                  <a:pt x="2838280" y="3691"/>
                  <a:pt x="2985494" y="0"/>
                </a:cubicBezTo>
                <a:cubicBezTo>
                  <a:pt x="3132708" y="-3691"/>
                  <a:pt x="3275843" y="12898"/>
                  <a:pt x="3484142" y="0"/>
                </a:cubicBezTo>
                <a:cubicBezTo>
                  <a:pt x="3692441" y="-12898"/>
                  <a:pt x="3880550" y="-1673"/>
                  <a:pt x="4053112" y="0"/>
                </a:cubicBezTo>
                <a:cubicBezTo>
                  <a:pt x="4225674" y="1673"/>
                  <a:pt x="4375900" y="-24424"/>
                  <a:pt x="4551760" y="0"/>
                </a:cubicBezTo>
                <a:cubicBezTo>
                  <a:pt x="4727620" y="24424"/>
                  <a:pt x="4921002" y="145"/>
                  <a:pt x="5191053" y="0"/>
                </a:cubicBezTo>
                <a:cubicBezTo>
                  <a:pt x="5461104" y="-145"/>
                  <a:pt x="5577022" y="269"/>
                  <a:pt x="5689700" y="0"/>
                </a:cubicBezTo>
                <a:cubicBezTo>
                  <a:pt x="5802378" y="-269"/>
                  <a:pt x="6193015" y="11543"/>
                  <a:pt x="6469637" y="0"/>
                </a:cubicBezTo>
                <a:cubicBezTo>
                  <a:pt x="6746259" y="-11543"/>
                  <a:pt x="6850095" y="-19623"/>
                  <a:pt x="7032214" y="0"/>
                </a:cubicBezTo>
                <a:cubicBezTo>
                  <a:pt x="7003608" y="311858"/>
                  <a:pt x="7022913" y="476231"/>
                  <a:pt x="7032214" y="694636"/>
                </a:cubicBezTo>
                <a:cubicBezTo>
                  <a:pt x="6890678" y="678470"/>
                  <a:pt x="6716838" y="690916"/>
                  <a:pt x="6603888" y="694636"/>
                </a:cubicBezTo>
                <a:cubicBezTo>
                  <a:pt x="6490938" y="698356"/>
                  <a:pt x="6268527" y="689048"/>
                  <a:pt x="6105240" y="694636"/>
                </a:cubicBezTo>
                <a:cubicBezTo>
                  <a:pt x="5941953" y="700224"/>
                  <a:pt x="5672754" y="705767"/>
                  <a:pt x="5536270" y="694636"/>
                </a:cubicBezTo>
                <a:cubicBezTo>
                  <a:pt x="5399786" y="683506"/>
                  <a:pt x="5248202" y="707904"/>
                  <a:pt x="5037622" y="694636"/>
                </a:cubicBezTo>
                <a:cubicBezTo>
                  <a:pt x="4827042" y="681368"/>
                  <a:pt x="4582338" y="730034"/>
                  <a:pt x="4257686" y="694636"/>
                </a:cubicBezTo>
                <a:cubicBezTo>
                  <a:pt x="3933034" y="659238"/>
                  <a:pt x="3636194" y="668159"/>
                  <a:pt x="3477749" y="694636"/>
                </a:cubicBezTo>
                <a:cubicBezTo>
                  <a:pt x="3319304" y="721113"/>
                  <a:pt x="3136325" y="706033"/>
                  <a:pt x="2838457" y="694636"/>
                </a:cubicBezTo>
                <a:cubicBezTo>
                  <a:pt x="2540589" y="683239"/>
                  <a:pt x="2544683" y="695363"/>
                  <a:pt x="2269487" y="694636"/>
                </a:cubicBezTo>
                <a:cubicBezTo>
                  <a:pt x="1994291" y="693910"/>
                  <a:pt x="2031644" y="706070"/>
                  <a:pt x="1841161" y="694636"/>
                </a:cubicBezTo>
                <a:cubicBezTo>
                  <a:pt x="1650678" y="683202"/>
                  <a:pt x="1484528" y="711727"/>
                  <a:pt x="1272191" y="694636"/>
                </a:cubicBezTo>
                <a:cubicBezTo>
                  <a:pt x="1059854" y="677546"/>
                  <a:pt x="876244" y="693101"/>
                  <a:pt x="703221" y="694636"/>
                </a:cubicBezTo>
                <a:cubicBezTo>
                  <a:pt x="530198" y="696172"/>
                  <a:pt x="176628" y="679041"/>
                  <a:pt x="0" y="694636"/>
                </a:cubicBezTo>
                <a:cubicBezTo>
                  <a:pt x="-2822" y="527912"/>
                  <a:pt x="22481" y="17024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670321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" name="Imagen 1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250DDC8C-E7C6-6C8B-4673-DB29661D1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71" y="810483"/>
            <a:ext cx="2407814" cy="4928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1B4222F-4EE3-DE68-623F-726347ADD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14" y="1815846"/>
            <a:ext cx="6956012" cy="742229"/>
          </a:xfrm>
          <a:custGeom>
            <a:avLst/>
            <a:gdLst>
              <a:gd name="csX0" fmla="*/ 0 w 6956012"/>
              <a:gd name="csY0" fmla="*/ 0 h 742229"/>
              <a:gd name="csX1" fmla="*/ 695601 w 6956012"/>
              <a:gd name="csY1" fmla="*/ 0 h 742229"/>
              <a:gd name="csX2" fmla="*/ 1391202 w 6956012"/>
              <a:gd name="csY2" fmla="*/ 0 h 742229"/>
              <a:gd name="csX3" fmla="*/ 1878123 w 6956012"/>
              <a:gd name="csY3" fmla="*/ 0 h 742229"/>
              <a:gd name="csX4" fmla="*/ 2573724 w 6956012"/>
              <a:gd name="csY4" fmla="*/ 0 h 742229"/>
              <a:gd name="csX5" fmla="*/ 3408446 w 6956012"/>
              <a:gd name="csY5" fmla="*/ 0 h 742229"/>
              <a:gd name="csX6" fmla="*/ 3895367 w 6956012"/>
              <a:gd name="csY6" fmla="*/ 0 h 742229"/>
              <a:gd name="csX7" fmla="*/ 4730088 w 6956012"/>
              <a:gd name="csY7" fmla="*/ 0 h 742229"/>
              <a:gd name="csX8" fmla="*/ 5564810 w 6956012"/>
              <a:gd name="csY8" fmla="*/ 0 h 742229"/>
              <a:gd name="csX9" fmla="*/ 6956012 w 6956012"/>
              <a:gd name="csY9" fmla="*/ 0 h 742229"/>
              <a:gd name="csX10" fmla="*/ 6956012 w 6956012"/>
              <a:gd name="csY10" fmla="*/ 363692 h 742229"/>
              <a:gd name="csX11" fmla="*/ 6956012 w 6956012"/>
              <a:gd name="csY11" fmla="*/ 742229 h 742229"/>
              <a:gd name="csX12" fmla="*/ 6329971 w 6956012"/>
              <a:gd name="csY12" fmla="*/ 742229 h 742229"/>
              <a:gd name="csX13" fmla="*/ 5634370 w 6956012"/>
              <a:gd name="csY13" fmla="*/ 742229 h 742229"/>
              <a:gd name="csX14" fmla="*/ 5008329 w 6956012"/>
              <a:gd name="csY14" fmla="*/ 742229 h 742229"/>
              <a:gd name="csX15" fmla="*/ 4451848 w 6956012"/>
              <a:gd name="csY15" fmla="*/ 742229 h 742229"/>
              <a:gd name="csX16" fmla="*/ 3756246 w 6956012"/>
              <a:gd name="csY16" fmla="*/ 742229 h 742229"/>
              <a:gd name="csX17" fmla="*/ 2921525 w 6956012"/>
              <a:gd name="csY17" fmla="*/ 742229 h 742229"/>
              <a:gd name="csX18" fmla="*/ 2086804 w 6956012"/>
              <a:gd name="csY18" fmla="*/ 742229 h 742229"/>
              <a:gd name="csX19" fmla="*/ 1252082 w 6956012"/>
              <a:gd name="csY19" fmla="*/ 742229 h 742229"/>
              <a:gd name="csX20" fmla="*/ 695601 w 6956012"/>
              <a:gd name="csY20" fmla="*/ 742229 h 742229"/>
              <a:gd name="csX21" fmla="*/ 0 w 6956012"/>
              <a:gd name="csY21" fmla="*/ 742229 h 742229"/>
              <a:gd name="csX22" fmla="*/ 0 w 6956012"/>
              <a:gd name="csY22" fmla="*/ 378537 h 742229"/>
              <a:gd name="csX23" fmla="*/ 0 w 6956012"/>
              <a:gd name="csY23" fmla="*/ 0 h 7422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6956012" h="742229" fill="none" extrusionOk="0">
                <a:moveTo>
                  <a:pt x="0" y="0"/>
                </a:moveTo>
                <a:cubicBezTo>
                  <a:pt x="293492" y="-14808"/>
                  <a:pt x="519076" y="-2093"/>
                  <a:pt x="695601" y="0"/>
                </a:cubicBezTo>
                <a:cubicBezTo>
                  <a:pt x="872126" y="2093"/>
                  <a:pt x="1215874" y="-31083"/>
                  <a:pt x="1391202" y="0"/>
                </a:cubicBezTo>
                <a:cubicBezTo>
                  <a:pt x="1566530" y="31083"/>
                  <a:pt x="1715951" y="-15424"/>
                  <a:pt x="1878123" y="0"/>
                </a:cubicBezTo>
                <a:cubicBezTo>
                  <a:pt x="2040295" y="15424"/>
                  <a:pt x="2325901" y="27831"/>
                  <a:pt x="2573724" y="0"/>
                </a:cubicBezTo>
                <a:cubicBezTo>
                  <a:pt x="2821547" y="-27831"/>
                  <a:pt x="3170691" y="19057"/>
                  <a:pt x="3408446" y="0"/>
                </a:cubicBezTo>
                <a:cubicBezTo>
                  <a:pt x="3646201" y="-19057"/>
                  <a:pt x="3678903" y="540"/>
                  <a:pt x="3895367" y="0"/>
                </a:cubicBezTo>
                <a:cubicBezTo>
                  <a:pt x="4111831" y="-540"/>
                  <a:pt x="4408156" y="30492"/>
                  <a:pt x="4730088" y="0"/>
                </a:cubicBezTo>
                <a:cubicBezTo>
                  <a:pt x="5052020" y="-30492"/>
                  <a:pt x="5391367" y="-30993"/>
                  <a:pt x="5564810" y="0"/>
                </a:cubicBezTo>
                <a:cubicBezTo>
                  <a:pt x="5738253" y="30993"/>
                  <a:pt x="6482187" y="-42112"/>
                  <a:pt x="6956012" y="0"/>
                </a:cubicBezTo>
                <a:cubicBezTo>
                  <a:pt x="6954054" y="106663"/>
                  <a:pt x="6971376" y="254974"/>
                  <a:pt x="6956012" y="363692"/>
                </a:cubicBezTo>
                <a:cubicBezTo>
                  <a:pt x="6940648" y="472410"/>
                  <a:pt x="6962450" y="630318"/>
                  <a:pt x="6956012" y="742229"/>
                </a:cubicBezTo>
                <a:cubicBezTo>
                  <a:pt x="6797704" y="761771"/>
                  <a:pt x="6629160" y="768271"/>
                  <a:pt x="6329971" y="742229"/>
                </a:cubicBezTo>
                <a:cubicBezTo>
                  <a:pt x="6030782" y="716187"/>
                  <a:pt x="5869214" y="755342"/>
                  <a:pt x="5634370" y="742229"/>
                </a:cubicBezTo>
                <a:cubicBezTo>
                  <a:pt x="5399526" y="729116"/>
                  <a:pt x="5319576" y="754280"/>
                  <a:pt x="5008329" y="742229"/>
                </a:cubicBezTo>
                <a:cubicBezTo>
                  <a:pt x="4697082" y="730178"/>
                  <a:pt x="4679790" y="769418"/>
                  <a:pt x="4451848" y="742229"/>
                </a:cubicBezTo>
                <a:cubicBezTo>
                  <a:pt x="4223906" y="715040"/>
                  <a:pt x="3937567" y="755300"/>
                  <a:pt x="3756246" y="742229"/>
                </a:cubicBezTo>
                <a:cubicBezTo>
                  <a:pt x="3574925" y="729158"/>
                  <a:pt x="3258172" y="703887"/>
                  <a:pt x="2921525" y="742229"/>
                </a:cubicBezTo>
                <a:cubicBezTo>
                  <a:pt x="2584878" y="780571"/>
                  <a:pt x="2386957" y="721825"/>
                  <a:pt x="2086804" y="742229"/>
                </a:cubicBezTo>
                <a:cubicBezTo>
                  <a:pt x="1786651" y="762633"/>
                  <a:pt x="1423498" y="711557"/>
                  <a:pt x="1252082" y="742229"/>
                </a:cubicBezTo>
                <a:cubicBezTo>
                  <a:pt x="1080666" y="772901"/>
                  <a:pt x="894488" y="725287"/>
                  <a:pt x="695601" y="742229"/>
                </a:cubicBezTo>
                <a:cubicBezTo>
                  <a:pt x="496714" y="759171"/>
                  <a:pt x="169489" y="766355"/>
                  <a:pt x="0" y="742229"/>
                </a:cubicBezTo>
                <a:cubicBezTo>
                  <a:pt x="-9854" y="564117"/>
                  <a:pt x="-4823" y="548869"/>
                  <a:pt x="0" y="378537"/>
                </a:cubicBezTo>
                <a:cubicBezTo>
                  <a:pt x="4823" y="208205"/>
                  <a:pt x="4471" y="145965"/>
                  <a:pt x="0" y="0"/>
                </a:cubicBezTo>
                <a:close/>
              </a:path>
              <a:path w="6956012" h="742229" stroke="0" extrusionOk="0">
                <a:moveTo>
                  <a:pt x="0" y="0"/>
                </a:moveTo>
                <a:cubicBezTo>
                  <a:pt x="209828" y="9382"/>
                  <a:pt x="390398" y="-5407"/>
                  <a:pt x="626041" y="0"/>
                </a:cubicBezTo>
                <a:cubicBezTo>
                  <a:pt x="861684" y="5407"/>
                  <a:pt x="907365" y="9360"/>
                  <a:pt x="1112962" y="0"/>
                </a:cubicBezTo>
                <a:cubicBezTo>
                  <a:pt x="1318559" y="-9360"/>
                  <a:pt x="1481978" y="27580"/>
                  <a:pt x="1808563" y="0"/>
                </a:cubicBezTo>
                <a:cubicBezTo>
                  <a:pt x="2135148" y="-27580"/>
                  <a:pt x="2318429" y="24080"/>
                  <a:pt x="2643285" y="0"/>
                </a:cubicBezTo>
                <a:cubicBezTo>
                  <a:pt x="2968141" y="-24080"/>
                  <a:pt x="3021282" y="6715"/>
                  <a:pt x="3338886" y="0"/>
                </a:cubicBezTo>
                <a:cubicBezTo>
                  <a:pt x="3656490" y="-6715"/>
                  <a:pt x="3641664" y="-13166"/>
                  <a:pt x="3825807" y="0"/>
                </a:cubicBezTo>
                <a:cubicBezTo>
                  <a:pt x="4009950" y="13166"/>
                  <a:pt x="4200292" y="22160"/>
                  <a:pt x="4312727" y="0"/>
                </a:cubicBezTo>
                <a:cubicBezTo>
                  <a:pt x="4425162" y="-22160"/>
                  <a:pt x="4734521" y="13482"/>
                  <a:pt x="4869208" y="0"/>
                </a:cubicBezTo>
                <a:cubicBezTo>
                  <a:pt x="5003895" y="-13482"/>
                  <a:pt x="5292703" y="12567"/>
                  <a:pt x="5703930" y="0"/>
                </a:cubicBezTo>
                <a:cubicBezTo>
                  <a:pt x="6115157" y="-12567"/>
                  <a:pt x="6356898" y="56448"/>
                  <a:pt x="6956012" y="0"/>
                </a:cubicBezTo>
                <a:cubicBezTo>
                  <a:pt x="6940031" y="149460"/>
                  <a:pt x="6969571" y="246557"/>
                  <a:pt x="6956012" y="348848"/>
                </a:cubicBezTo>
                <a:cubicBezTo>
                  <a:pt x="6942453" y="451139"/>
                  <a:pt x="6937304" y="590805"/>
                  <a:pt x="6956012" y="742229"/>
                </a:cubicBezTo>
                <a:cubicBezTo>
                  <a:pt x="6663886" y="751356"/>
                  <a:pt x="6463401" y="705011"/>
                  <a:pt x="6121291" y="742229"/>
                </a:cubicBezTo>
                <a:cubicBezTo>
                  <a:pt x="5779181" y="779447"/>
                  <a:pt x="5819980" y="760564"/>
                  <a:pt x="5634370" y="742229"/>
                </a:cubicBezTo>
                <a:cubicBezTo>
                  <a:pt x="5448760" y="723894"/>
                  <a:pt x="5268806" y="739480"/>
                  <a:pt x="4938769" y="742229"/>
                </a:cubicBezTo>
                <a:cubicBezTo>
                  <a:pt x="4608732" y="744978"/>
                  <a:pt x="4446691" y="720226"/>
                  <a:pt x="4243167" y="742229"/>
                </a:cubicBezTo>
                <a:cubicBezTo>
                  <a:pt x="4039643" y="764232"/>
                  <a:pt x="3832852" y="708891"/>
                  <a:pt x="3478006" y="742229"/>
                </a:cubicBezTo>
                <a:cubicBezTo>
                  <a:pt x="3123160" y="775567"/>
                  <a:pt x="3152081" y="752489"/>
                  <a:pt x="2851965" y="742229"/>
                </a:cubicBezTo>
                <a:cubicBezTo>
                  <a:pt x="2551849" y="731969"/>
                  <a:pt x="2399935" y="721966"/>
                  <a:pt x="2156364" y="742229"/>
                </a:cubicBezTo>
                <a:cubicBezTo>
                  <a:pt x="1912793" y="762492"/>
                  <a:pt x="1601271" y="740717"/>
                  <a:pt x="1460763" y="742229"/>
                </a:cubicBezTo>
                <a:cubicBezTo>
                  <a:pt x="1320255" y="743741"/>
                  <a:pt x="985105" y="744623"/>
                  <a:pt x="834721" y="742229"/>
                </a:cubicBezTo>
                <a:cubicBezTo>
                  <a:pt x="684337" y="739835"/>
                  <a:pt x="367335" y="710894"/>
                  <a:pt x="0" y="742229"/>
                </a:cubicBezTo>
                <a:cubicBezTo>
                  <a:pt x="-11372" y="581683"/>
                  <a:pt x="16334" y="504676"/>
                  <a:pt x="0" y="363692"/>
                </a:cubicBezTo>
                <a:cubicBezTo>
                  <a:pt x="-16334" y="222708"/>
                  <a:pt x="-8060" y="15792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873269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0" name="Imagen 19" descr="Texto&#10;&#10;El contenido generado por IA puede ser incorrecto.">
            <a:extLst>
              <a:ext uri="{FF2B5EF4-FFF2-40B4-BE49-F238E27FC236}">
                <a16:creationId xmlns:a16="http://schemas.microsoft.com/office/drawing/2014/main" id="{121052A3-3343-CF58-9167-B9298AF32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885" y="2782112"/>
            <a:ext cx="6038004" cy="865785"/>
          </a:xfrm>
          <a:custGeom>
            <a:avLst/>
            <a:gdLst>
              <a:gd name="csX0" fmla="*/ 0 w 6038004"/>
              <a:gd name="csY0" fmla="*/ 0 h 865785"/>
              <a:gd name="csX1" fmla="*/ 791649 w 6038004"/>
              <a:gd name="csY1" fmla="*/ 0 h 865785"/>
              <a:gd name="csX2" fmla="*/ 1583299 w 6038004"/>
              <a:gd name="csY2" fmla="*/ 0 h 865785"/>
              <a:gd name="csX3" fmla="*/ 2314568 w 6038004"/>
              <a:gd name="csY3" fmla="*/ 0 h 865785"/>
              <a:gd name="csX4" fmla="*/ 2804317 w 6038004"/>
              <a:gd name="csY4" fmla="*/ 0 h 865785"/>
              <a:gd name="csX5" fmla="*/ 3354447 w 6038004"/>
              <a:gd name="csY5" fmla="*/ 0 h 865785"/>
              <a:gd name="csX6" fmla="*/ 3904576 w 6038004"/>
              <a:gd name="csY6" fmla="*/ 0 h 865785"/>
              <a:gd name="csX7" fmla="*/ 4575465 w 6038004"/>
              <a:gd name="csY7" fmla="*/ 0 h 865785"/>
              <a:gd name="csX8" fmla="*/ 5367115 w 6038004"/>
              <a:gd name="csY8" fmla="*/ 0 h 865785"/>
              <a:gd name="csX9" fmla="*/ 6038004 w 6038004"/>
              <a:gd name="csY9" fmla="*/ 0 h 865785"/>
              <a:gd name="csX10" fmla="*/ 6038004 w 6038004"/>
              <a:gd name="csY10" fmla="*/ 441550 h 865785"/>
              <a:gd name="csX11" fmla="*/ 6038004 w 6038004"/>
              <a:gd name="csY11" fmla="*/ 865785 h 865785"/>
              <a:gd name="csX12" fmla="*/ 5427495 w 6038004"/>
              <a:gd name="csY12" fmla="*/ 865785 h 865785"/>
              <a:gd name="csX13" fmla="*/ 4696225 w 6038004"/>
              <a:gd name="csY13" fmla="*/ 865785 h 865785"/>
              <a:gd name="csX14" fmla="*/ 4025336 w 6038004"/>
              <a:gd name="csY14" fmla="*/ 865785 h 865785"/>
              <a:gd name="csX15" fmla="*/ 3294067 w 6038004"/>
              <a:gd name="csY15" fmla="*/ 865785 h 865785"/>
              <a:gd name="csX16" fmla="*/ 2562797 w 6038004"/>
              <a:gd name="csY16" fmla="*/ 865785 h 865785"/>
              <a:gd name="csX17" fmla="*/ 1771148 w 6038004"/>
              <a:gd name="csY17" fmla="*/ 865785 h 865785"/>
              <a:gd name="csX18" fmla="*/ 1221019 w 6038004"/>
              <a:gd name="csY18" fmla="*/ 865785 h 865785"/>
              <a:gd name="csX19" fmla="*/ 0 w 6038004"/>
              <a:gd name="csY19" fmla="*/ 865785 h 865785"/>
              <a:gd name="csX20" fmla="*/ 0 w 6038004"/>
              <a:gd name="csY20" fmla="*/ 450208 h 865785"/>
              <a:gd name="csX21" fmla="*/ 0 w 6038004"/>
              <a:gd name="csY21" fmla="*/ 0 h 865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6038004" h="865785" fill="none" extrusionOk="0">
                <a:moveTo>
                  <a:pt x="0" y="0"/>
                </a:moveTo>
                <a:cubicBezTo>
                  <a:pt x="309278" y="-21490"/>
                  <a:pt x="425887" y="34790"/>
                  <a:pt x="791649" y="0"/>
                </a:cubicBezTo>
                <a:cubicBezTo>
                  <a:pt x="1157411" y="-34790"/>
                  <a:pt x="1325438" y="-32611"/>
                  <a:pt x="1583299" y="0"/>
                </a:cubicBezTo>
                <a:cubicBezTo>
                  <a:pt x="1841160" y="32611"/>
                  <a:pt x="2051191" y="-23451"/>
                  <a:pt x="2314568" y="0"/>
                </a:cubicBezTo>
                <a:cubicBezTo>
                  <a:pt x="2577945" y="23451"/>
                  <a:pt x="2697741" y="10004"/>
                  <a:pt x="2804317" y="0"/>
                </a:cubicBezTo>
                <a:cubicBezTo>
                  <a:pt x="2910893" y="-10004"/>
                  <a:pt x="3094064" y="-12938"/>
                  <a:pt x="3354447" y="0"/>
                </a:cubicBezTo>
                <a:cubicBezTo>
                  <a:pt x="3614830" y="12938"/>
                  <a:pt x="3638260" y="18485"/>
                  <a:pt x="3904576" y="0"/>
                </a:cubicBezTo>
                <a:cubicBezTo>
                  <a:pt x="4170892" y="-18485"/>
                  <a:pt x="4278713" y="-16604"/>
                  <a:pt x="4575465" y="0"/>
                </a:cubicBezTo>
                <a:cubicBezTo>
                  <a:pt x="4872217" y="16604"/>
                  <a:pt x="5124953" y="904"/>
                  <a:pt x="5367115" y="0"/>
                </a:cubicBezTo>
                <a:cubicBezTo>
                  <a:pt x="5609277" y="-904"/>
                  <a:pt x="5747425" y="-14465"/>
                  <a:pt x="6038004" y="0"/>
                </a:cubicBezTo>
                <a:cubicBezTo>
                  <a:pt x="6056354" y="219960"/>
                  <a:pt x="6029534" y="290474"/>
                  <a:pt x="6038004" y="441550"/>
                </a:cubicBezTo>
                <a:cubicBezTo>
                  <a:pt x="6046475" y="592626"/>
                  <a:pt x="6052591" y="776166"/>
                  <a:pt x="6038004" y="865785"/>
                </a:cubicBezTo>
                <a:cubicBezTo>
                  <a:pt x="5869099" y="881585"/>
                  <a:pt x="5596648" y="857923"/>
                  <a:pt x="5427495" y="865785"/>
                </a:cubicBezTo>
                <a:cubicBezTo>
                  <a:pt x="5258342" y="873647"/>
                  <a:pt x="4856712" y="897078"/>
                  <a:pt x="4696225" y="865785"/>
                </a:cubicBezTo>
                <a:cubicBezTo>
                  <a:pt x="4535738" y="834493"/>
                  <a:pt x="4337196" y="835758"/>
                  <a:pt x="4025336" y="865785"/>
                </a:cubicBezTo>
                <a:cubicBezTo>
                  <a:pt x="3713476" y="895812"/>
                  <a:pt x="3589417" y="835516"/>
                  <a:pt x="3294067" y="865785"/>
                </a:cubicBezTo>
                <a:cubicBezTo>
                  <a:pt x="2998717" y="896054"/>
                  <a:pt x="2712934" y="900413"/>
                  <a:pt x="2562797" y="865785"/>
                </a:cubicBezTo>
                <a:cubicBezTo>
                  <a:pt x="2412660" y="831158"/>
                  <a:pt x="2020683" y="845162"/>
                  <a:pt x="1771148" y="865785"/>
                </a:cubicBezTo>
                <a:cubicBezTo>
                  <a:pt x="1521613" y="886408"/>
                  <a:pt x="1490112" y="840994"/>
                  <a:pt x="1221019" y="865785"/>
                </a:cubicBezTo>
                <a:cubicBezTo>
                  <a:pt x="951926" y="890576"/>
                  <a:pt x="427067" y="820661"/>
                  <a:pt x="0" y="865785"/>
                </a:cubicBezTo>
                <a:cubicBezTo>
                  <a:pt x="-13351" y="735938"/>
                  <a:pt x="17496" y="574636"/>
                  <a:pt x="0" y="450208"/>
                </a:cubicBezTo>
                <a:cubicBezTo>
                  <a:pt x="-17496" y="325780"/>
                  <a:pt x="3318" y="200198"/>
                  <a:pt x="0" y="0"/>
                </a:cubicBezTo>
                <a:close/>
              </a:path>
              <a:path w="6038004" h="865785" stroke="0" extrusionOk="0">
                <a:moveTo>
                  <a:pt x="0" y="0"/>
                </a:moveTo>
                <a:cubicBezTo>
                  <a:pt x="270003" y="11208"/>
                  <a:pt x="561511" y="26104"/>
                  <a:pt x="731269" y="0"/>
                </a:cubicBezTo>
                <a:cubicBezTo>
                  <a:pt x="901027" y="-26104"/>
                  <a:pt x="1232257" y="-3043"/>
                  <a:pt x="1402159" y="0"/>
                </a:cubicBezTo>
                <a:cubicBezTo>
                  <a:pt x="1572061" y="3043"/>
                  <a:pt x="1857674" y="-24221"/>
                  <a:pt x="2012668" y="0"/>
                </a:cubicBezTo>
                <a:cubicBezTo>
                  <a:pt x="2167662" y="24221"/>
                  <a:pt x="2282400" y="-3819"/>
                  <a:pt x="2502417" y="0"/>
                </a:cubicBezTo>
                <a:cubicBezTo>
                  <a:pt x="2722434" y="3819"/>
                  <a:pt x="2843879" y="7877"/>
                  <a:pt x="3173307" y="0"/>
                </a:cubicBezTo>
                <a:cubicBezTo>
                  <a:pt x="3502735" y="-7877"/>
                  <a:pt x="3690722" y="27714"/>
                  <a:pt x="3844196" y="0"/>
                </a:cubicBezTo>
                <a:cubicBezTo>
                  <a:pt x="3997670" y="-27714"/>
                  <a:pt x="4350436" y="-30398"/>
                  <a:pt x="4575465" y="0"/>
                </a:cubicBezTo>
                <a:cubicBezTo>
                  <a:pt x="4800494" y="30398"/>
                  <a:pt x="4989738" y="16569"/>
                  <a:pt x="5246355" y="0"/>
                </a:cubicBezTo>
                <a:cubicBezTo>
                  <a:pt x="5502972" y="-16569"/>
                  <a:pt x="5782714" y="15656"/>
                  <a:pt x="6038004" y="0"/>
                </a:cubicBezTo>
                <a:cubicBezTo>
                  <a:pt x="6023818" y="92729"/>
                  <a:pt x="6019853" y="312524"/>
                  <a:pt x="6038004" y="432893"/>
                </a:cubicBezTo>
                <a:cubicBezTo>
                  <a:pt x="6056155" y="553262"/>
                  <a:pt x="6042999" y="680561"/>
                  <a:pt x="6038004" y="865785"/>
                </a:cubicBezTo>
                <a:cubicBezTo>
                  <a:pt x="5865569" y="888742"/>
                  <a:pt x="5659549" y="863675"/>
                  <a:pt x="5548255" y="865785"/>
                </a:cubicBezTo>
                <a:cubicBezTo>
                  <a:pt x="5436961" y="867895"/>
                  <a:pt x="5142483" y="889808"/>
                  <a:pt x="4937745" y="865785"/>
                </a:cubicBezTo>
                <a:cubicBezTo>
                  <a:pt x="4733007" y="841763"/>
                  <a:pt x="4530518" y="851985"/>
                  <a:pt x="4387616" y="865785"/>
                </a:cubicBezTo>
                <a:cubicBezTo>
                  <a:pt x="4244714" y="879585"/>
                  <a:pt x="3892725" y="847030"/>
                  <a:pt x="3716727" y="865785"/>
                </a:cubicBezTo>
                <a:cubicBezTo>
                  <a:pt x="3540729" y="884540"/>
                  <a:pt x="3281189" y="838723"/>
                  <a:pt x="3106218" y="865785"/>
                </a:cubicBezTo>
                <a:cubicBezTo>
                  <a:pt x="2931247" y="892847"/>
                  <a:pt x="2595244" y="891498"/>
                  <a:pt x="2374948" y="865785"/>
                </a:cubicBezTo>
                <a:cubicBezTo>
                  <a:pt x="2154652" y="840073"/>
                  <a:pt x="1963494" y="870110"/>
                  <a:pt x="1704059" y="865785"/>
                </a:cubicBezTo>
                <a:cubicBezTo>
                  <a:pt x="1444624" y="861460"/>
                  <a:pt x="1366366" y="874798"/>
                  <a:pt x="1153930" y="865785"/>
                </a:cubicBezTo>
                <a:cubicBezTo>
                  <a:pt x="941494" y="856772"/>
                  <a:pt x="891431" y="888061"/>
                  <a:pt x="664180" y="865785"/>
                </a:cubicBezTo>
                <a:cubicBezTo>
                  <a:pt x="436929" y="843510"/>
                  <a:pt x="176891" y="864612"/>
                  <a:pt x="0" y="865785"/>
                </a:cubicBezTo>
                <a:cubicBezTo>
                  <a:pt x="16115" y="747835"/>
                  <a:pt x="-18811" y="569186"/>
                  <a:pt x="0" y="450208"/>
                </a:cubicBezTo>
                <a:cubicBezTo>
                  <a:pt x="18811" y="331230"/>
                  <a:pt x="16226" y="18396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013629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8" name="Imagen 27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AFE02880-C494-8154-E1D1-518B83450E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5257" r="46767"/>
          <a:stretch>
            <a:fillRect/>
          </a:stretch>
        </p:blipFill>
        <p:spPr>
          <a:xfrm>
            <a:off x="8858910" y="3215004"/>
            <a:ext cx="7074126" cy="4406169"/>
          </a:xfrm>
          <a:prstGeom prst="rect">
            <a:avLst/>
          </a:prstGeom>
        </p:spPr>
      </p:pic>
      <p:sp>
        <p:nvSpPr>
          <p:cNvPr id="30" name="Google Shape;152;p17">
            <a:extLst>
              <a:ext uri="{FF2B5EF4-FFF2-40B4-BE49-F238E27FC236}">
                <a16:creationId xmlns:a16="http://schemas.microsoft.com/office/drawing/2014/main" id="{520EA35C-C130-E19D-3023-C72D25C77BB4}"/>
              </a:ext>
            </a:extLst>
          </p:cNvPr>
          <p:cNvSpPr txBox="1"/>
          <p:nvPr/>
        </p:nvSpPr>
        <p:spPr>
          <a:xfrm>
            <a:off x="387542" y="4052510"/>
            <a:ext cx="5632258" cy="31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Solamente existen órbitas retrógradas.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7019DA5-E68B-01F7-7621-7A5D422D1664}"/>
              </a:ext>
            </a:extLst>
          </p:cNvPr>
          <p:cNvCxnSpPr>
            <a:cxnSpLocks/>
          </p:cNvCxnSpPr>
          <p:nvPr/>
        </p:nvCxnSpPr>
        <p:spPr>
          <a:xfrm flipV="1">
            <a:off x="6622096" y="2943967"/>
            <a:ext cx="0" cy="3540653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trograde and prograde motion - Wikipedia">
            <a:extLst>
              <a:ext uri="{FF2B5EF4-FFF2-40B4-BE49-F238E27FC236}">
                <a16:creationId xmlns:a16="http://schemas.microsoft.com/office/drawing/2014/main" id="{FC185661-60DF-B310-0277-D5382F11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82" y="5074249"/>
            <a:ext cx="3235068" cy="3167905"/>
          </a:xfrm>
          <a:custGeom>
            <a:avLst/>
            <a:gdLst>
              <a:gd name="csX0" fmla="*/ 0 w 3235068"/>
              <a:gd name="csY0" fmla="*/ 0 h 3167905"/>
              <a:gd name="csX1" fmla="*/ 614663 w 3235068"/>
              <a:gd name="csY1" fmla="*/ 0 h 3167905"/>
              <a:gd name="csX2" fmla="*/ 1261677 w 3235068"/>
              <a:gd name="csY2" fmla="*/ 0 h 3167905"/>
              <a:gd name="csX3" fmla="*/ 1876339 w 3235068"/>
              <a:gd name="csY3" fmla="*/ 0 h 3167905"/>
              <a:gd name="csX4" fmla="*/ 2426301 w 3235068"/>
              <a:gd name="csY4" fmla="*/ 0 h 3167905"/>
              <a:gd name="csX5" fmla="*/ 3235068 w 3235068"/>
              <a:gd name="csY5" fmla="*/ 0 h 3167905"/>
              <a:gd name="csX6" fmla="*/ 3235068 w 3235068"/>
              <a:gd name="csY6" fmla="*/ 665260 h 3167905"/>
              <a:gd name="csX7" fmla="*/ 3235068 w 3235068"/>
              <a:gd name="csY7" fmla="*/ 1235483 h 3167905"/>
              <a:gd name="csX8" fmla="*/ 3235068 w 3235068"/>
              <a:gd name="csY8" fmla="*/ 1805706 h 3167905"/>
              <a:gd name="csX9" fmla="*/ 3235068 w 3235068"/>
              <a:gd name="csY9" fmla="*/ 2375929 h 3167905"/>
              <a:gd name="csX10" fmla="*/ 3235068 w 3235068"/>
              <a:gd name="csY10" fmla="*/ 3167905 h 3167905"/>
              <a:gd name="csX11" fmla="*/ 2523353 w 3235068"/>
              <a:gd name="csY11" fmla="*/ 3167905 h 3167905"/>
              <a:gd name="csX12" fmla="*/ 1941041 w 3235068"/>
              <a:gd name="csY12" fmla="*/ 3167905 h 3167905"/>
              <a:gd name="csX13" fmla="*/ 1326378 w 3235068"/>
              <a:gd name="csY13" fmla="*/ 3167905 h 3167905"/>
              <a:gd name="csX14" fmla="*/ 744066 w 3235068"/>
              <a:gd name="csY14" fmla="*/ 3167905 h 3167905"/>
              <a:gd name="csX15" fmla="*/ 0 w 3235068"/>
              <a:gd name="csY15" fmla="*/ 3167905 h 3167905"/>
              <a:gd name="csX16" fmla="*/ 0 w 3235068"/>
              <a:gd name="csY16" fmla="*/ 2534324 h 3167905"/>
              <a:gd name="csX17" fmla="*/ 0 w 3235068"/>
              <a:gd name="csY17" fmla="*/ 1900743 h 3167905"/>
              <a:gd name="csX18" fmla="*/ 0 w 3235068"/>
              <a:gd name="csY18" fmla="*/ 1267162 h 3167905"/>
              <a:gd name="csX19" fmla="*/ 0 w 3235068"/>
              <a:gd name="csY19" fmla="*/ 570223 h 3167905"/>
              <a:gd name="csX20" fmla="*/ 0 w 3235068"/>
              <a:gd name="csY20" fmla="*/ 0 h 31679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235068" h="3167905" extrusionOk="0">
                <a:moveTo>
                  <a:pt x="0" y="0"/>
                </a:moveTo>
                <a:cubicBezTo>
                  <a:pt x="304000" y="7485"/>
                  <a:pt x="367783" y="-10718"/>
                  <a:pt x="614663" y="0"/>
                </a:cubicBezTo>
                <a:cubicBezTo>
                  <a:pt x="861543" y="10718"/>
                  <a:pt x="1097142" y="29772"/>
                  <a:pt x="1261677" y="0"/>
                </a:cubicBezTo>
                <a:cubicBezTo>
                  <a:pt x="1426212" y="-29772"/>
                  <a:pt x="1620817" y="-4502"/>
                  <a:pt x="1876339" y="0"/>
                </a:cubicBezTo>
                <a:cubicBezTo>
                  <a:pt x="2131861" y="4502"/>
                  <a:pt x="2241332" y="-11785"/>
                  <a:pt x="2426301" y="0"/>
                </a:cubicBezTo>
                <a:cubicBezTo>
                  <a:pt x="2611270" y="11785"/>
                  <a:pt x="3023216" y="38840"/>
                  <a:pt x="3235068" y="0"/>
                </a:cubicBezTo>
                <a:cubicBezTo>
                  <a:pt x="3255810" y="273568"/>
                  <a:pt x="3253038" y="524170"/>
                  <a:pt x="3235068" y="665260"/>
                </a:cubicBezTo>
                <a:cubicBezTo>
                  <a:pt x="3217098" y="806350"/>
                  <a:pt x="3214155" y="970096"/>
                  <a:pt x="3235068" y="1235483"/>
                </a:cubicBezTo>
                <a:cubicBezTo>
                  <a:pt x="3255981" y="1500870"/>
                  <a:pt x="3254958" y="1580531"/>
                  <a:pt x="3235068" y="1805706"/>
                </a:cubicBezTo>
                <a:cubicBezTo>
                  <a:pt x="3215178" y="2030881"/>
                  <a:pt x="3233348" y="2152282"/>
                  <a:pt x="3235068" y="2375929"/>
                </a:cubicBezTo>
                <a:cubicBezTo>
                  <a:pt x="3236788" y="2599576"/>
                  <a:pt x="3208537" y="2906297"/>
                  <a:pt x="3235068" y="3167905"/>
                </a:cubicBezTo>
                <a:cubicBezTo>
                  <a:pt x="2941849" y="3136804"/>
                  <a:pt x="2838997" y="3168961"/>
                  <a:pt x="2523353" y="3167905"/>
                </a:cubicBezTo>
                <a:cubicBezTo>
                  <a:pt x="2207709" y="3166849"/>
                  <a:pt x="2093106" y="3193952"/>
                  <a:pt x="1941041" y="3167905"/>
                </a:cubicBezTo>
                <a:cubicBezTo>
                  <a:pt x="1788976" y="3141858"/>
                  <a:pt x="1552427" y="3181403"/>
                  <a:pt x="1326378" y="3167905"/>
                </a:cubicBezTo>
                <a:cubicBezTo>
                  <a:pt x="1100329" y="3154407"/>
                  <a:pt x="939099" y="3193596"/>
                  <a:pt x="744066" y="3167905"/>
                </a:cubicBezTo>
                <a:cubicBezTo>
                  <a:pt x="549033" y="3142214"/>
                  <a:pt x="188273" y="3181045"/>
                  <a:pt x="0" y="3167905"/>
                </a:cubicBezTo>
                <a:cubicBezTo>
                  <a:pt x="8325" y="2914228"/>
                  <a:pt x="-11924" y="2741061"/>
                  <a:pt x="0" y="2534324"/>
                </a:cubicBezTo>
                <a:cubicBezTo>
                  <a:pt x="11924" y="2327587"/>
                  <a:pt x="2018" y="2043784"/>
                  <a:pt x="0" y="1900743"/>
                </a:cubicBezTo>
                <a:cubicBezTo>
                  <a:pt x="-2018" y="1757702"/>
                  <a:pt x="-7295" y="1413528"/>
                  <a:pt x="0" y="1267162"/>
                </a:cubicBezTo>
                <a:cubicBezTo>
                  <a:pt x="7295" y="1120796"/>
                  <a:pt x="-5540" y="740165"/>
                  <a:pt x="0" y="570223"/>
                </a:cubicBezTo>
                <a:cubicBezTo>
                  <a:pt x="5540" y="400281"/>
                  <a:pt x="-3413" y="284465"/>
                  <a:pt x="0" y="0"/>
                </a:cubicBezTo>
                <a:close/>
              </a:path>
            </a:pathLst>
          </a:custGeom>
          <a:noFill/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12044970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037B8AD0-1C06-92FA-738F-FDFAC15AA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90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D8913733-EB14-55CA-3BCD-719B12FCA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63F2052A-27D1-C694-BE40-B3A2D31D0C84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85308DE1-54E0-D9B6-E44B-CB969ED053F5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1D422295-01B4-76A4-FD71-739B99844F26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A3B742E0-ACBB-3F01-DF50-7B2F57CD4C89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EF4093C0-8277-F7FD-044B-875C3B8651B2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18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7D24122-162C-D949-47FE-77863800C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2A0ED36-38FF-6C05-BA80-A6CC2C07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9B5FA14D-79BA-7075-3247-302D62F148AA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Órbitas esféricas</a:t>
            </a:r>
            <a:endParaRPr lang="es-CO" sz="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F74844D-DAD6-18E3-C8CB-929D4D6D5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106" y="701713"/>
            <a:ext cx="7032214" cy="694636"/>
          </a:xfrm>
          <a:custGeom>
            <a:avLst/>
            <a:gdLst>
              <a:gd name="csX0" fmla="*/ 0 w 7032214"/>
              <a:gd name="csY0" fmla="*/ 0 h 694636"/>
              <a:gd name="csX1" fmla="*/ 428326 w 7032214"/>
              <a:gd name="csY1" fmla="*/ 0 h 694636"/>
              <a:gd name="csX2" fmla="*/ 926974 w 7032214"/>
              <a:gd name="csY2" fmla="*/ 0 h 694636"/>
              <a:gd name="csX3" fmla="*/ 1355299 w 7032214"/>
              <a:gd name="csY3" fmla="*/ 0 h 694636"/>
              <a:gd name="csX4" fmla="*/ 1853947 w 7032214"/>
              <a:gd name="csY4" fmla="*/ 0 h 694636"/>
              <a:gd name="csX5" fmla="*/ 2563562 w 7032214"/>
              <a:gd name="csY5" fmla="*/ 0 h 694636"/>
              <a:gd name="csX6" fmla="*/ 3273176 w 7032214"/>
              <a:gd name="csY6" fmla="*/ 0 h 694636"/>
              <a:gd name="csX7" fmla="*/ 3912468 w 7032214"/>
              <a:gd name="csY7" fmla="*/ 0 h 694636"/>
              <a:gd name="csX8" fmla="*/ 4411116 w 7032214"/>
              <a:gd name="csY8" fmla="*/ 0 h 694636"/>
              <a:gd name="csX9" fmla="*/ 4909764 w 7032214"/>
              <a:gd name="csY9" fmla="*/ 0 h 694636"/>
              <a:gd name="csX10" fmla="*/ 5549056 w 7032214"/>
              <a:gd name="csY10" fmla="*/ 0 h 694636"/>
              <a:gd name="csX11" fmla="*/ 5977382 w 7032214"/>
              <a:gd name="csY11" fmla="*/ 0 h 694636"/>
              <a:gd name="csX12" fmla="*/ 6476030 w 7032214"/>
              <a:gd name="csY12" fmla="*/ 0 h 694636"/>
              <a:gd name="csX13" fmla="*/ 7032214 w 7032214"/>
              <a:gd name="csY13" fmla="*/ 0 h 694636"/>
              <a:gd name="csX14" fmla="*/ 7032214 w 7032214"/>
              <a:gd name="csY14" fmla="*/ 694636 h 694636"/>
              <a:gd name="csX15" fmla="*/ 6463244 w 7032214"/>
              <a:gd name="csY15" fmla="*/ 694636 h 694636"/>
              <a:gd name="csX16" fmla="*/ 5894274 w 7032214"/>
              <a:gd name="csY16" fmla="*/ 694636 h 694636"/>
              <a:gd name="csX17" fmla="*/ 5254982 w 7032214"/>
              <a:gd name="csY17" fmla="*/ 694636 h 694636"/>
              <a:gd name="csX18" fmla="*/ 4545367 w 7032214"/>
              <a:gd name="csY18" fmla="*/ 694636 h 694636"/>
              <a:gd name="csX19" fmla="*/ 4117042 w 7032214"/>
              <a:gd name="csY19" fmla="*/ 694636 h 694636"/>
              <a:gd name="csX20" fmla="*/ 3548072 w 7032214"/>
              <a:gd name="csY20" fmla="*/ 694636 h 694636"/>
              <a:gd name="csX21" fmla="*/ 2838457 w 7032214"/>
              <a:gd name="csY21" fmla="*/ 694636 h 694636"/>
              <a:gd name="csX22" fmla="*/ 2128843 w 7032214"/>
              <a:gd name="csY22" fmla="*/ 694636 h 694636"/>
              <a:gd name="csX23" fmla="*/ 1348907 w 7032214"/>
              <a:gd name="csY23" fmla="*/ 694636 h 694636"/>
              <a:gd name="csX24" fmla="*/ 920581 w 7032214"/>
              <a:gd name="csY24" fmla="*/ 694636 h 694636"/>
              <a:gd name="csX25" fmla="*/ 0 w 7032214"/>
              <a:gd name="csY25" fmla="*/ 694636 h 694636"/>
              <a:gd name="csX26" fmla="*/ 0 w 7032214"/>
              <a:gd name="csY26" fmla="*/ 0 h 694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032214" h="694636" fill="none" extrusionOk="0">
                <a:moveTo>
                  <a:pt x="0" y="0"/>
                </a:moveTo>
                <a:cubicBezTo>
                  <a:pt x="196849" y="-12159"/>
                  <a:pt x="239938" y="1746"/>
                  <a:pt x="428326" y="0"/>
                </a:cubicBezTo>
                <a:cubicBezTo>
                  <a:pt x="616714" y="-1746"/>
                  <a:pt x="703471" y="9957"/>
                  <a:pt x="926974" y="0"/>
                </a:cubicBezTo>
                <a:cubicBezTo>
                  <a:pt x="1150477" y="-9957"/>
                  <a:pt x="1198773" y="-19067"/>
                  <a:pt x="1355299" y="0"/>
                </a:cubicBezTo>
                <a:cubicBezTo>
                  <a:pt x="1511826" y="19067"/>
                  <a:pt x="1743587" y="-3965"/>
                  <a:pt x="1853947" y="0"/>
                </a:cubicBezTo>
                <a:cubicBezTo>
                  <a:pt x="1964307" y="3965"/>
                  <a:pt x="2309528" y="9854"/>
                  <a:pt x="2563562" y="0"/>
                </a:cubicBezTo>
                <a:cubicBezTo>
                  <a:pt x="2817597" y="-9854"/>
                  <a:pt x="3080401" y="-25176"/>
                  <a:pt x="3273176" y="0"/>
                </a:cubicBezTo>
                <a:cubicBezTo>
                  <a:pt x="3465951" y="25176"/>
                  <a:pt x="3715599" y="-4886"/>
                  <a:pt x="3912468" y="0"/>
                </a:cubicBezTo>
                <a:cubicBezTo>
                  <a:pt x="4109337" y="4886"/>
                  <a:pt x="4193741" y="2051"/>
                  <a:pt x="4411116" y="0"/>
                </a:cubicBezTo>
                <a:cubicBezTo>
                  <a:pt x="4628491" y="-2051"/>
                  <a:pt x="4793284" y="-14376"/>
                  <a:pt x="4909764" y="0"/>
                </a:cubicBezTo>
                <a:cubicBezTo>
                  <a:pt x="5026244" y="14376"/>
                  <a:pt x="5336142" y="12196"/>
                  <a:pt x="5549056" y="0"/>
                </a:cubicBezTo>
                <a:cubicBezTo>
                  <a:pt x="5761970" y="-12196"/>
                  <a:pt x="5818378" y="-2054"/>
                  <a:pt x="5977382" y="0"/>
                </a:cubicBezTo>
                <a:cubicBezTo>
                  <a:pt x="6136386" y="2054"/>
                  <a:pt x="6362477" y="21429"/>
                  <a:pt x="6476030" y="0"/>
                </a:cubicBezTo>
                <a:cubicBezTo>
                  <a:pt x="6589583" y="-21429"/>
                  <a:pt x="6787543" y="-18804"/>
                  <a:pt x="7032214" y="0"/>
                </a:cubicBezTo>
                <a:cubicBezTo>
                  <a:pt x="7045723" y="170902"/>
                  <a:pt x="7024259" y="524833"/>
                  <a:pt x="7032214" y="694636"/>
                </a:cubicBezTo>
                <a:cubicBezTo>
                  <a:pt x="6802583" y="695776"/>
                  <a:pt x="6613276" y="691473"/>
                  <a:pt x="6463244" y="694636"/>
                </a:cubicBezTo>
                <a:cubicBezTo>
                  <a:pt x="6313212" y="697800"/>
                  <a:pt x="6137227" y="685954"/>
                  <a:pt x="5894274" y="694636"/>
                </a:cubicBezTo>
                <a:cubicBezTo>
                  <a:pt x="5651321" y="703319"/>
                  <a:pt x="5543612" y="691544"/>
                  <a:pt x="5254982" y="694636"/>
                </a:cubicBezTo>
                <a:cubicBezTo>
                  <a:pt x="4966352" y="697728"/>
                  <a:pt x="4895946" y="660962"/>
                  <a:pt x="4545367" y="694636"/>
                </a:cubicBezTo>
                <a:cubicBezTo>
                  <a:pt x="4194789" y="728310"/>
                  <a:pt x="4226454" y="704643"/>
                  <a:pt x="4117042" y="694636"/>
                </a:cubicBezTo>
                <a:cubicBezTo>
                  <a:pt x="4007631" y="684629"/>
                  <a:pt x="3721486" y="716503"/>
                  <a:pt x="3548072" y="694636"/>
                </a:cubicBezTo>
                <a:cubicBezTo>
                  <a:pt x="3374658" y="672770"/>
                  <a:pt x="3105490" y="720087"/>
                  <a:pt x="2838457" y="694636"/>
                </a:cubicBezTo>
                <a:cubicBezTo>
                  <a:pt x="2571425" y="669185"/>
                  <a:pt x="2384709" y="693285"/>
                  <a:pt x="2128843" y="694636"/>
                </a:cubicBezTo>
                <a:cubicBezTo>
                  <a:pt x="1872977" y="695987"/>
                  <a:pt x="1588670" y="680952"/>
                  <a:pt x="1348907" y="694636"/>
                </a:cubicBezTo>
                <a:cubicBezTo>
                  <a:pt x="1109144" y="708320"/>
                  <a:pt x="1125047" y="674780"/>
                  <a:pt x="920581" y="694636"/>
                </a:cubicBezTo>
                <a:cubicBezTo>
                  <a:pt x="716115" y="714492"/>
                  <a:pt x="359332" y="736830"/>
                  <a:pt x="0" y="694636"/>
                </a:cubicBezTo>
                <a:cubicBezTo>
                  <a:pt x="9629" y="409924"/>
                  <a:pt x="-27995" y="202369"/>
                  <a:pt x="0" y="0"/>
                </a:cubicBezTo>
                <a:close/>
              </a:path>
              <a:path w="7032214" h="694636" stroke="0" extrusionOk="0">
                <a:moveTo>
                  <a:pt x="0" y="0"/>
                </a:moveTo>
                <a:cubicBezTo>
                  <a:pt x="305250" y="10439"/>
                  <a:pt x="558597" y="-22532"/>
                  <a:pt x="709614" y="0"/>
                </a:cubicBezTo>
                <a:cubicBezTo>
                  <a:pt x="860631" y="22532"/>
                  <a:pt x="936191" y="-9152"/>
                  <a:pt x="1137940" y="0"/>
                </a:cubicBezTo>
                <a:cubicBezTo>
                  <a:pt x="1339689" y="9152"/>
                  <a:pt x="1451524" y="-7698"/>
                  <a:pt x="1706910" y="0"/>
                </a:cubicBezTo>
                <a:cubicBezTo>
                  <a:pt x="1962296" y="7698"/>
                  <a:pt x="2215279" y="-30369"/>
                  <a:pt x="2346202" y="0"/>
                </a:cubicBezTo>
                <a:cubicBezTo>
                  <a:pt x="2477125" y="30369"/>
                  <a:pt x="2838280" y="3691"/>
                  <a:pt x="2985494" y="0"/>
                </a:cubicBezTo>
                <a:cubicBezTo>
                  <a:pt x="3132708" y="-3691"/>
                  <a:pt x="3275843" y="12898"/>
                  <a:pt x="3484142" y="0"/>
                </a:cubicBezTo>
                <a:cubicBezTo>
                  <a:pt x="3692441" y="-12898"/>
                  <a:pt x="3880550" y="-1673"/>
                  <a:pt x="4053112" y="0"/>
                </a:cubicBezTo>
                <a:cubicBezTo>
                  <a:pt x="4225674" y="1673"/>
                  <a:pt x="4375900" y="-24424"/>
                  <a:pt x="4551760" y="0"/>
                </a:cubicBezTo>
                <a:cubicBezTo>
                  <a:pt x="4727620" y="24424"/>
                  <a:pt x="4921002" y="145"/>
                  <a:pt x="5191053" y="0"/>
                </a:cubicBezTo>
                <a:cubicBezTo>
                  <a:pt x="5461104" y="-145"/>
                  <a:pt x="5577022" y="269"/>
                  <a:pt x="5689700" y="0"/>
                </a:cubicBezTo>
                <a:cubicBezTo>
                  <a:pt x="5802378" y="-269"/>
                  <a:pt x="6193015" y="11543"/>
                  <a:pt x="6469637" y="0"/>
                </a:cubicBezTo>
                <a:cubicBezTo>
                  <a:pt x="6746259" y="-11543"/>
                  <a:pt x="6850095" y="-19623"/>
                  <a:pt x="7032214" y="0"/>
                </a:cubicBezTo>
                <a:cubicBezTo>
                  <a:pt x="7003608" y="311858"/>
                  <a:pt x="7022913" y="476231"/>
                  <a:pt x="7032214" y="694636"/>
                </a:cubicBezTo>
                <a:cubicBezTo>
                  <a:pt x="6890678" y="678470"/>
                  <a:pt x="6716838" y="690916"/>
                  <a:pt x="6603888" y="694636"/>
                </a:cubicBezTo>
                <a:cubicBezTo>
                  <a:pt x="6490938" y="698356"/>
                  <a:pt x="6268527" y="689048"/>
                  <a:pt x="6105240" y="694636"/>
                </a:cubicBezTo>
                <a:cubicBezTo>
                  <a:pt x="5941953" y="700224"/>
                  <a:pt x="5672754" y="705767"/>
                  <a:pt x="5536270" y="694636"/>
                </a:cubicBezTo>
                <a:cubicBezTo>
                  <a:pt x="5399786" y="683506"/>
                  <a:pt x="5248202" y="707904"/>
                  <a:pt x="5037622" y="694636"/>
                </a:cubicBezTo>
                <a:cubicBezTo>
                  <a:pt x="4827042" y="681368"/>
                  <a:pt x="4582338" y="730034"/>
                  <a:pt x="4257686" y="694636"/>
                </a:cubicBezTo>
                <a:cubicBezTo>
                  <a:pt x="3933034" y="659238"/>
                  <a:pt x="3636194" y="668159"/>
                  <a:pt x="3477749" y="694636"/>
                </a:cubicBezTo>
                <a:cubicBezTo>
                  <a:pt x="3319304" y="721113"/>
                  <a:pt x="3136325" y="706033"/>
                  <a:pt x="2838457" y="694636"/>
                </a:cubicBezTo>
                <a:cubicBezTo>
                  <a:pt x="2540589" y="683239"/>
                  <a:pt x="2544683" y="695363"/>
                  <a:pt x="2269487" y="694636"/>
                </a:cubicBezTo>
                <a:cubicBezTo>
                  <a:pt x="1994291" y="693910"/>
                  <a:pt x="2031644" y="706070"/>
                  <a:pt x="1841161" y="694636"/>
                </a:cubicBezTo>
                <a:cubicBezTo>
                  <a:pt x="1650678" y="683202"/>
                  <a:pt x="1484528" y="711727"/>
                  <a:pt x="1272191" y="694636"/>
                </a:cubicBezTo>
                <a:cubicBezTo>
                  <a:pt x="1059854" y="677546"/>
                  <a:pt x="876244" y="693101"/>
                  <a:pt x="703221" y="694636"/>
                </a:cubicBezTo>
                <a:cubicBezTo>
                  <a:pt x="530198" y="696172"/>
                  <a:pt x="176628" y="679041"/>
                  <a:pt x="0" y="694636"/>
                </a:cubicBezTo>
                <a:cubicBezTo>
                  <a:pt x="-2822" y="527912"/>
                  <a:pt x="22481" y="17024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670321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" name="Imagen 1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9B8A17C0-FA9E-E8E6-A634-AD142216C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71" y="810483"/>
            <a:ext cx="2407814" cy="492827"/>
          </a:xfrm>
          <a:prstGeom prst="rect">
            <a:avLst/>
          </a:prstGeom>
        </p:spPr>
      </p:pic>
      <p:sp>
        <p:nvSpPr>
          <p:cNvPr id="30" name="Google Shape;152;p17">
            <a:extLst>
              <a:ext uri="{FF2B5EF4-FFF2-40B4-BE49-F238E27FC236}">
                <a16:creationId xmlns:a16="http://schemas.microsoft.com/office/drawing/2014/main" id="{A860C020-D62C-A251-8147-0780C632B6A5}"/>
              </a:ext>
            </a:extLst>
          </p:cNvPr>
          <p:cNvSpPr txBox="1"/>
          <p:nvPr/>
        </p:nvSpPr>
        <p:spPr>
          <a:xfrm>
            <a:off x="422739" y="2943967"/>
            <a:ext cx="5618954" cy="92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Las raíces de eta=0 permiten encontrar el valor máximo del radio de la esfera de fotones.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E43BCAB7-060D-FDA5-2113-97E44F5912F2}"/>
              </a:ext>
            </a:extLst>
          </p:cNvPr>
          <p:cNvCxnSpPr>
            <a:cxnSpLocks/>
          </p:cNvCxnSpPr>
          <p:nvPr/>
        </p:nvCxnSpPr>
        <p:spPr>
          <a:xfrm flipV="1">
            <a:off x="7536496" y="2837287"/>
            <a:ext cx="0" cy="3540653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B431FED1-548A-F170-0A51-0D13E004D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39" y="1753595"/>
            <a:ext cx="5100028" cy="731289"/>
          </a:xfrm>
          <a:custGeom>
            <a:avLst/>
            <a:gdLst>
              <a:gd name="csX0" fmla="*/ 0 w 5100028"/>
              <a:gd name="csY0" fmla="*/ 0 h 731289"/>
              <a:gd name="csX1" fmla="*/ 484503 w 5100028"/>
              <a:gd name="csY1" fmla="*/ 0 h 731289"/>
              <a:gd name="csX2" fmla="*/ 1071006 w 5100028"/>
              <a:gd name="csY2" fmla="*/ 0 h 731289"/>
              <a:gd name="csX3" fmla="*/ 1759510 w 5100028"/>
              <a:gd name="csY3" fmla="*/ 0 h 731289"/>
              <a:gd name="csX4" fmla="*/ 2448013 w 5100028"/>
              <a:gd name="csY4" fmla="*/ 0 h 731289"/>
              <a:gd name="csX5" fmla="*/ 3187518 w 5100028"/>
              <a:gd name="csY5" fmla="*/ 0 h 731289"/>
              <a:gd name="csX6" fmla="*/ 3876021 w 5100028"/>
              <a:gd name="csY6" fmla="*/ 0 h 731289"/>
              <a:gd name="csX7" fmla="*/ 4360524 w 5100028"/>
              <a:gd name="csY7" fmla="*/ 0 h 731289"/>
              <a:gd name="csX8" fmla="*/ 5100028 w 5100028"/>
              <a:gd name="csY8" fmla="*/ 0 h 731289"/>
              <a:gd name="csX9" fmla="*/ 5100028 w 5100028"/>
              <a:gd name="csY9" fmla="*/ 351019 h 731289"/>
              <a:gd name="csX10" fmla="*/ 5100028 w 5100028"/>
              <a:gd name="csY10" fmla="*/ 731289 h 731289"/>
              <a:gd name="csX11" fmla="*/ 4615525 w 5100028"/>
              <a:gd name="csY11" fmla="*/ 731289 h 731289"/>
              <a:gd name="csX12" fmla="*/ 3927022 w 5100028"/>
              <a:gd name="csY12" fmla="*/ 731289 h 731289"/>
              <a:gd name="csX13" fmla="*/ 3187518 w 5100028"/>
              <a:gd name="csY13" fmla="*/ 731289 h 731289"/>
              <a:gd name="csX14" fmla="*/ 2703015 w 5100028"/>
              <a:gd name="csY14" fmla="*/ 731289 h 731289"/>
              <a:gd name="csX15" fmla="*/ 2065511 w 5100028"/>
              <a:gd name="csY15" fmla="*/ 731289 h 731289"/>
              <a:gd name="csX16" fmla="*/ 1377008 w 5100028"/>
              <a:gd name="csY16" fmla="*/ 731289 h 731289"/>
              <a:gd name="csX17" fmla="*/ 739504 w 5100028"/>
              <a:gd name="csY17" fmla="*/ 731289 h 731289"/>
              <a:gd name="csX18" fmla="*/ 0 w 5100028"/>
              <a:gd name="csY18" fmla="*/ 731289 h 731289"/>
              <a:gd name="csX19" fmla="*/ 0 w 5100028"/>
              <a:gd name="csY19" fmla="*/ 358332 h 731289"/>
              <a:gd name="csX20" fmla="*/ 0 w 5100028"/>
              <a:gd name="csY20" fmla="*/ 0 h 7312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100028" h="731289" fill="none" extrusionOk="0">
                <a:moveTo>
                  <a:pt x="0" y="0"/>
                </a:moveTo>
                <a:cubicBezTo>
                  <a:pt x="121822" y="12714"/>
                  <a:pt x="313918" y="10369"/>
                  <a:pt x="484503" y="0"/>
                </a:cubicBezTo>
                <a:cubicBezTo>
                  <a:pt x="655088" y="-10369"/>
                  <a:pt x="834338" y="28012"/>
                  <a:pt x="1071006" y="0"/>
                </a:cubicBezTo>
                <a:cubicBezTo>
                  <a:pt x="1307674" y="-28012"/>
                  <a:pt x="1553927" y="-20738"/>
                  <a:pt x="1759510" y="0"/>
                </a:cubicBezTo>
                <a:cubicBezTo>
                  <a:pt x="1965093" y="20738"/>
                  <a:pt x="2163988" y="15083"/>
                  <a:pt x="2448013" y="0"/>
                </a:cubicBezTo>
                <a:cubicBezTo>
                  <a:pt x="2732038" y="-15083"/>
                  <a:pt x="3031622" y="340"/>
                  <a:pt x="3187518" y="0"/>
                </a:cubicBezTo>
                <a:cubicBezTo>
                  <a:pt x="3343414" y="-340"/>
                  <a:pt x="3735598" y="5596"/>
                  <a:pt x="3876021" y="0"/>
                </a:cubicBezTo>
                <a:cubicBezTo>
                  <a:pt x="4016444" y="-5596"/>
                  <a:pt x="4182225" y="20871"/>
                  <a:pt x="4360524" y="0"/>
                </a:cubicBezTo>
                <a:cubicBezTo>
                  <a:pt x="4538823" y="-20871"/>
                  <a:pt x="4800035" y="-18783"/>
                  <a:pt x="5100028" y="0"/>
                </a:cubicBezTo>
                <a:cubicBezTo>
                  <a:pt x="5089292" y="154655"/>
                  <a:pt x="5104749" y="219159"/>
                  <a:pt x="5100028" y="351019"/>
                </a:cubicBezTo>
                <a:cubicBezTo>
                  <a:pt x="5095307" y="482879"/>
                  <a:pt x="5113579" y="575711"/>
                  <a:pt x="5100028" y="731289"/>
                </a:cubicBezTo>
                <a:cubicBezTo>
                  <a:pt x="4876817" y="730862"/>
                  <a:pt x="4818400" y="709768"/>
                  <a:pt x="4615525" y="731289"/>
                </a:cubicBezTo>
                <a:cubicBezTo>
                  <a:pt x="4412650" y="752810"/>
                  <a:pt x="4267427" y="710413"/>
                  <a:pt x="3927022" y="731289"/>
                </a:cubicBezTo>
                <a:cubicBezTo>
                  <a:pt x="3586617" y="752165"/>
                  <a:pt x="3421215" y="696110"/>
                  <a:pt x="3187518" y="731289"/>
                </a:cubicBezTo>
                <a:cubicBezTo>
                  <a:pt x="2953821" y="766468"/>
                  <a:pt x="2909165" y="752980"/>
                  <a:pt x="2703015" y="731289"/>
                </a:cubicBezTo>
                <a:cubicBezTo>
                  <a:pt x="2496865" y="709598"/>
                  <a:pt x="2196574" y="752781"/>
                  <a:pt x="2065511" y="731289"/>
                </a:cubicBezTo>
                <a:cubicBezTo>
                  <a:pt x="1934448" y="709797"/>
                  <a:pt x="1592708" y="733046"/>
                  <a:pt x="1377008" y="731289"/>
                </a:cubicBezTo>
                <a:cubicBezTo>
                  <a:pt x="1161308" y="729532"/>
                  <a:pt x="981960" y="726000"/>
                  <a:pt x="739504" y="731289"/>
                </a:cubicBezTo>
                <a:cubicBezTo>
                  <a:pt x="497048" y="736578"/>
                  <a:pt x="280993" y="744395"/>
                  <a:pt x="0" y="731289"/>
                </a:cubicBezTo>
                <a:cubicBezTo>
                  <a:pt x="12709" y="595129"/>
                  <a:pt x="-17696" y="490257"/>
                  <a:pt x="0" y="358332"/>
                </a:cubicBezTo>
                <a:cubicBezTo>
                  <a:pt x="17696" y="226407"/>
                  <a:pt x="8044" y="113485"/>
                  <a:pt x="0" y="0"/>
                </a:cubicBezTo>
                <a:close/>
              </a:path>
              <a:path w="5100028" h="731289" stroke="0" extrusionOk="0">
                <a:moveTo>
                  <a:pt x="0" y="0"/>
                </a:moveTo>
                <a:cubicBezTo>
                  <a:pt x="221791" y="18454"/>
                  <a:pt x="433456" y="-11866"/>
                  <a:pt x="688504" y="0"/>
                </a:cubicBezTo>
                <a:cubicBezTo>
                  <a:pt x="943552" y="11866"/>
                  <a:pt x="1083849" y="-25772"/>
                  <a:pt x="1326007" y="0"/>
                </a:cubicBezTo>
                <a:cubicBezTo>
                  <a:pt x="1568165" y="25772"/>
                  <a:pt x="1741631" y="-14985"/>
                  <a:pt x="1912511" y="0"/>
                </a:cubicBezTo>
                <a:cubicBezTo>
                  <a:pt x="2083391" y="14985"/>
                  <a:pt x="2245610" y="-7268"/>
                  <a:pt x="2397013" y="0"/>
                </a:cubicBezTo>
                <a:cubicBezTo>
                  <a:pt x="2548416" y="7268"/>
                  <a:pt x="2827234" y="-12355"/>
                  <a:pt x="3034517" y="0"/>
                </a:cubicBezTo>
                <a:cubicBezTo>
                  <a:pt x="3241800" y="12355"/>
                  <a:pt x="3399794" y="-20247"/>
                  <a:pt x="3672020" y="0"/>
                </a:cubicBezTo>
                <a:cubicBezTo>
                  <a:pt x="3944246" y="20247"/>
                  <a:pt x="4034403" y="28948"/>
                  <a:pt x="4360524" y="0"/>
                </a:cubicBezTo>
                <a:cubicBezTo>
                  <a:pt x="4686645" y="-28948"/>
                  <a:pt x="4841621" y="34349"/>
                  <a:pt x="5100028" y="0"/>
                </a:cubicBezTo>
                <a:cubicBezTo>
                  <a:pt x="5086277" y="95918"/>
                  <a:pt x="5083024" y="269218"/>
                  <a:pt x="5100028" y="351019"/>
                </a:cubicBezTo>
                <a:cubicBezTo>
                  <a:pt x="5117032" y="432820"/>
                  <a:pt x="5104521" y="652420"/>
                  <a:pt x="5100028" y="731289"/>
                </a:cubicBezTo>
                <a:cubicBezTo>
                  <a:pt x="4956296" y="736155"/>
                  <a:pt x="4851849" y="711849"/>
                  <a:pt x="4615525" y="731289"/>
                </a:cubicBezTo>
                <a:cubicBezTo>
                  <a:pt x="4379201" y="750729"/>
                  <a:pt x="4247999" y="764566"/>
                  <a:pt x="3927022" y="731289"/>
                </a:cubicBezTo>
                <a:cubicBezTo>
                  <a:pt x="3606045" y="698012"/>
                  <a:pt x="3559032" y="752915"/>
                  <a:pt x="3340518" y="731289"/>
                </a:cubicBezTo>
                <a:cubicBezTo>
                  <a:pt x="3122004" y="709663"/>
                  <a:pt x="2935911" y="708469"/>
                  <a:pt x="2805015" y="731289"/>
                </a:cubicBezTo>
                <a:cubicBezTo>
                  <a:pt x="2674119" y="754109"/>
                  <a:pt x="2348642" y="721136"/>
                  <a:pt x="2167512" y="731289"/>
                </a:cubicBezTo>
                <a:cubicBezTo>
                  <a:pt x="1986382" y="741442"/>
                  <a:pt x="1720354" y="721480"/>
                  <a:pt x="1581009" y="731289"/>
                </a:cubicBezTo>
                <a:cubicBezTo>
                  <a:pt x="1441664" y="741098"/>
                  <a:pt x="1098991" y="744866"/>
                  <a:pt x="892505" y="731289"/>
                </a:cubicBezTo>
                <a:cubicBezTo>
                  <a:pt x="686019" y="717712"/>
                  <a:pt x="349970" y="749618"/>
                  <a:pt x="0" y="731289"/>
                </a:cubicBezTo>
                <a:cubicBezTo>
                  <a:pt x="-3903" y="617928"/>
                  <a:pt x="-3183" y="483641"/>
                  <a:pt x="0" y="380270"/>
                </a:cubicBezTo>
                <a:cubicBezTo>
                  <a:pt x="3183" y="276899"/>
                  <a:pt x="1662" y="12094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013629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Imagen 6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E59ECB36-152A-B15F-C404-500E50E5C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198" y="2611730"/>
            <a:ext cx="8237831" cy="536993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EAF76C-0488-5E96-4618-366172402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739" y="4088765"/>
            <a:ext cx="6805984" cy="731290"/>
          </a:xfrm>
          <a:prstGeom prst="rect">
            <a:avLst/>
          </a:prstGeom>
        </p:spPr>
      </p:pic>
      <p:sp>
        <p:nvSpPr>
          <p:cNvPr id="16" name="Google Shape;152;p17">
            <a:extLst>
              <a:ext uri="{FF2B5EF4-FFF2-40B4-BE49-F238E27FC236}">
                <a16:creationId xmlns:a16="http://schemas.microsoft.com/office/drawing/2014/main" id="{8A8FBB1D-86D2-13CF-9C65-A08ABA996130}"/>
              </a:ext>
            </a:extLst>
          </p:cNvPr>
          <p:cNvSpPr txBox="1"/>
          <p:nvPr/>
        </p:nvSpPr>
        <p:spPr>
          <a:xfrm>
            <a:off x="422739" y="5466946"/>
            <a:ext cx="5618954" cy="62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 conveniente calcular el potencial efectivo V(r)=E.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pic>
        <p:nvPicPr>
          <p:cNvPr id="18" name="Picture 2" descr="Planetario Halley UIS – Grupo Halley">
            <a:extLst>
              <a:ext uri="{FF2B5EF4-FFF2-40B4-BE49-F238E27FC236}">
                <a16:creationId xmlns:a16="http://schemas.microsoft.com/office/drawing/2014/main" id="{4005F42E-4283-1644-C9CF-28272B341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80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E9AFCDEE-618D-381A-1A0C-DEDE4573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0C9DBAE7-9F55-BE65-B0AC-76896474E6EC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30CBC687-CDE9-6F4D-BFCD-D595838497B4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2B3FE8C4-583F-23AB-143D-D97B4DD9D6AD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44D3F923-8AB1-D477-CD7A-245794163BD6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60007F82-F6E7-C047-E18A-2B6AE4765A07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19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F38B8473-3E49-F339-4CB3-4DF828F9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3424A59-48FD-DE59-BF09-E4288D98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58A82F72-C9C1-5872-50BE-5045FC6C8157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Órbitas esféricas</a:t>
            </a:r>
            <a:endParaRPr lang="es-CO" sz="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9B25D2D-3F16-D0E1-2F57-284B234FC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106" y="701713"/>
            <a:ext cx="7032214" cy="694636"/>
          </a:xfrm>
          <a:custGeom>
            <a:avLst/>
            <a:gdLst>
              <a:gd name="csX0" fmla="*/ 0 w 7032214"/>
              <a:gd name="csY0" fmla="*/ 0 h 694636"/>
              <a:gd name="csX1" fmla="*/ 428326 w 7032214"/>
              <a:gd name="csY1" fmla="*/ 0 h 694636"/>
              <a:gd name="csX2" fmla="*/ 926974 w 7032214"/>
              <a:gd name="csY2" fmla="*/ 0 h 694636"/>
              <a:gd name="csX3" fmla="*/ 1355299 w 7032214"/>
              <a:gd name="csY3" fmla="*/ 0 h 694636"/>
              <a:gd name="csX4" fmla="*/ 1853947 w 7032214"/>
              <a:gd name="csY4" fmla="*/ 0 h 694636"/>
              <a:gd name="csX5" fmla="*/ 2563562 w 7032214"/>
              <a:gd name="csY5" fmla="*/ 0 h 694636"/>
              <a:gd name="csX6" fmla="*/ 3273176 w 7032214"/>
              <a:gd name="csY6" fmla="*/ 0 h 694636"/>
              <a:gd name="csX7" fmla="*/ 3912468 w 7032214"/>
              <a:gd name="csY7" fmla="*/ 0 h 694636"/>
              <a:gd name="csX8" fmla="*/ 4411116 w 7032214"/>
              <a:gd name="csY8" fmla="*/ 0 h 694636"/>
              <a:gd name="csX9" fmla="*/ 4909764 w 7032214"/>
              <a:gd name="csY9" fmla="*/ 0 h 694636"/>
              <a:gd name="csX10" fmla="*/ 5549056 w 7032214"/>
              <a:gd name="csY10" fmla="*/ 0 h 694636"/>
              <a:gd name="csX11" fmla="*/ 5977382 w 7032214"/>
              <a:gd name="csY11" fmla="*/ 0 h 694636"/>
              <a:gd name="csX12" fmla="*/ 6476030 w 7032214"/>
              <a:gd name="csY12" fmla="*/ 0 h 694636"/>
              <a:gd name="csX13" fmla="*/ 7032214 w 7032214"/>
              <a:gd name="csY13" fmla="*/ 0 h 694636"/>
              <a:gd name="csX14" fmla="*/ 7032214 w 7032214"/>
              <a:gd name="csY14" fmla="*/ 694636 h 694636"/>
              <a:gd name="csX15" fmla="*/ 6463244 w 7032214"/>
              <a:gd name="csY15" fmla="*/ 694636 h 694636"/>
              <a:gd name="csX16" fmla="*/ 5894274 w 7032214"/>
              <a:gd name="csY16" fmla="*/ 694636 h 694636"/>
              <a:gd name="csX17" fmla="*/ 5254982 w 7032214"/>
              <a:gd name="csY17" fmla="*/ 694636 h 694636"/>
              <a:gd name="csX18" fmla="*/ 4545367 w 7032214"/>
              <a:gd name="csY18" fmla="*/ 694636 h 694636"/>
              <a:gd name="csX19" fmla="*/ 4117042 w 7032214"/>
              <a:gd name="csY19" fmla="*/ 694636 h 694636"/>
              <a:gd name="csX20" fmla="*/ 3548072 w 7032214"/>
              <a:gd name="csY20" fmla="*/ 694636 h 694636"/>
              <a:gd name="csX21" fmla="*/ 2838457 w 7032214"/>
              <a:gd name="csY21" fmla="*/ 694636 h 694636"/>
              <a:gd name="csX22" fmla="*/ 2128843 w 7032214"/>
              <a:gd name="csY22" fmla="*/ 694636 h 694636"/>
              <a:gd name="csX23" fmla="*/ 1348907 w 7032214"/>
              <a:gd name="csY23" fmla="*/ 694636 h 694636"/>
              <a:gd name="csX24" fmla="*/ 920581 w 7032214"/>
              <a:gd name="csY24" fmla="*/ 694636 h 694636"/>
              <a:gd name="csX25" fmla="*/ 0 w 7032214"/>
              <a:gd name="csY25" fmla="*/ 694636 h 694636"/>
              <a:gd name="csX26" fmla="*/ 0 w 7032214"/>
              <a:gd name="csY26" fmla="*/ 0 h 694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032214" h="694636" fill="none" extrusionOk="0">
                <a:moveTo>
                  <a:pt x="0" y="0"/>
                </a:moveTo>
                <a:cubicBezTo>
                  <a:pt x="196849" y="-12159"/>
                  <a:pt x="239938" y="1746"/>
                  <a:pt x="428326" y="0"/>
                </a:cubicBezTo>
                <a:cubicBezTo>
                  <a:pt x="616714" y="-1746"/>
                  <a:pt x="703471" y="9957"/>
                  <a:pt x="926974" y="0"/>
                </a:cubicBezTo>
                <a:cubicBezTo>
                  <a:pt x="1150477" y="-9957"/>
                  <a:pt x="1198773" y="-19067"/>
                  <a:pt x="1355299" y="0"/>
                </a:cubicBezTo>
                <a:cubicBezTo>
                  <a:pt x="1511826" y="19067"/>
                  <a:pt x="1743587" y="-3965"/>
                  <a:pt x="1853947" y="0"/>
                </a:cubicBezTo>
                <a:cubicBezTo>
                  <a:pt x="1964307" y="3965"/>
                  <a:pt x="2309528" y="9854"/>
                  <a:pt x="2563562" y="0"/>
                </a:cubicBezTo>
                <a:cubicBezTo>
                  <a:pt x="2817597" y="-9854"/>
                  <a:pt x="3080401" y="-25176"/>
                  <a:pt x="3273176" y="0"/>
                </a:cubicBezTo>
                <a:cubicBezTo>
                  <a:pt x="3465951" y="25176"/>
                  <a:pt x="3715599" y="-4886"/>
                  <a:pt x="3912468" y="0"/>
                </a:cubicBezTo>
                <a:cubicBezTo>
                  <a:pt x="4109337" y="4886"/>
                  <a:pt x="4193741" y="2051"/>
                  <a:pt x="4411116" y="0"/>
                </a:cubicBezTo>
                <a:cubicBezTo>
                  <a:pt x="4628491" y="-2051"/>
                  <a:pt x="4793284" y="-14376"/>
                  <a:pt x="4909764" y="0"/>
                </a:cubicBezTo>
                <a:cubicBezTo>
                  <a:pt x="5026244" y="14376"/>
                  <a:pt x="5336142" y="12196"/>
                  <a:pt x="5549056" y="0"/>
                </a:cubicBezTo>
                <a:cubicBezTo>
                  <a:pt x="5761970" y="-12196"/>
                  <a:pt x="5818378" y="-2054"/>
                  <a:pt x="5977382" y="0"/>
                </a:cubicBezTo>
                <a:cubicBezTo>
                  <a:pt x="6136386" y="2054"/>
                  <a:pt x="6362477" y="21429"/>
                  <a:pt x="6476030" y="0"/>
                </a:cubicBezTo>
                <a:cubicBezTo>
                  <a:pt x="6589583" y="-21429"/>
                  <a:pt x="6787543" y="-18804"/>
                  <a:pt x="7032214" y="0"/>
                </a:cubicBezTo>
                <a:cubicBezTo>
                  <a:pt x="7045723" y="170902"/>
                  <a:pt x="7024259" y="524833"/>
                  <a:pt x="7032214" y="694636"/>
                </a:cubicBezTo>
                <a:cubicBezTo>
                  <a:pt x="6802583" y="695776"/>
                  <a:pt x="6613276" y="691473"/>
                  <a:pt x="6463244" y="694636"/>
                </a:cubicBezTo>
                <a:cubicBezTo>
                  <a:pt x="6313212" y="697800"/>
                  <a:pt x="6137227" y="685954"/>
                  <a:pt x="5894274" y="694636"/>
                </a:cubicBezTo>
                <a:cubicBezTo>
                  <a:pt x="5651321" y="703319"/>
                  <a:pt x="5543612" y="691544"/>
                  <a:pt x="5254982" y="694636"/>
                </a:cubicBezTo>
                <a:cubicBezTo>
                  <a:pt x="4966352" y="697728"/>
                  <a:pt x="4895946" y="660962"/>
                  <a:pt x="4545367" y="694636"/>
                </a:cubicBezTo>
                <a:cubicBezTo>
                  <a:pt x="4194789" y="728310"/>
                  <a:pt x="4226454" y="704643"/>
                  <a:pt x="4117042" y="694636"/>
                </a:cubicBezTo>
                <a:cubicBezTo>
                  <a:pt x="4007631" y="684629"/>
                  <a:pt x="3721486" y="716503"/>
                  <a:pt x="3548072" y="694636"/>
                </a:cubicBezTo>
                <a:cubicBezTo>
                  <a:pt x="3374658" y="672770"/>
                  <a:pt x="3105490" y="720087"/>
                  <a:pt x="2838457" y="694636"/>
                </a:cubicBezTo>
                <a:cubicBezTo>
                  <a:pt x="2571425" y="669185"/>
                  <a:pt x="2384709" y="693285"/>
                  <a:pt x="2128843" y="694636"/>
                </a:cubicBezTo>
                <a:cubicBezTo>
                  <a:pt x="1872977" y="695987"/>
                  <a:pt x="1588670" y="680952"/>
                  <a:pt x="1348907" y="694636"/>
                </a:cubicBezTo>
                <a:cubicBezTo>
                  <a:pt x="1109144" y="708320"/>
                  <a:pt x="1125047" y="674780"/>
                  <a:pt x="920581" y="694636"/>
                </a:cubicBezTo>
                <a:cubicBezTo>
                  <a:pt x="716115" y="714492"/>
                  <a:pt x="359332" y="736830"/>
                  <a:pt x="0" y="694636"/>
                </a:cubicBezTo>
                <a:cubicBezTo>
                  <a:pt x="9629" y="409924"/>
                  <a:pt x="-27995" y="202369"/>
                  <a:pt x="0" y="0"/>
                </a:cubicBezTo>
                <a:close/>
              </a:path>
              <a:path w="7032214" h="694636" stroke="0" extrusionOk="0">
                <a:moveTo>
                  <a:pt x="0" y="0"/>
                </a:moveTo>
                <a:cubicBezTo>
                  <a:pt x="305250" y="10439"/>
                  <a:pt x="558597" y="-22532"/>
                  <a:pt x="709614" y="0"/>
                </a:cubicBezTo>
                <a:cubicBezTo>
                  <a:pt x="860631" y="22532"/>
                  <a:pt x="936191" y="-9152"/>
                  <a:pt x="1137940" y="0"/>
                </a:cubicBezTo>
                <a:cubicBezTo>
                  <a:pt x="1339689" y="9152"/>
                  <a:pt x="1451524" y="-7698"/>
                  <a:pt x="1706910" y="0"/>
                </a:cubicBezTo>
                <a:cubicBezTo>
                  <a:pt x="1962296" y="7698"/>
                  <a:pt x="2215279" y="-30369"/>
                  <a:pt x="2346202" y="0"/>
                </a:cubicBezTo>
                <a:cubicBezTo>
                  <a:pt x="2477125" y="30369"/>
                  <a:pt x="2838280" y="3691"/>
                  <a:pt x="2985494" y="0"/>
                </a:cubicBezTo>
                <a:cubicBezTo>
                  <a:pt x="3132708" y="-3691"/>
                  <a:pt x="3275843" y="12898"/>
                  <a:pt x="3484142" y="0"/>
                </a:cubicBezTo>
                <a:cubicBezTo>
                  <a:pt x="3692441" y="-12898"/>
                  <a:pt x="3880550" y="-1673"/>
                  <a:pt x="4053112" y="0"/>
                </a:cubicBezTo>
                <a:cubicBezTo>
                  <a:pt x="4225674" y="1673"/>
                  <a:pt x="4375900" y="-24424"/>
                  <a:pt x="4551760" y="0"/>
                </a:cubicBezTo>
                <a:cubicBezTo>
                  <a:pt x="4727620" y="24424"/>
                  <a:pt x="4921002" y="145"/>
                  <a:pt x="5191053" y="0"/>
                </a:cubicBezTo>
                <a:cubicBezTo>
                  <a:pt x="5461104" y="-145"/>
                  <a:pt x="5577022" y="269"/>
                  <a:pt x="5689700" y="0"/>
                </a:cubicBezTo>
                <a:cubicBezTo>
                  <a:pt x="5802378" y="-269"/>
                  <a:pt x="6193015" y="11543"/>
                  <a:pt x="6469637" y="0"/>
                </a:cubicBezTo>
                <a:cubicBezTo>
                  <a:pt x="6746259" y="-11543"/>
                  <a:pt x="6850095" y="-19623"/>
                  <a:pt x="7032214" y="0"/>
                </a:cubicBezTo>
                <a:cubicBezTo>
                  <a:pt x="7003608" y="311858"/>
                  <a:pt x="7022913" y="476231"/>
                  <a:pt x="7032214" y="694636"/>
                </a:cubicBezTo>
                <a:cubicBezTo>
                  <a:pt x="6890678" y="678470"/>
                  <a:pt x="6716838" y="690916"/>
                  <a:pt x="6603888" y="694636"/>
                </a:cubicBezTo>
                <a:cubicBezTo>
                  <a:pt x="6490938" y="698356"/>
                  <a:pt x="6268527" y="689048"/>
                  <a:pt x="6105240" y="694636"/>
                </a:cubicBezTo>
                <a:cubicBezTo>
                  <a:pt x="5941953" y="700224"/>
                  <a:pt x="5672754" y="705767"/>
                  <a:pt x="5536270" y="694636"/>
                </a:cubicBezTo>
                <a:cubicBezTo>
                  <a:pt x="5399786" y="683506"/>
                  <a:pt x="5248202" y="707904"/>
                  <a:pt x="5037622" y="694636"/>
                </a:cubicBezTo>
                <a:cubicBezTo>
                  <a:pt x="4827042" y="681368"/>
                  <a:pt x="4582338" y="730034"/>
                  <a:pt x="4257686" y="694636"/>
                </a:cubicBezTo>
                <a:cubicBezTo>
                  <a:pt x="3933034" y="659238"/>
                  <a:pt x="3636194" y="668159"/>
                  <a:pt x="3477749" y="694636"/>
                </a:cubicBezTo>
                <a:cubicBezTo>
                  <a:pt x="3319304" y="721113"/>
                  <a:pt x="3136325" y="706033"/>
                  <a:pt x="2838457" y="694636"/>
                </a:cubicBezTo>
                <a:cubicBezTo>
                  <a:pt x="2540589" y="683239"/>
                  <a:pt x="2544683" y="695363"/>
                  <a:pt x="2269487" y="694636"/>
                </a:cubicBezTo>
                <a:cubicBezTo>
                  <a:pt x="1994291" y="693910"/>
                  <a:pt x="2031644" y="706070"/>
                  <a:pt x="1841161" y="694636"/>
                </a:cubicBezTo>
                <a:cubicBezTo>
                  <a:pt x="1650678" y="683202"/>
                  <a:pt x="1484528" y="711727"/>
                  <a:pt x="1272191" y="694636"/>
                </a:cubicBezTo>
                <a:cubicBezTo>
                  <a:pt x="1059854" y="677546"/>
                  <a:pt x="876244" y="693101"/>
                  <a:pt x="703221" y="694636"/>
                </a:cubicBezTo>
                <a:cubicBezTo>
                  <a:pt x="530198" y="696172"/>
                  <a:pt x="176628" y="679041"/>
                  <a:pt x="0" y="694636"/>
                </a:cubicBezTo>
                <a:cubicBezTo>
                  <a:pt x="-2822" y="527912"/>
                  <a:pt x="22481" y="17024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670321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" name="Imagen 1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A2197896-C4DE-C8A0-E74C-21AB92073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71" y="810483"/>
            <a:ext cx="2407814" cy="492827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661B55D-C38B-409B-4061-78E8A3C8AC54}"/>
              </a:ext>
            </a:extLst>
          </p:cNvPr>
          <p:cNvCxnSpPr>
            <a:cxnSpLocks/>
          </p:cNvCxnSpPr>
          <p:nvPr/>
        </p:nvCxnSpPr>
        <p:spPr>
          <a:xfrm flipV="1">
            <a:off x="7185976" y="2299401"/>
            <a:ext cx="0" cy="5640639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52;p17">
            <a:extLst>
              <a:ext uri="{FF2B5EF4-FFF2-40B4-BE49-F238E27FC236}">
                <a16:creationId xmlns:a16="http://schemas.microsoft.com/office/drawing/2014/main" id="{06FFC0ED-36D8-9709-FA1C-098DC78BAF4C}"/>
              </a:ext>
            </a:extLst>
          </p:cNvPr>
          <p:cNvSpPr txBox="1"/>
          <p:nvPr/>
        </p:nvSpPr>
        <p:spPr>
          <a:xfrm>
            <a:off x="556089" y="2299401"/>
            <a:ext cx="5618954" cy="62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 conveniente calcular el potencial efectivo V(r)=E.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pic>
        <p:nvPicPr>
          <p:cNvPr id="13" name="Imagen 12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71F199B4-616D-20AF-64AF-38D21AD31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51" y="3260563"/>
            <a:ext cx="6067829" cy="13154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54991E1-4E0D-B9D5-959B-56EA38DD5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324" y="3299266"/>
            <a:ext cx="636896" cy="545912"/>
          </a:xfrm>
          <a:prstGeom prst="rect">
            <a:avLst/>
          </a:prstGeom>
        </p:spPr>
      </p:pic>
      <p:pic>
        <p:nvPicPr>
          <p:cNvPr id="24" name="Imagen 23" descr="Interfaz de usuario gráfica, Gráfico&#10;&#10;El contenido generado por IA puede ser incorrecto.">
            <a:extLst>
              <a:ext uri="{FF2B5EF4-FFF2-40B4-BE49-F238E27FC236}">
                <a16:creationId xmlns:a16="http://schemas.microsoft.com/office/drawing/2014/main" id="{BA169A41-A7A0-24B2-AC70-C814EFEEE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0740" y="1887903"/>
            <a:ext cx="8462826" cy="6952441"/>
          </a:xfrm>
          <a:prstGeom prst="rect">
            <a:avLst/>
          </a:prstGeom>
        </p:spPr>
      </p:pic>
      <p:pic>
        <p:nvPicPr>
          <p:cNvPr id="25" name="Picture 2" descr="Planetario Halley UIS – Grupo Halley">
            <a:extLst>
              <a:ext uri="{FF2B5EF4-FFF2-40B4-BE49-F238E27FC236}">
                <a16:creationId xmlns:a16="http://schemas.microsoft.com/office/drawing/2014/main" id="{4DD79677-607A-B106-4B9D-26B2FB252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604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9A3D5F61-8672-FB5D-F886-EB3F955D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9DC576AC-474A-DC0C-4AA4-41831BFCA9E2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03A08B9C-C472-130F-D6E4-727C7383E6DD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186B6FAB-FB8D-9B7B-08D2-208BACE29C84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25DC1E23-D4AD-83CF-9296-6F840CA8851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D58FBEAA-526B-7A3D-200B-C61B115E5E4A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19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51B8409-66A5-93E7-9FBD-EA1A33B7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3E08FC6-108D-CF3D-1203-ED87CEDE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961483A8-16B9-4070-5E3A-6A9E36C6CCE0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Órbitas esféricas</a:t>
            </a:r>
            <a:endParaRPr lang="es-CO" sz="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638F36-174C-E049-E619-C0DE97395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106" y="701713"/>
            <a:ext cx="7032214" cy="694636"/>
          </a:xfrm>
          <a:custGeom>
            <a:avLst/>
            <a:gdLst>
              <a:gd name="csX0" fmla="*/ 0 w 7032214"/>
              <a:gd name="csY0" fmla="*/ 0 h 694636"/>
              <a:gd name="csX1" fmla="*/ 428326 w 7032214"/>
              <a:gd name="csY1" fmla="*/ 0 h 694636"/>
              <a:gd name="csX2" fmla="*/ 926974 w 7032214"/>
              <a:gd name="csY2" fmla="*/ 0 h 694636"/>
              <a:gd name="csX3" fmla="*/ 1355299 w 7032214"/>
              <a:gd name="csY3" fmla="*/ 0 h 694636"/>
              <a:gd name="csX4" fmla="*/ 1853947 w 7032214"/>
              <a:gd name="csY4" fmla="*/ 0 h 694636"/>
              <a:gd name="csX5" fmla="*/ 2563562 w 7032214"/>
              <a:gd name="csY5" fmla="*/ 0 h 694636"/>
              <a:gd name="csX6" fmla="*/ 3273176 w 7032214"/>
              <a:gd name="csY6" fmla="*/ 0 h 694636"/>
              <a:gd name="csX7" fmla="*/ 3912468 w 7032214"/>
              <a:gd name="csY7" fmla="*/ 0 h 694636"/>
              <a:gd name="csX8" fmla="*/ 4411116 w 7032214"/>
              <a:gd name="csY8" fmla="*/ 0 h 694636"/>
              <a:gd name="csX9" fmla="*/ 4909764 w 7032214"/>
              <a:gd name="csY9" fmla="*/ 0 h 694636"/>
              <a:gd name="csX10" fmla="*/ 5549056 w 7032214"/>
              <a:gd name="csY10" fmla="*/ 0 h 694636"/>
              <a:gd name="csX11" fmla="*/ 5977382 w 7032214"/>
              <a:gd name="csY11" fmla="*/ 0 h 694636"/>
              <a:gd name="csX12" fmla="*/ 6476030 w 7032214"/>
              <a:gd name="csY12" fmla="*/ 0 h 694636"/>
              <a:gd name="csX13" fmla="*/ 7032214 w 7032214"/>
              <a:gd name="csY13" fmla="*/ 0 h 694636"/>
              <a:gd name="csX14" fmla="*/ 7032214 w 7032214"/>
              <a:gd name="csY14" fmla="*/ 694636 h 694636"/>
              <a:gd name="csX15" fmla="*/ 6463244 w 7032214"/>
              <a:gd name="csY15" fmla="*/ 694636 h 694636"/>
              <a:gd name="csX16" fmla="*/ 5894274 w 7032214"/>
              <a:gd name="csY16" fmla="*/ 694636 h 694636"/>
              <a:gd name="csX17" fmla="*/ 5254982 w 7032214"/>
              <a:gd name="csY17" fmla="*/ 694636 h 694636"/>
              <a:gd name="csX18" fmla="*/ 4545367 w 7032214"/>
              <a:gd name="csY18" fmla="*/ 694636 h 694636"/>
              <a:gd name="csX19" fmla="*/ 4117042 w 7032214"/>
              <a:gd name="csY19" fmla="*/ 694636 h 694636"/>
              <a:gd name="csX20" fmla="*/ 3548072 w 7032214"/>
              <a:gd name="csY20" fmla="*/ 694636 h 694636"/>
              <a:gd name="csX21" fmla="*/ 2838457 w 7032214"/>
              <a:gd name="csY21" fmla="*/ 694636 h 694636"/>
              <a:gd name="csX22" fmla="*/ 2128843 w 7032214"/>
              <a:gd name="csY22" fmla="*/ 694636 h 694636"/>
              <a:gd name="csX23" fmla="*/ 1348907 w 7032214"/>
              <a:gd name="csY23" fmla="*/ 694636 h 694636"/>
              <a:gd name="csX24" fmla="*/ 920581 w 7032214"/>
              <a:gd name="csY24" fmla="*/ 694636 h 694636"/>
              <a:gd name="csX25" fmla="*/ 0 w 7032214"/>
              <a:gd name="csY25" fmla="*/ 694636 h 694636"/>
              <a:gd name="csX26" fmla="*/ 0 w 7032214"/>
              <a:gd name="csY26" fmla="*/ 0 h 694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032214" h="694636" fill="none" extrusionOk="0">
                <a:moveTo>
                  <a:pt x="0" y="0"/>
                </a:moveTo>
                <a:cubicBezTo>
                  <a:pt x="196849" y="-12159"/>
                  <a:pt x="239938" y="1746"/>
                  <a:pt x="428326" y="0"/>
                </a:cubicBezTo>
                <a:cubicBezTo>
                  <a:pt x="616714" y="-1746"/>
                  <a:pt x="703471" y="9957"/>
                  <a:pt x="926974" y="0"/>
                </a:cubicBezTo>
                <a:cubicBezTo>
                  <a:pt x="1150477" y="-9957"/>
                  <a:pt x="1198773" y="-19067"/>
                  <a:pt x="1355299" y="0"/>
                </a:cubicBezTo>
                <a:cubicBezTo>
                  <a:pt x="1511826" y="19067"/>
                  <a:pt x="1743587" y="-3965"/>
                  <a:pt x="1853947" y="0"/>
                </a:cubicBezTo>
                <a:cubicBezTo>
                  <a:pt x="1964307" y="3965"/>
                  <a:pt x="2309528" y="9854"/>
                  <a:pt x="2563562" y="0"/>
                </a:cubicBezTo>
                <a:cubicBezTo>
                  <a:pt x="2817597" y="-9854"/>
                  <a:pt x="3080401" y="-25176"/>
                  <a:pt x="3273176" y="0"/>
                </a:cubicBezTo>
                <a:cubicBezTo>
                  <a:pt x="3465951" y="25176"/>
                  <a:pt x="3715599" y="-4886"/>
                  <a:pt x="3912468" y="0"/>
                </a:cubicBezTo>
                <a:cubicBezTo>
                  <a:pt x="4109337" y="4886"/>
                  <a:pt x="4193741" y="2051"/>
                  <a:pt x="4411116" y="0"/>
                </a:cubicBezTo>
                <a:cubicBezTo>
                  <a:pt x="4628491" y="-2051"/>
                  <a:pt x="4793284" y="-14376"/>
                  <a:pt x="4909764" y="0"/>
                </a:cubicBezTo>
                <a:cubicBezTo>
                  <a:pt x="5026244" y="14376"/>
                  <a:pt x="5336142" y="12196"/>
                  <a:pt x="5549056" y="0"/>
                </a:cubicBezTo>
                <a:cubicBezTo>
                  <a:pt x="5761970" y="-12196"/>
                  <a:pt x="5818378" y="-2054"/>
                  <a:pt x="5977382" y="0"/>
                </a:cubicBezTo>
                <a:cubicBezTo>
                  <a:pt x="6136386" y="2054"/>
                  <a:pt x="6362477" y="21429"/>
                  <a:pt x="6476030" y="0"/>
                </a:cubicBezTo>
                <a:cubicBezTo>
                  <a:pt x="6589583" y="-21429"/>
                  <a:pt x="6787543" y="-18804"/>
                  <a:pt x="7032214" y="0"/>
                </a:cubicBezTo>
                <a:cubicBezTo>
                  <a:pt x="7045723" y="170902"/>
                  <a:pt x="7024259" y="524833"/>
                  <a:pt x="7032214" y="694636"/>
                </a:cubicBezTo>
                <a:cubicBezTo>
                  <a:pt x="6802583" y="695776"/>
                  <a:pt x="6613276" y="691473"/>
                  <a:pt x="6463244" y="694636"/>
                </a:cubicBezTo>
                <a:cubicBezTo>
                  <a:pt x="6313212" y="697800"/>
                  <a:pt x="6137227" y="685954"/>
                  <a:pt x="5894274" y="694636"/>
                </a:cubicBezTo>
                <a:cubicBezTo>
                  <a:pt x="5651321" y="703319"/>
                  <a:pt x="5543612" y="691544"/>
                  <a:pt x="5254982" y="694636"/>
                </a:cubicBezTo>
                <a:cubicBezTo>
                  <a:pt x="4966352" y="697728"/>
                  <a:pt x="4895946" y="660962"/>
                  <a:pt x="4545367" y="694636"/>
                </a:cubicBezTo>
                <a:cubicBezTo>
                  <a:pt x="4194789" y="728310"/>
                  <a:pt x="4226454" y="704643"/>
                  <a:pt x="4117042" y="694636"/>
                </a:cubicBezTo>
                <a:cubicBezTo>
                  <a:pt x="4007631" y="684629"/>
                  <a:pt x="3721486" y="716503"/>
                  <a:pt x="3548072" y="694636"/>
                </a:cubicBezTo>
                <a:cubicBezTo>
                  <a:pt x="3374658" y="672770"/>
                  <a:pt x="3105490" y="720087"/>
                  <a:pt x="2838457" y="694636"/>
                </a:cubicBezTo>
                <a:cubicBezTo>
                  <a:pt x="2571425" y="669185"/>
                  <a:pt x="2384709" y="693285"/>
                  <a:pt x="2128843" y="694636"/>
                </a:cubicBezTo>
                <a:cubicBezTo>
                  <a:pt x="1872977" y="695987"/>
                  <a:pt x="1588670" y="680952"/>
                  <a:pt x="1348907" y="694636"/>
                </a:cubicBezTo>
                <a:cubicBezTo>
                  <a:pt x="1109144" y="708320"/>
                  <a:pt x="1125047" y="674780"/>
                  <a:pt x="920581" y="694636"/>
                </a:cubicBezTo>
                <a:cubicBezTo>
                  <a:pt x="716115" y="714492"/>
                  <a:pt x="359332" y="736830"/>
                  <a:pt x="0" y="694636"/>
                </a:cubicBezTo>
                <a:cubicBezTo>
                  <a:pt x="9629" y="409924"/>
                  <a:pt x="-27995" y="202369"/>
                  <a:pt x="0" y="0"/>
                </a:cubicBezTo>
                <a:close/>
              </a:path>
              <a:path w="7032214" h="694636" stroke="0" extrusionOk="0">
                <a:moveTo>
                  <a:pt x="0" y="0"/>
                </a:moveTo>
                <a:cubicBezTo>
                  <a:pt x="305250" y="10439"/>
                  <a:pt x="558597" y="-22532"/>
                  <a:pt x="709614" y="0"/>
                </a:cubicBezTo>
                <a:cubicBezTo>
                  <a:pt x="860631" y="22532"/>
                  <a:pt x="936191" y="-9152"/>
                  <a:pt x="1137940" y="0"/>
                </a:cubicBezTo>
                <a:cubicBezTo>
                  <a:pt x="1339689" y="9152"/>
                  <a:pt x="1451524" y="-7698"/>
                  <a:pt x="1706910" y="0"/>
                </a:cubicBezTo>
                <a:cubicBezTo>
                  <a:pt x="1962296" y="7698"/>
                  <a:pt x="2215279" y="-30369"/>
                  <a:pt x="2346202" y="0"/>
                </a:cubicBezTo>
                <a:cubicBezTo>
                  <a:pt x="2477125" y="30369"/>
                  <a:pt x="2838280" y="3691"/>
                  <a:pt x="2985494" y="0"/>
                </a:cubicBezTo>
                <a:cubicBezTo>
                  <a:pt x="3132708" y="-3691"/>
                  <a:pt x="3275843" y="12898"/>
                  <a:pt x="3484142" y="0"/>
                </a:cubicBezTo>
                <a:cubicBezTo>
                  <a:pt x="3692441" y="-12898"/>
                  <a:pt x="3880550" y="-1673"/>
                  <a:pt x="4053112" y="0"/>
                </a:cubicBezTo>
                <a:cubicBezTo>
                  <a:pt x="4225674" y="1673"/>
                  <a:pt x="4375900" y="-24424"/>
                  <a:pt x="4551760" y="0"/>
                </a:cubicBezTo>
                <a:cubicBezTo>
                  <a:pt x="4727620" y="24424"/>
                  <a:pt x="4921002" y="145"/>
                  <a:pt x="5191053" y="0"/>
                </a:cubicBezTo>
                <a:cubicBezTo>
                  <a:pt x="5461104" y="-145"/>
                  <a:pt x="5577022" y="269"/>
                  <a:pt x="5689700" y="0"/>
                </a:cubicBezTo>
                <a:cubicBezTo>
                  <a:pt x="5802378" y="-269"/>
                  <a:pt x="6193015" y="11543"/>
                  <a:pt x="6469637" y="0"/>
                </a:cubicBezTo>
                <a:cubicBezTo>
                  <a:pt x="6746259" y="-11543"/>
                  <a:pt x="6850095" y="-19623"/>
                  <a:pt x="7032214" y="0"/>
                </a:cubicBezTo>
                <a:cubicBezTo>
                  <a:pt x="7003608" y="311858"/>
                  <a:pt x="7022913" y="476231"/>
                  <a:pt x="7032214" y="694636"/>
                </a:cubicBezTo>
                <a:cubicBezTo>
                  <a:pt x="6890678" y="678470"/>
                  <a:pt x="6716838" y="690916"/>
                  <a:pt x="6603888" y="694636"/>
                </a:cubicBezTo>
                <a:cubicBezTo>
                  <a:pt x="6490938" y="698356"/>
                  <a:pt x="6268527" y="689048"/>
                  <a:pt x="6105240" y="694636"/>
                </a:cubicBezTo>
                <a:cubicBezTo>
                  <a:pt x="5941953" y="700224"/>
                  <a:pt x="5672754" y="705767"/>
                  <a:pt x="5536270" y="694636"/>
                </a:cubicBezTo>
                <a:cubicBezTo>
                  <a:pt x="5399786" y="683506"/>
                  <a:pt x="5248202" y="707904"/>
                  <a:pt x="5037622" y="694636"/>
                </a:cubicBezTo>
                <a:cubicBezTo>
                  <a:pt x="4827042" y="681368"/>
                  <a:pt x="4582338" y="730034"/>
                  <a:pt x="4257686" y="694636"/>
                </a:cubicBezTo>
                <a:cubicBezTo>
                  <a:pt x="3933034" y="659238"/>
                  <a:pt x="3636194" y="668159"/>
                  <a:pt x="3477749" y="694636"/>
                </a:cubicBezTo>
                <a:cubicBezTo>
                  <a:pt x="3319304" y="721113"/>
                  <a:pt x="3136325" y="706033"/>
                  <a:pt x="2838457" y="694636"/>
                </a:cubicBezTo>
                <a:cubicBezTo>
                  <a:pt x="2540589" y="683239"/>
                  <a:pt x="2544683" y="695363"/>
                  <a:pt x="2269487" y="694636"/>
                </a:cubicBezTo>
                <a:cubicBezTo>
                  <a:pt x="1994291" y="693910"/>
                  <a:pt x="2031644" y="706070"/>
                  <a:pt x="1841161" y="694636"/>
                </a:cubicBezTo>
                <a:cubicBezTo>
                  <a:pt x="1650678" y="683202"/>
                  <a:pt x="1484528" y="711727"/>
                  <a:pt x="1272191" y="694636"/>
                </a:cubicBezTo>
                <a:cubicBezTo>
                  <a:pt x="1059854" y="677546"/>
                  <a:pt x="876244" y="693101"/>
                  <a:pt x="703221" y="694636"/>
                </a:cubicBezTo>
                <a:cubicBezTo>
                  <a:pt x="530198" y="696172"/>
                  <a:pt x="176628" y="679041"/>
                  <a:pt x="0" y="694636"/>
                </a:cubicBezTo>
                <a:cubicBezTo>
                  <a:pt x="-2822" y="527912"/>
                  <a:pt x="22481" y="17024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670321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" name="Imagen 1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ADA78299-11F6-E599-4DED-02AF9BB2F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71" y="810483"/>
            <a:ext cx="2407814" cy="492827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EDBD382B-9CC2-815D-7560-775FCDDD0025}"/>
              </a:ext>
            </a:extLst>
          </p:cNvPr>
          <p:cNvCxnSpPr>
            <a:cxnSpLocks/>
          </p:cNvCxnSpPr>
          <p:nvPr/>
        </p:nvCxnSpPr>
        <p:spPr>
          <a:xfrm flipV="1">
            <a:off x="7185976" y="2299401"/>
            <a:ext cx="0" cy="5640639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52;p17">
            <a:extLst>
              <a:ext uri="{FF2B5EF4-FFF2-40B4-BE49-F238E27FC236}">
                <a16:creationId xmlns:a16="http://schemas.microsoft.com/office/drawing/2014/main" id="{88FED5B0-1B5B-CB28-0073-382C4BF7A463}"/>
              </a:ext>
            </a:extLst>
          </p:cNvPr>
          <p:cNvSpPr txBox="1"/>
          <p:nvPr/>
        </p:nvSpPr>
        <p:spPr>
          <a:xfrm>
            <a:off x="556089" y="2299401"/>
            <a:ext cx="5618954" cy="62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 conveniente calcular el potencial efectivo V(r)=E.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pic>
        <p:nvPicPr>
          <p:cNvPr id="13" name="Imagen 12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C9A0B19A-70E3-436A-941D-0C741595D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51" y="3260563"/>
            <a:ext cx="6067829" cy="13154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802BC10-FEF8-AB95-9F00-0972432A3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324" y="3299266"/>
            <a:ext cx="636896" cy="545912"/>
          </a:xfrm>
          <a:prstGeom prst="rect">
            <a:avLst/>
          </a:prstGeom>
        </p:spPr>
      </p:pic>
      <p:pic>
        <p:nvPicPr>
          <p:cNvPr id="24" name="Imagen 23" descr="Interfaz de usuario gráfica, Gráfico&#10;&#10;El contenido generado por IA puede ser incorrecto.">
            <a:extLst>
              <a:ext uri="{FF2B5EF4-FFF2-40B4-BE49-F238E27FC236}">
                <a16:creationId xmlns:a16="http://schemas.microsoft.com/office/drawing/2014/main" id="{343120B3-59C9-E482-6683-A1F0A59942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8690" r="49197"/>
          <a:stretch>
            <a:fillRect/>
          </a:stretch>
        </p:blipFill>
        <p:spPr>
          <a:xfrm>
            <a:off x="9070834" y="2657402"/>
            <a:ext cx="6502638" cy="5395397"/>
          </a:xfrm>
          <a:prstGeom prst="rect">
            <a:avLst/>
          </a:prstGeom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05395065-9E0A-5F44-3A82-28D00A22D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71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3B246538-08EE-C5DD-A2A9-D20D8D2F6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B729179F-359A-78CC-3638-26E84FF39C6E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02758EF8-6A45-E236-C5FA-3DC6BE3C0709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AE7A8B8D-0BD2-E212-D8DB-F62DCA0A6167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58D212DB-C4D3-1BD0-C0AF-3B626655B8E6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D5A1FF3F-A936-7FE0-CF9F-270C9E80119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19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F9661387-502B-9E7E-E536-74CA7FA6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5E8144F-4DEA-6724-572A-010B5B92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6908C9F6-14FA-0BDD-8DEC-73EE6DCDAC2B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Ejemplos de Órbitas esféricas</a:t>
            </a:r>
            <a:endParaRPr lang="es-CO" sz="100" dirty="0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76FF739-C0A5-35D8-52A6-9599F9D18060}"/>
              </a:ext>
            </a:extLst>
          </p:cNvPr>
          <p:cNvCxnSpPr>
            <a:cxnSpLocks/>
          </p:cNvCxnSpPr>
          <p:nvPr/>
        </p:nvCxnSpPr>
        <p:spPr>
          <a:xfrm flipV="1">
            <a:off x="7246936" y="2299401"/>
            <a:ext cx="0" cy="5640639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52;p17">
            <a:extLst>
              <a:ext uri="{FF2B5EF4-FFF2-40B4-BE49-F238E27FC236}">
                <a16:creationId xmlns:a16="http://schemas.microsoft.com/office/drawing/2014/main" id="{72AF54CF-86B3-FA04-5587-D6176FD7B37A}"/>
              </a:ext>
            </a:extLst>
          </p:cNvPr>
          <p:cNvSpPr txBox="1"/>
          <p:nvPr/>
        </p:nvSpPr>
        <p:spPr>
          <a:xfrm>
            <a:off x="556089" y="2299401"/>
            <a:ext cx="5618954" cy="31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Condiciones iniciales: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502DE5DC-688E-C1F9-7EFA-FADCFFF08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89" y="3054801"/>
            <a:ext cx="6021192" cy="1450037"/>
          </a:xfrm>
          <a:prstGeom prst="rect">
            <a:avLst/>
          </a:prstGeom>
        </p:spPr>
      </p:pic>
      <p:pic>
        <p:nvPicPr>
          <p:cNvPr id="14" name="Imagen 13" descr="Diagrama, Esquemático&#10;&#10;El contenido generado por IA puede ser incorrecto.">
            <a:extLst>
              <a:ext uri="{FF2B5EF4-FFF2-40B4-BE49-F238E27FC236}">
                <a16:creationId xmlns:a16="http://schemas.microsoft.com/office/drawing/2014/main" id="{6CF0C0E4-99F4-AD4B-F512-D16DC239D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499" y="1696786"/>
            <a:ext cx="7065717" cy="7065717"/>
          </a:xfrm>
          <a:prstGeom prst="rect">
            <a:avLst/>
          </a:prstGeom>
        </p:spPr>
      </p:pic>
      <p:pic>
        <p:nvPicPr>
          <p:cNvPr id="15" name="Imagen 14" descr="Texto&#10;&#10;El contenido generado por IA puede ser incorrecto.">
            <a:extLst>
              <a:ext uri="{FF2B5EF4-FFF2-40B4-BE49-F238E27FC236}">
                <a16:creationId xmlns:a16="http://schemas.microsoft.com/office/drawing/2014/main" id="{EF47A20F-A5D6-5C58-17BD-A70024F2BF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598"/>
          <a:stretch>
            <a:fillRect/>
          </a:stretch>
        </p:blipFill>
        <p:spPr>
          <a:xfrm>
            <a:off x="1031628" y="6495100"/>
            <a:ext cx="4262826" cy="656743"/>
          </a:xfrm>
          <a:custGeom>
            <a:avLst/>
            <a:gdLst>
              <a:gd name="csX0" fmla="*/ 0 w 4262826"/>
              <a:gd name="csY0" fmla="*/ 0 h 656743"/>
              <a:gd name="csX1" fmla="*/ 481090 w 4262826"/>
              <a:gd name="csY1" fmla="*/ 0 h 656743"/>
              <a:gd name="csX2" fmla="*/ 1004809 w 4262826"/>
              <a:gd name="csY2" fmla="*/ 0 h 656743"/>
              <a:gd name="csX3" fmla="*/ 1571156 w 4262826"/>
              <a:gd name="csY3" fmla="*/ 0 h 656743"/>
              <a:gd name="csX4" fmla="*/ 2265388 w 4262826"/>
              <a:gd name="csY4" fmla="*/ 0 h 656743"/>
              <a:gd name="csX5" fmla="*/ 2916991 w 4262826"/>
              <a:gd name="csY5" fmla="*/ 0 h 656743"/>
              <a:gd name="csX6" fmla="*/ 3611223 w 4262826"/>
              <a:gd name="csY6" fmla="*/ 0 h 656743"/>
              <a:gd name="csX7" fmla="*/ 4262826 w 4262826"/>
              <a:gd name="csY7" fmla="*/ 0 h 656743"/>
              <a:gd name="csX8" fmla="*/ 4262826 w 4262826"/>
              <a:gd name="csY8" fmla="*/ 656743 h 656743"/>
              <a:gd name="csX9" fmla="*/ 3739107 w 4262826"/>
              <a:gd name="csY9" fmla="*/ 656743 h 656743"/>
              <a:gd name="csX10" fmla="*/ 3215389 w 4262826"/>
              <a:gd name="csY10" fmla="*/ 656743 h 656743"/>
              <a:gd name="csX11" fmla="*/ 2606414 w 4262826"/>
              <a:gd name="csY11" fmla="*/ 656743 h 656743"/>
              <a:gd name="csX12" fmla="*/ 1954810 w 4262826"/>
              <a:gd name="csY12" fmla="*/ 656743 h 656743"/>
              <a:gd name="csX13" fmla="*/ 1260579 w 4262826"/>
              <a:gd name="csY13" fmla="*/ 656743 h 656743"/>
              <a:gd name="csX14" fmla="*/ 566347 w 4262826"/>
              <a:gd name="csY14" fmla="*/ 656743 h 656743"/>
              <a:gd name="csX15" fmla="*/ 0 w 4262826"/>
              <a:gd name="csY15" fmla="*/ 656743 h 656743"/>
              <a:gd name="csX16" fmla="*/ 0 w 4262826"/>
              <a:gd name="csY16" fmla="*/ 0 h 6567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62826" h="656743" fill="none" extrusionOk="0">
                <a:moveTo>
                  <a:pt x="0" y="0"/>
                </a:moveTo>
                <a:cubicBezTo>
                  <a:pt x="224499" y="-14675"/>
                  <a:pt x="278064" y="-9882"/>
                  <a:pt x="481090" y="0"/>
                </a:cubicBezTo>
                <a:cubicBezTo>
                  <a:pt x="684116" y="9882"/>
                  <a:pt x="848117" y="-8482"/>
                  <a:pt x="1004809" y="0"/>
                </a:cubicBezTo>
                <a:cubicBezTo>
                  <a:pt x="1161501" y="8482"/>
                  <a:pt x="1398956" y="23686"/>
                  <a:pt x="1571156" y="0"/>
                </a:cubicBezTo>
                <a:cubicBezTo>
                  <a:pt x="1743356" y="-23686"/>
                  <a:pt x="1926835" y="-29790"/>
                  <a:pt x="2265388" y="0"/>
                </a:cubicBezTo>
                <a:cubicBezTo>
                  <a:pt x="2603941" y="29790"/>
                  <a:pt x="2729568" y="-6078"/>
                  <a:pt x="2916991" y="0"/>
                </a:cubicBezTo>
                <a:cubicBezTo>
                  <a:pt x="3104414" y="6078"/>
                  <a:pt x="3446197" y="33175"/>
                  <a:pt x="3611223" y="0"/>
                </a:cubicBezTo>
                <a:cubicBezTo>
                  <a:pt x="3776249" y="-33175"/>
                  <a:pt x="4096137" y="13516"/>
                  <a:pt x="4262826" y="0"/>
                </a:cubicBezTo>
                <a:cubicBezTo>
                  <a:pt x="4275166" y="281148"/>
                  <a:pt x="4284054" y="334598"/>
                  <a:pt x="4262826" y="656743"/>
                </a:cubicBezTo>
                <a:cubicBezTo>
                  <a:pt x="4075814" y="634608"/>
                  <a:pt x="3873233" y="660370"/>
                  <a:pt x="3739107" y="656743"/>
                </a:cubicBezTo>
                <a:cubicBezTo>
                  <a:pt x="3604981" y="653116"/>
                  <a:pt x="3322762" y="662933"/>
                  <a:pt x="3215389" y="656743"/>
                </a:cubicBezTo>
                <a:cubicBezTo>
                  <a:pt x="3108016" y="650553"/>
                  <a:pt x="2760066" y="633949"/>
                  <a:pt x="2606414" y="656743"/>
                </a:cubicBezTo>
                <a:cubicBezTo>
                  <a:pt x="2452762" y="679537"/>
                  <a:pt x="2261355" y="655557"/>
                  <a:pt x="1954810" y="656743"/>
                </a:cubicBezTo>
                <a:cubicBezTo>
                  <a:pt x="1648265" y="657929"/>
                  <a:pt x="1577058" y="669007"/>
                  <a:pt x="1260579" y="656743"/>
                </a:cubicBezTo>
                <a:cubicBezTo>
                  <a:pt x="944100" y="644479"/>
                  <a:pt x="766739" y="678276"/>
                  <a:pt x="566347" y="656743"/>
                </a:cubicBezTo>
                <a:cubicBezTo>
                  <a:pt x="365955" y="635210"/>
                  <a:pt x="219676" y="682042"/>
                  <a:pt x="0" y="656743"/>
                </a:cubicBezTo>
                <a:cubicBezTo>
                  <a:pt x="4780" y="328677"/>
                  <a:pt x="-2241" y="219432"/>
                  <a:pt x="0" y="0"/>
                </a:cubicBezTo>
                <a:close/>
              </a:path>
              <a:path w="4262826" h="656743" stroke="0" extrusionOk="0">
                <a:moveTo>
                  <a:pt x="0" y="0"/>
                </a:moveTo>
                <a:cubicBezTo>
                  <a:pt x="306545" y="-21837"/>
                  <a:pt x="338990" y="23378"/>
                  <a:pt x="651603" y="0"/>
                </a:cubicBezTo>
                <a:cubicBezTo>
                  <a:pt x="964216" y="-23378"/>
                  <a:pt x="1160722" y="17401"/>
                  <a:pt x="1345835" y="0"/>
                </a:cubicBezTo>
                <a:cubicBezTo>
                  <a:pt x="1530948" y="-17401"/>
                  <a:pt x="1706086" y="11229"/>
                  <a:pt x="1912182" y="0"/>
                </a:cubicBezTo>
                <a:cubicBezTo>
                  <a:pt x="2118278" y="-11229"/>
                  <a:pt x="2427534" y="31392"/>
                  <a:pt x="2606414" y="0"/>
                </a:cubicBezTo>
                <a:cubicBezTo>
                  <a:pt x="2785294" y="-31392"/>
                  <a:pt x="2949979" y="3826"/>
                  <a:pt x="3215389" y="0"/>
                </a:cubicBezTo>
                <a:cubicBezTo>
                  <a:pt x="3480800" y="-3826"/>
                  <a:pt x="3794349" y="11113"/>
                  <a:pt x="4262826" y="0"/>
                </a:cubicBezTo>
                <a:cubicBezTo>
                  <a:pt x="4282654" y="266725"/>
                  <a:pt x="4290153" y="415265"/>
                  <a:pt x="4262826" y="656743"/>
                </a:cubicBezTo>
                <a:cubicBezTo>
                  <a:pt x="4100429" y="676216"/>
                  <a:pt x="3776460" y="668778"/>
                  <a:pt x="3653851" y="656743"/>
                </a:cubicBezTo>
                <a:cubicBezTo>
                  <a:pt x="3531243" y="644708"/>
                  <a:pt x="3120239" y="665326"/>
                  <a:pt x="2959619" y="656743"/>
                </a:cubicBezTo>
                <a:cubicBezTo>
                  <a:pt x="2798999" y="648160"/>
                  <a:pt x="2444201" y="669432"/>
                  <a:pt x="2265388" y="656743"/>
                </a:cubicBezTo>
                <a:cubicBezTo>
                  <a:pt x="2086575" y="644054"/>
                  <a:pt x="1919304" y="676807"/>
                  <a:pt x="1699041" y="656743"/>
                </a:cubicBezTo>
                <a:cubicBezTo>
                  <a:pt x="1478778" y="636679"/>
                  <a:pt x="1218638" y="684008"/>
                  <a:pt x="1004809" y="656743"/>
                </a:cubicBezTo>
                <a:cubicBezTo>
                  <a:pt x="790980" y="629478"/>
                  <a:pt x="424991" y="624010"/>
                  <a:pt x="0" y="656743"/>
                </a:cubicBezTo>
                <a:cubicBezTo>
                  <a:pt x="7510" y="328625"/>
                  <a:pt x="-17488" y="24989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42415531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9" name="Imagen 18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23402DD3-C700-C680-E5F7-F466943E2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205" y="4813877"/>
            <a:ext cx="1574721" cy="535199"/>
          </a:xfrm>
          <a:prstGeom prst="rect">
            <a:avLst/>
          </a:prstGeom>
        </p:spPr>
      </p:pic>
      <p:pic>
        <p:nvPicPr>
          <p:cNvPr id="21" name="Imagen 20" descr="Texto&#10;&#10;El contenido generado por IA puede ser incorrecto.">
            <a:extLst>
              <a:ext uri="{FF2B5EF4-FFF2-40B4-BE49-F238E27FC236}">
                <a16:creationId xmlns:a16="http://schemas.microsoft.com/office/drawing/2014/main" id="{79353E48-E73D-BB16-A732-10FC052A8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559" y="4844705"/>
            <a:ext cx="1460713" cy="454247"/>
          </a:xfrm>
          <a:prstGeom prst="rect">
            <a:avLst/>
          </a:prstGeom>
        </p:spPr>
      </p:pic>
      <p:pic>
        <p:nvPicPr>
          <p:cNvPr id="23" name="Imagen 22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87E2BD5F-7C57-A42D-A9EC-7709DD170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2863" b="-7462"/>
          <a:stretch>
            <a:fillRect/>
          </a:stretch>
        </p:blipFill>
        <p:spPr>
          <a:xfrm>
            <a:off x="1096406" y="4883100"/>
            <a:ext cx="894189" cy="52960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9D5A3C1-2ED7-6E3F-C3F7-C956D3C9E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628" y="5667835"/>
            <a:ext cx="4237306" cy="52256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622505F-45AF-3913-C9F6-9D874676BD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15014" b="-2060"/>
          <a:stretch>
            <a:fillRect/>
          </a:stretch>
        </p:blipFill>
        <p:spPr>
          <a:xfrm>
            <a:off x="1031628" y="7432366"/>
            <a:ext cx="5911636" cy="757513"/>
          </a:xfrm>
          <a:custGeom>
            <a:avLst/>
            <a:gdLst>
              <a:gd name="csX0" fmla="*/ 0 w 5911636"/>
              <a:gd name="csY0" fmla="*/ 0 h 757513"/>
              <a:gd name="csX1" fmla="*/ 479499 w 5911636"/>
              <a:gd name="csY1" fmla="*/ 0 h 757513"/>
              <a:gd name="csX2" fmla="*/ 1077231 w 5911636"/>
              <a:gd name="csY2" fmla="*/ 0 h 757513"/>
              <a:gd name="csX3" fmla="*/ 1734080 w 5911636"/>
              <a:gd name="csY3" fmla="*/ 0 h 757513"/>
              <a:gd name="csX4" fmla="*/ 2390928 w 5911636"/>
              <a:gd name="csY4" fmla="*/ 0 h 757513"/>
              <a:gd name="csX5" fmla="*/ 2870428 w 5911636"/>
              <a:gd name="csY5" fmla="*/ 0 h 757513"/>
              <a:gd name="csX6" fmla="*/ 3527276 w 5911636"/>
              <a:gd name="csY6" fmla="*/ 0 h 757513"/>
              <a:gd name="csX7" fmla="*/ 4302357 w 5911636"/>
              <a:gd name="csY7" fmla="*/ 0 h 757513"/>
              <a:gd name="csX8" fmla="*/ 4781857 w 5911636"/>
              <a:gd name="csY8" fmla="*/ 0 h 757513"/>
              <a:gd name="csX9" fmla="*/ 5911636 w 5911636"/>
              <a:gd name="csY9" fmla="*/ 0 h 757513"/>
              <a:gd name="csX10" fmla="*/ 5911636 w 5911636"/>
              <a:gd name="csY10" fmla="*/ 393907 h 757513"/>
              <a:gd name="csX11" fmla="*/ 5911636 w 5911636"/>
              <a:gd name="csY11" fmla="*/ 757513 h 757513"/>
              <a:gd name="csX12" fmla="*/ 5313904 w 5911636"/>
              <a:gd name="csY12" fmla="*/ 757513 h 757513"/>
              <a:gd name="csX13" fmla="*/ 4597939 w 5911636"/>
              <a:gd name="csY13" fmla="*/ 757513 h 757513"/>
              <a:gd name="csX14" fmla="*/ 4059323 w 5911636"/>
              <a:gd name="csY14" fmla="*/ 757513 h 757513"/>
              <a:gd name="csX15" fmla="*/ 3402475 w 5911636"/>
              <a:gd name="csY15" fmla="*/ 757513 h 757513"/>
              <a:gd name="csX16" fmla="*/ 2804743 w 5911636"/>
              <a:gd name="csY16" fmla="*/ 757513 h 757513"/>
              <a:gd name="csX17" fmla="*/ 2266127 w 5911636"/>
              <a:gd name="csY17" fmla="*/ 757513 h 757513"/>
              <a:gd name="csX18" fmla="*/ 1609279 w 5911636"/>
              <a:gd name="csY18" fmla="*/ 757513 h 757513"/>
              <a:gd name="csX19" fmla="*/ 834198 w 5911636"/>
              <a:gd name="csY19" fmla="*/ 757513 h 757513"/>
              <a:gd name="csX20" fmla="*/ 0 w 5911636"/>
              <a:gd name="csY20" fmla="*/ 757513 h 757513"/>
              <a:gd name="csX21" fmla="*/ 0 w 5911636"/>
              <a:gd name="csY21" fmla="*/ 363606 h 757513"/>
              <a:gd name="csX22" fmla="*/ 0 w 5911636"/>
              <a:gd name="csY22" fmla="*/ 0 h 7575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911636" h="757513" fill="none" extrusionOk="0">
                <a:moveTo>
                  <a:pt x="0" y="0"/>
                </a:moveTo>
                <a:cubicBezTo>
                  <a:pt x="178083" y="6860"/>
                  <a:pt x="263359" y="14255"/>
                  <a:pt x="479499" y="0"/>
                </a:cubicBezTo>
                <a:cubicBezTo>
                  <a:pt x="695639" y="-14255"/>
                  <a:pt x="836181" y="-28969"/>
                  <a:pt x="1077231" y="0"/>
                </a:cubicBezTo>
                <a:cubicBezTo>
                  <a:pt x="1318281" y="28969"/>
                  <a:pt x="1489142" y="-5322"/>
                  <a:pt x="1734080" y="0"/>
                </a:cubicBezTo>
                <a:cubicBezTo>
                  <a:pt x="1979018" y="5322"/>
                  <a:pt x="2255584" y="10072"/>
                  <a:pt x="2390928" y="0"/>
                </a:cubicBezTo>
                <a:cubicBezTo>
                  <a:pt x="2526272" y="-10072"/>
                  <a:pt x="2633027" y="-20056"/>
                  <a:pt x="2870428" y="0"/>
                </a:cubicBezTo>
                <a:cubicBezTo>
                  <a:pt x="3107829" y="20056"/>
                  <a:pt x="3330077" y="-1348"/>
                  <a:pt x="3527276" y="0"/>
                </a:cubicBezTo>
                <a:cubicBezTo>
                  <a:pt x="3724475" y="1348"/>
                  <a:pt x="4107576" y="13614"/>
                  <a:pt x="4302357" y="0"/>
                </a:cubicBezTo>
                <a:cubicBezTo>
                  <a:pt x="4497138" y="-13614"/>
                  <a:pt x="4617442" y="-1723"/>
                  <a:pt x="4781857" y="0"/>
                </a:cubicBezTo>
                <a:cubicBezTo>
                  <a:pt x="4946272" y="1723"/>
                  <a:pt x="5346770" y="38458"/>
                  <a:pt x="5911636" y="0"/>
                </a:cubicBezTo>
                <a:cubicBezTo>
                  <a:pt x="5924474" y="189376"/>
                  <a:pt x="5898829" y="301966"/>
                  <a:pt x="5911636" y="393907"/>
                </a:cubicBezTo>
                <a:cubicBezTo>
                  <a:pt x="5924443" y="485848"/>
                  <a:pt x="5916028" y="672536"/>
                  <a:pt x="5911636" y="757513"/>
                </a:cubicBezTo>
                <a:cubicBezTo>
                  <a:pt x="5767851" y="772380"/>
                  <a:pt x="5454550" y="767165"/>
                  <a:pt x="5313904" y="757513"/>
                </a:cubicBezTo>
                <a:cubicBezTo>
                  <a:pt x="5173258" y="747861"/>
                  <a:pt x="4855845" y="725468"/>
                  <a:pt x="4597939" y="757513"/>
                </a:cubicBezTo>
                <a:cubicBezTo>
                  <a:pt x="4340034" y="789558"/>
                  <a:pt x="4291529" y="745124"/>
                  <a:pt x="4059323" y="757513"/>
                </a:cubicBezTo>
                <a:cubicBezTo>
                  <a:pt x="3827117" y="769902"/>
                  <a:pt x="3540735" y="775760"/>
                  <a:pt x="3402475" y="757513"/>
                </a:cubicBezTo>
                <a:cubicBezTo>
                  <a:pt x="3264215" y="739266"/>
                  <a:pt x="3070015" y="747308"/>
                  <a:pt x="2804743" y="757513"/>
                </a:cubicBezTo>
                <a:cubicBezTo>
                  <a:pt x="2539471" y="767718"/>
                  <a:pt x="2503863" y="736254"/>
                  <a:pt x="2266127" y="757513"/>
                </a:cubicBezTo>
                <a:cubicBezTo>
                  <a:pt x="2028391" y="778772"/>
                  <a:pt x="1917566" y="725877"/>
                  <a:pt x="1609279" y="757513"/>
                </a:cubicBezTo>
                <a:cubicBezTo>
                  <a:pt x="1300992" y="789149"/>
                  <a:pt x="1180915" y="754175"/>
                  <a:pt x="834198" y="757513"/>
                </a:cubicBezTo>
                <a:cubicBezTo>
                  <a:pt x="487481" y="760851"/>
                  <a:pt x="172332" y="757886"/>
                  <a:pt x="0" y="757513"/>
                </a:cubicBezTo>
                <a:cubicBezTo>
                  <a:pt x="10464" y="639927"/>
                  <a:pt x="9672" y="547912"/>
                  <a:pt x="0" y="363606"/>
                </a:cubicBezTo>
                <a:cubicBezTo>
                  <a:pt x="-9672" y="179300"/>
                  <a:pt x="391" y="144118"/>
                  <a:pt x="0" y="0"/>
                </a:cubicBezTo>
                <a:close/>
              </a:path>
              <a:path w="5911636" h="757513" stroke="0" extrusionOk="0">
                <a:moveTo>
                  <a:pt x="0" y="0"/>
                </a:moveTo>
                <a:cubicBezTo>
                  <a:pt x="141042" y="25706"/>
                  <a:pt x="433487" y="7252"/>
                  <a:pt x="597732" y="0"/>
                </a:cubicBezTo>
                <a:cubicBezTo>
                  <a:pt x="761977" y="-7252"/>
                  <a:pt x="954729" y="9137"/>
                  <a:pt x="1077231" y="0"/>
                </a:cubicBezTo>
                <a:cubicBezTo>
                  <a:pt x="1199733" y="-9137"/>
                  <a:pt x="1567323" y="-25834"/>
                  <a:pt x="1734080" y="0"/>
                </a:cubicBezTo>
                <a:cubicBezTo>
                  <a:pt x="1900837" y="25834"/>
                  <a:pt x="2261881" y="-17813"/>
                  <a:pt x="2509161" y="0"/>
                </a:cubicBezTo>
                <a:cubicBezTo>
                  <a:pt x="2756441" y="17813"/>
                  <a:pt x="2977693" y="-28794"/>
                  <a:pt x="3166010" y="0"/>
                </a:cubicBezTo>
                <a:cubicBezTo>
                  <a:pt x="3354327" y="28794"/>
                  <a:pt x="3515183" y="9680"/>
                  <a:pt x="3645509" y="0"/>
                </a:cubicBezTo>
                <a:cubicBezTo>
                  <a:pt x="3775835" y="-9680"/>
                  <a:pt x="3994792" y="8083"/>
                  <a:pt x="4125008" y="0"/>
                </a:cubicBezTo>
                <a:cubicBezTo>
                  <a:pt x="4255224" y="-8083"/>
                  <a:pt x="4469993" y="20403"/>
                  <a:pt x="4663624" y="0"/>
                </a:cubicBezTo>
                <a:cubicBezTo>
                  <a:pt x="4857255" y="-20403"/>
                  <a:pt x="5576834" y="13400"/>
                  <a:pt x="5911636" y="0"/>
                </a:cubicBezTo>
                <a:cubicBezTo>
                  <a:pt x="5894115" y="103502"/>
                  <a:pt x="5918366" y="245656"/>
                  <a:pt x="5911636" y="386332"/>
                </a:cubicBezTo>
                <a:cubicBezTo>
                  <a:pt x="5904906" y="527008"/>
                  <a:pt x="5924699" y="578529"/>
                  <a:pt x="5911636" y="757513"/>
                </a:cubicBezTo>
                <a:cubicBezTo>
                  <a:pt x="5764559" y="763291"/>
                  <a:pt x="5510376" y="765905"/>
                  <a:pt x="5373020" y="757513"/>
                </a:cubicBezTo>
                <a:cubicBezTo>
                  <a:pt x="5235664" y="749121"/>
                  <a:pt x="5025462" y="759586"/>
                  <a:pt x="4775288" y="757513"/>
                </a:cubicBezTo>
                <a:cubicBezTo>
                  <a:pt x="4525114" y="755440"/>
                  <a:pt x="4533043" y="753577"/>
                  <a:pt x="4295789" y="757513"/>
                </a:cubicBezTo>
                <a:cubicBezTo>
                  <a:pt x="4058535" y="761449"/>
                  <a:pt x="3831988" y="781325"/>
                  <a:pt x="3638940" y="757513"/>
                </a:cubicBezTo>
                <a:cubicBezTo>
                  <a:pt x="3445892" y="733701"/>
                  <a:pt x="3233449" y="754453"/>
                  <a:pt x="2982092" y="757513"/>
                </a:cubicBezTo>
                <a:cubicBezTo>
                  <a:pt x="2730735" y="760573"/>
                  <a:pt x="2494328" y="748327"/>
                  <a:pt x="2266127" y="757513"/>
                </a:cubicBezTo>
                <a:cubicBezTo>
                  <a:pt x="2037926" y="766699"/>
                  <a:pt x="1849828" y="766208"/>
                  <a:pt x="1668395" y="757513"/>
                </a:cubicBezTo>
                <a:cubicBezTo>
                  <a:pt x="1486962" y="748818"/>
                  <a:pt x="1219261" y="749409"/>
                  <a:pt x="1011547" y="757513"/>
                </a:cubicBezTo>
                <a:cubicBezTo>
                  <a:pt x="803833" y="765617"/>
                  <a:pt x="364008" y="786900"/>
                  <a:pt x="0" y="757513"/>
                </a:cubicBezTo>
                <a:cubicBezTo>
                  <a:pt x="-852" y="606844"/>
                  <a:pt x="-5068" y="487430"/>
                  <a:pt x="0" y="386332"/>
                </a:cubicBezTo>
                <a:cubicBezTo>
                  <a:pt x="5068" y="285234"/>
                  <a:pt x="2906" y="126352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5873269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8" name="Picture 2" descr="Planetario Halley UIS – Grupo Halley">
            <a:extLst>
              <a:ext uri="{FF2B5EF4-FFF2-40B4-BE49-F238E27FC236}">
                <a16:creationId xmlns:a16="http://schemas.microsoft.com/office/drawing/2014/main" id="{B67A01E6-3640-ECA3-349D-BD059B70D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5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A3E793AD-DD47-684C-D241-44D956F26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F204AFBD-54C9-1B78-3753-6055109085EF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C8D0F24A-E785-8640-8097-B5D651B5024F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CB365B1A-DB86-2B51-26C4-9F22BBF78A8B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0C2AE99E-DFEF-1C60-03DC-E3332FE6FB80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E38F1C92-9807-5031-355A-F5EA7F00FED5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19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4F68076-75DB-2C01-8DEE-1F0747E6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45EAFE6-8FD0-4A29-EAD2-C27D214F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8915E21B-6A5C-553A-FF85-27A7B94B34A7}"/>
              </a:ext>
            </a:extLst>
          </p:cNvPr>
          <p:cNvSpPr txBox="1"/>
          <p:nvPr/>
        </p:nvSpPr>
        <p:spPr>
          <a:xfrm>
            <a:off x="206787" y="60879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Ejemplos de Órbitas esféricas</a:t>
            </a:r>
            <a:endParaRPr lang="es-CO" sz="100" dirty="0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A9014BFB-3D42-6A4B-DD2C-79A5440010DC}"/>
              </a:ext>
            </a:extLst>
          </p:cNvPr>
          <p:cNvCxnSpPr>
            <a:cxnSpLocks/>
          </p:cNvCxnSpPr>
          <p:nvPr/>
        </p:nvCxnSpPr>
        <p:spPr>
          <a:xfrm flipV="1">
            <a:off x="7246936" y="2299401"/>
            <a:ext cx="0" cy="5640639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52;p17">
            <a:extLst>
              <a:ext uri="{FF2B5EF4-FFF2-40B4-BE49-F238E27FC236}">
                <a16:creationId xmlns:a16="http://schemas.microsoft.com/office/drawing/2014/main" id="{E867FA8C-8BDC-E1CD-4E7F-C0427B1C01D0}"/>
              </a:ext>
            </a:extLst>
          </p:cNvPr>
          <p:cNvSpPr txBox="1"/>
          <p:nvPr/>
        </p:nvSpPr>
        <p:spPr>
          <a:xfrm>
            <a:off x="556089" y="2299401"/>
            <a:ext cx="5618954" cy="31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Condiciones iniciales:</a:t>
            </a:r>
          </a:p>
          <a:p>
            <a:pPr marL="342900" indent="-342900">
              <a:lnSpc>
                <a:spcPct val="98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O" sz="100" dirty="0"/>
          </a:p>
        </p:txBody>
      </p:sp>
      <p:pic>
        <p:nvPicPr>
          <p:cNvPr id="5" name="Imagen 4" descr="Diagrama, Forma&#10;&#10;El contenido generado por IA puede ser incorrecto.">
            <a:extLst>
              <a:ext uri="{FF2B5EF4-FFF2-40B4-BE49-F238E27FC236}">
                <a16:creationId xmlns:a16="http://schemas.microsoft.com/office/drawing/2014/main" id="{AFB88F64-4711-FE73-D326-617DE6A537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898"/>
          <a:stretch>
            <a:fillRect/>
          </a:stretch>
        </p:blipFill>
        <p:spPr>
          <a:xfrm>
            <a:off x="8678324" y="1571721"/>
            <a:ext cx="7145381" cy="7143558"/>
          </a:xfrm>
          <a:prstGeom prst="rect">
            <a:avLst/>
          </a:prstGeom>
        </p:spPr>
      </p:pic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551B1FE7-07A6-BCF7-1F24-3111E57B1E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7934"/>
          <a:stretch>
            <a:fillRect/>
          </a:stretch>
        </p:blipFill>
        <p:spPr>
          <a:xfrm>
            <a:off x="556089" y="3054802"/>
            <a:ext cx="6021192" cy="319960"/>
          </a:xfrm>
          <a:prstGeom prst="rect">
            <a:avLst/>
          </a:prstGeom>
        </p:spPr>
      </p:pic>
      <p:pic>
        <p:nvPicPr>
          <p:cNvPr id="13" name="Imagen 12" descr="Texto, Carta&#10;&#10;El contenido generado por IA puede ser incorrecto.">
            <a:extLst>
              <a:ext uri="{FF2B5EF4-FFF2-40B4-BE49-F238E27FC236}">
                <a16:creationId xmlns:a16="http://schemas.microsoft.com/office/drawing/2014/main" id="{32AC4997-C0EA-B3AA-77D5-9CF3DE11F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89" y="3374762"/>
            <a:ext cx="6021190" cy="1273946"/>
          </a:xfrm>
          <a:prstGeom prst="rect">
            <a:avLst/>
          </a:prstGeom>
        </p:spPr>
      </p:pic>
      <p:pic>
        <p:nvPicPr>
          <p:cNvPr id="15" name="Imagen 14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9EF66A91-C984-C78F-746B-F4A874F80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205" y="4813877"/>
            <a:ext cx="1574721" cy="535199"/>
          </a:xfrm>
          <a:prstGeom prst="rect">
            <a:avLst/>
          </a:prstGeom>
        </p:spPr>
      </p:pic>
      <p:pic>
        <p:nvPicPr>
          <p:cNvPr id="18" name="Imagen 17" descr="Texto&#10;&#10;El contenido generado por IA puede ser incorrecto.">
            <a:extLst>
              <a:ext uri="{FF2B5EF4-FFF2-40B4-BE49-F238E27FC236}">
                <a16:creationId xmlns:a16="http://schemas.microsoft.com/office/drawing/2014/main" id="{70C19912-8BF7-B2F9-8DF6-9B13166F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559" y="4844705"/>
            <a:ext cx="1460713" cy="454247"/>
          </a:xfrm>
          <a:prstGeom prst="rect">
            <a:avLst/>
          </a:prstGeom>
        </p:spPr>
      </p:pic>
      <p:pic>
        <p:nvPicPr>
          <p:cNvPr id="19" name="Imagen 18" descr="Un conjunto de letras blancas en un fondo blanco&#10;&#10;El contenido generado por IA puede ser incorrecto.">
            <a:extLst>
              <a:ext uri="{FF2B5EF4-FFF2-40B4-BE49-F238E27FC236}">
                <a16:creationId xmlns:a16="http://schemas.microsoft.com/office/drawing/2014/main" id="{880409FD-A0F0-0CAF-7B13-E56FDDB8D9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2863" b="-7462"/>
          <a:stretch>
            <a:fillRect/>
          </a:stretch>
        </p:blipFill>
        <p:spPr>
          <a:xfrm>
            <a:off x="1096406" y="4883100"/>
            <a:ext cx="894189" cy="529603"/>
          </a:xfrm>
          <a:prstGeom prst="rect">
            <a:avLst/>
          </a:prstGeom>
        </p:spPr>
      </p:pic>
      <p:pic>
        <p:nvPicPr>
          <p:cNvPr id="20" name="Imagen 19" descr="Texto&#10;&#10;El contenido generado por IA puede ser incorrecto.">
            <a:extLst>
              <a:ext uri="{FF2B5EF4-FFF2-40B4-BE49-F238E27FC236}">
                <a16:creationId xmlns:a16="http://schemas.microsoft.com/office/drawing/2014/main" id="{2DFB0436-ECFC-9FE1-BAF1-3219D3DCED7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6598"/>
          <a:stretch>
            <a:fillRect/>
          </a:stretch>
        </p:blipFill>
        <p:spPr>
          <a:xfrm>
            <a:off x="1031628" y="6495100"/>
            <a:ext cx="4262826" cy="656743"/>
          </a:xfrm>
          <a:custGeom>
            <a:avLst/>
            <a:gdLst>
              <a:gd name="csX0" fmla="*/ 0 w 4262826"/>
              <a:gd name="csY0" fmla="*/ 0 h 656743"/>
              <a:gd name="csX1" fmla="*/ 481090 w 4262826"/>
              <a:gd name="csY1" fmla="*/ 0 h 656743"/>
              <a:gd name="csX2" fmla="*/ 1004809 w 4262826"/>
              <a:gd name="csY2" fmla="*/ 0 h 656743"/>
              <a:gd name="csX3" fmla="*/ 1571156 w 4262826"/>
              <a:gd name="csY3" fmla="*/ 0 h 656743"/>
              <a:gd name="csX4" fmla="*/ 2265388 w 4262826"/>
              <a:gd name="csY4" fmla="*/ 0 h 656743"/>
              <a:gd name="csX5" fmla="*/ 2916991 w 4262826"/>
              <a:gd name="csY5" fmla="*/ 0 h 656743"/>
              <a:gd name="csX6" fmla="*/ 3611223 w 4262826"/>
              <a:gd name="csY6" fmla="*/ 0 h 656743"/>
              <a:gd name="csX7" fmla="*/ 4262826 w 4262826"/>
              <a:gd name="csY7" fmla="*/ 0 h 656743"/>
              <a:gd name="csX8" fmla="*/ 4262826 w 4262826"/>
              <a:gd name="csY8" fmla="*/ 656743 h 656743"/>
              <a:gd name="csX9" fmla="*/ 3739107 w 4262826"/>
              <a:gd name="csY9" fmla="*/ 656743 h 656743"/>
              <a:gd name="csX10" fmla="*/ 3215389 w 4262826"/>
              <a:gd name="csY10" fmla="*/ 656743 h 656743"/>
              <a:gd name="csX11" fmla="*/ 2606414 w 4262826"/>
              <a:gd name="csY11" fmla="*/ 656743 h 656743"/>
              <a:gd name="csX12" fmla="*/ 1954810 w 4262826"/>
              <a:gd name="csY12" fmla="*/ 656743 h 656743"/>
              <a:gd name="csX13" fmla="*/ 1260579 w 4262826"/>
              <a:gd name="csY13" fmla="*/ 656743 h 656743"/>
              <a:gd name="csX14" fmla="*/ 566347 w 4262826"/>
              <a:gd name="csY14" fmla="*/ 656743 h 656743"/>
              <a:gd name="csX15" fmla="*/ 0 w 4262826"/>
              <a:gd name="csY15" fmla="*/ 656743 h 656743"/>
              <a:gd name="csX16" fmla="*/ 0 w 4262826"/>
              <a:gd name="csY16" fmla="*/ 0 h 6567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62826" h="656743" fill="none" extrusionOk="0">
                <a:moveTo>
                  <a:pt x="0" y="0"/>
                </a:moveTo>
                <a:cubicBezTo>
                  <a:pt x="224499" y="-14675"/>
                  <a:pt x="278064" y="-9882"/>
                  <a:pt x="481090" y="0"/>
                </a:cubicBezTo>
                <a:cubicBezTo>
                  <a:pt x="684116" y="9882"/>
                  <a:pt x="848117" y="-8482"/>
                  <a:pt x="1004809" y="0"/>
                </a:cubicBezTo>
                <a:cubicBezTo>
                  <a:pt x="1161501" y="8482"/>
                  <a:pt x="1398956" y="23686"/>
                  <a:pt x="1571156" y="0"/>
                </a:cubicBezTo>
                <a:cubicBezTo>
                  <a:pt x="1743356" y="-23686"/>
                  <a:pt x="1926835" y="-29790"/>
                  <a:pt x="2265388" y="0"/>
                </a:cubicBezTo>
                <a:cubicBezTo>
                  <a:pt x="2603941" y="29790"/>
                  <a:pt x="2729568" y="-6078"/>
                  <a:pt x="2916991" y="0"/>
                </a:cubicBezTo>
                <a:cubicBezTo>
                  <a:pt x="3104414" y="6078"/>
                  <a:pt x="3446197" y="33175"/>
                  <a:pt x="3611223" y="0"/>
                </a:cubicBezTo>
                <a:cubicBezTo>
                  <a:pt x="3776249" y="-33175"/>
                  <a:pt x="4096137" y="13516"/>
                  <a:pt x="4262826" y="0"/>
                </a:cubicBezTo>
                <a:cubicBezTo>
                  <a:pt x="4275166" y="281148"/>
                  <a:pt x="4284054" y="334598"/>
                  <a:pt x="4262826" y="656743"/>
                </a:cubicBezTo>
                <a:cubicBezTo>
                  <a:pt x="4075814" y="634608"/>
                  <a:pt x="3873233" y="660370"/>
                  <a:pt x="3739107" y="656743"/>
                </a:cubicBezTo>
                <a:cubicBezTo>
                  <a:pt x="3604981" y="653116"/>
                  <a:pt x="3322762" y="662933"/>
                  <a:pt x="3215389" y="656743"/>
                </a:cubicBezTo>
                <a:cubicBezTo>
                  <a:pt x="3108016" y="650553"/>
                  <a:pt x="2760066" y="633949"/>
                  <a:pt x="2606414" y="656743"/>
                </a:cubicBezTo>
                <a:cubicBezTo>
                  <a:pt x="2452762" y="679537"/>
                  <a:pt x="2261355" y="655557"/>
                  <a:pt x="1954810" y="656743"/>
                </a:cubicBezTo>
                <a:cubicBezTo>
                  <a:pt x="1648265" y="657929"/>
                  <a:pt x="1577058" y="669007"/>
                  <a:pt x="1260579" y="656743"/>
                </a:cubicBezTo>
                <a:cubicBezTo>
                  <a:pt x="944100" y="644479"/>
                  <a:pt x="766739" y="678276"/>
                  <a:pt x="566347" y="656743"/>
                </a:cubicBezTo>
                <a:cubicBezTo>
                  <a:pt x="365955" y="635210"/>
                  <a:pt x="219676" y="682042"/>
                  <a:pt x="0" y="656743"/>
                </a:cubicBezTo>
                <a:cubicBezTo>
                  <a:pt x="4780" y="328677"/>
                  <a:pt x="-2241" y="219432"/>
                  <a:pt x="0" y="0"/>
                </a:cubicBezTo>
                <a:close/>
              </a:path>
              <a:path w="4262826" h="656743" stroke="0" extrusionOk="0">
                <a:moveTo>
                  <a:pt x="0" y="0"/>
                </a:moveTo>
                <a:cubicBezTo>
                  <a:pt x="306545" y="-21837"/>
                  <a:pt x="338990" y="23378"/>
                  <a:pt x="651603" y="0"/>
                </a:cubicBezTo>
                <a:cubicBezTo>
                  <a:pt x="964216" y="-23378"/>
                  <a:pt x="1160722" y="17401"/>
                  <a:pt x="1345835" y="0"/>
                </a:cubicBezTo>
                <a:cubicBezTo>
                  <a:pt x="1530948" y="-17401"/>
                  <a:pt x="1706086" y="11229"/>
                  <a:pt x="1912182" y="0"/>
                </a:cubicBezTo>
                <a:cubicBezTo>
                  <a:pt x="2118278" y="-11229"/>
                  <a:pt x="2427534" y="31392"/>
                  <a:pt x="2606414" y="0"/>
                </a:cubicBezTo>
                <a:cubicBezTo>
                  <a:pt x="2785294" y="-31392"/>
                  <a:pt x="2949979" y="3826"/>
                  <a:pt x="3215389" y="0"/>
                </a:cubicBezTo>
                <a:cubicBezTo>
                  <a:pt x="3480800" y="-3826"/>
                  <a:pt x="3794349" y="11113"/>
                  <a:pt x="4262826" y="0"/>
                </a:cubicBezTo>
                <a:cubicBezTo>
                  <a:pt x="4282654" y="266725"/>
                  <a:pt x="4290153" y="415265"/>
                  <a:pt x="4262826" y="656743"/>
                </a:cubicBezTo>
                <a:cubicBezTo>
                  <a:pt x="4100429" y="676216"/>
                  <a:pt x="3776460" y="668778"/>
                  <a:pt x="3653851" y="656743"/>
                </a:cubicBezTo>
                <a:cubicBezTo>
                  <a:pt x="3531243" y="644708"/>
                  <a:pt x="3120239" y="665326"/>
                  <a:pt x="2959619" y="656743"/>
                </a:cubicBezTo>
                <a:cubicBezTo>
                  <a:pt x="2798999" y="648160"/>
                  <a:pt x="2444201" y="669432"/>
                  <a:pt x="2265388" y="656743"/>
                </a:cubicBezTo>
                <a:cubicBezTo>
                  <a:pt x="2086575" y="644054"/>
                  <a:pt x="1919304" y="676807"/>
                  <a:pt x="1699041" y="656743"/>
                </a:cubicBezTo>
                <a:cubicBezTo>
                  <a:pt x="1478778" y="636679"/>
                  <a:pt x="1218638" y="684008"/>
                  <a:pt x="1004809" y="656743"/>
                </a:cubicBezTo>
                <a:cubicBezTo>
                  <a:pt x="790980" y="629478"/>
                  <a:pt x="424991" y="624010"/>
                  <a:pt x="0" y="656743"/>
                </a:cubicBezTo>
                <a:cubicBezTo>
                  <a:pt x="7510" y="328625"/>
                  <a:pt x="-17488" y="24989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42415531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D8710F5-8119-EB75-F091-8E07762FBC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628" y="5667835"/>
            <a:ext cx="4237306" cy="52256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DBFDC3-D489-5CFA-1DEE-4230B5DEB0E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5014" b="-2060"/>
          <a:stretch>
            <a:fillRect/>
          </a:stretch>
        </p:blipFill>
        <p:spPr>
          <a:xfrm>
            <a:off x="1031628" y="7432366"/>
            <a:ext cx="5911636" cy="757513"/>
          </a:xfrm>
          <a:custGeom>
            <a:avLst/>
            <a:gdLst>
              <a:gd name="csX0" fmla="*/ 0 w 5911636"/>
              <a:gd name="csY0" fmla="*/ 0 h 757513"/>
              <a:gd name="csX1" fmla="*/ 479499 w 5911636"/>
              <a:gd name="csY1" fmla="*/ 0 h 757513"/>
              <a:gd name="csX2" fmla="*/ 1077231 w 5911636"/>
              <a:gd name="csY2" fmla="*/ 0 h 757513"/>
              <a:gd name="csX3" fmla="*/ 1734080 w 5911636"/>
              <a:gd name="csY3" fmla="*/ 0 h 757513"/>
              <a:gd name="csX4" fmla="*/ 2390928 w 5911636"/>
              <a:gd name="csY4" fmla="*/ 0 h 757513"/>
              <a:gd name="csX5" fmla="*/ 2870428 w 5911636"/>
              <a:gd name="csY5" fmla="*/ 0 h 757513"/>
              <a:gd name="csX6" fmla="*/ 3527276 w 5911636"/>
              <a:gd name="csY6" fmla="*/ 0 h 757513"/>
              <a:gd name="csX7" fmla="*/ 4302357 w 5911636"/>
              <a:gd name="csY7" fmla="*/ 0 h 757513"/>
              <a:gd name="csX8" fmla="*/ 4781857 w 5911636"/>
              <a:gd name="csY8" fmla="*/ 0 h 757513"/>
              <a:gd name="csX9" fmla="*/ 5911636 w 5911636"/>
              <a:gd name="csY9" fmla="*/ 0 h 757513"/>
              <a:gd name="csX10" fmla="*/ 5911636 w 5911636"/>
              <a:gd name="csY10" fmla="*/ 393907 h 757513"/>
              <a:gd name="csX11" fmla="*/ 5911636 w 5911636"/>
              <a:gd name="csY11" fmla="*/ 757513 h 757513"/>
              <a:gd name="csX12" fmla="*/ 5313904 w 5911636"/>
              <a:gd name="csY12" fmla="*/ 757513 h 757513"/>
              <a:gd name="csX13" fmla="*/ 4597939 w 5911636"/>
              <a:gd name="csY13" fmla="*/ 757513 h 757513"/>
              <a:gd name="csX14" fmla="*/ 4059323 w 5911636"/>
              <a:gd name="csY14" fmla="*/ 757513 h 757513"/>
              <a:gd name="csX15" fmla="*/ 3402475 w 5911636"/>
              <a:gd name="csY15" fmla="*/ 757513 h 757513"/>
              <a:gd name="csX16" fmla="*/ 2804743 w 5911636"/>
              <a:gd name="csY16" fmla="*/ 757513 h 757513"/>
              <a:gd name="csX17" fmla="*/ 2266127 w 5911636"/>
              <a:gd name="csY17" fmla="*/ 757513 h 757513"/>
              <a:gd name="csX18" fmla="*/ 1609279 w 5911636"/>
              <a:gd name="csY18" fmla="*/ 757513 h 757513"/>
              <a:gd name="csX19" fmla="*/ 834198 w 5911636"/>
              <a:gd name="csY19" fmla="*/ 757513 h 757513"/>
              <a:gd name="csX20" fmla="*/ 0 w 5911636"/>
              <a:gd name="csY20" fmla="*/ 757513 h 757513"/>
              <a:gd name="csX21" fmla="*/ 0 w 5911636"/>
              <a:gd name="csY21" fmla="*/ 363606 h 757513"/>
              <a:gd name="csX22" fmla="*/ 0 w 5911636"/>
              <a:gd name="csY22" fmla="*/ 0 h 7575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911636" h="757513" fill="none" extrusionOk="0">
                <a:moveTo>
                  <a:pt x="0" y="0"/>
                </a:moveTo>
                <a:cubicBezTo>
                  <a:pt x="178083" y="6860"/>
                  <a:pt x="263359" y="14255"/>
                  <a:pt x="479499" y="0"/>
                </a:cubicBezTo>
                <a:cubicBezTo>
                  <a:pt x="695639" y="-14255"/>
                  <a:pt x="836181" y="-28969"/>
                  <a:pt x="1077231" y="0"/>
                </a:cubicBezTo>
                <a:cubicBezTo>
                  <a:pt x="1318281" y="28969"/>
                  <a:pt x="1489142" y="-5322"/>
                  <a:pt x="1734080" y="0"/>
                </a:cubicBezTo>
                <a:cubicBezTo>
                  <a:pt x="1979018" y="5322"/>
                  <a:pt x="2255584" y="10072"/>
                  <a:pt x="2390928" y="0"/>
                </a:cubicBezTo>
                <a:cubicBezTo>
                  <a:pt x="2526272" y="-10072"/>
                  <a:pt x="2633027" y="-20056"/>
                  <a:pt x="2870428" y="0"/>
                </a:cubicBezTo>
                <a:cubicBezTo>
                  <a:pt x="3107829" y="20056"/>
                  <a:pt x="3330077" y="-1348"/>
                  <a:pt x="3527276" y="0"/>
                </a:cubicBezTo>
                <a:cubicBezTo>
                  <a:pt x="3724475" y="1348"/>
                  <a:pt x="4107576" y="13614"/>
                  <a:pt x="4302357" y="0"/>
                </a:cubicBezTo>
                <a:cubicBezTo>
                  <a:pt x="4497138" y="-13614"/>
                  <a:pt x="4617442" y="-1723"/>
                  <a:pt x="4781857" y="0"/>
                </a:cubicBezTo>
                <a:cubicBezTo>
                  <a:pt x="4946272" y="1723"/>
                  <a:pt x="5346770" y="38458"/>
                  <a:pt x="5911636" y="0"/>
                </a:cubicBezTo>
                <a:cubicBezTo>
                  <a:pt x="5924474" y="189376"/>
                  <a:pt x="5898829" y="301966"/>
                  <a:pt x="5911636" y="393907"/>
                </a:cubicBezTo>
                <a:cubicBezTo>
                  <a:pt x="5924443" y="485848"/>
                  <a:pt x="5916028" y="672536"/>
                  <a:pt x="5911636" y="757513"/>
                </a:cubicBezTo>
                <a:cubicBezTo>
                  <a:pt x="5767851" y="772380"/>
                  <a:pt x="5454550" y="767165"/>
                  <a:pt x="5313904" y="757513"/>
                </a:cubicBezTo>
                <a:cubicBezTo>
                  <a:pt x="5173258" y="747861"/>
                  <a:pt x="4855845" y="725468"/>
                  <a:pt x="4597939" y="757513"/>
                </a:cubicBezTo>
                <a:cubicBezTo>
                  <a:pt x="4340034" y="789558"/>
                  <a:pt x="4291529" y="745124"/>
                  <a:pt x="4059323" y="757513"/>
                </a:cubicBezTo>
                <a:cubicBezTo>
                  <a:pt x="3827117" y="769902"/>
                  <a:pt x="3540735" y="775760"/>
                  <a:pt x="3402475" y="757513"/>
                </a:cubicBezTo>
                <a:cubicBezTo>
                  <a:pt x="3264215" y="739266"/>
                  <a:pt x="3070015" y="747308"/>
                  <a:pt x="2804743" y="757513"/>
                </a:cubicBezTo>
                <a:cubicBezTo>
                  <a:pt x="2539471" y="767718"/>
                  <a:pt x="2503863" y="736254"/>
                  <a:pt x="2266127" y="757513"/>
                </a:cubicBezTo>
                <a:cubicBezTo>
                  <a:pt x="2028391" y="778772"/>
                  <a:pt x="1917566" y="725877"/>
                  <a:pt x="1609279" y="757513"/>
                </a:cubicBezTo>
                <a:cubicBezTo>
                  <a:pt x="1300992" y="789149"/>
                  <a:pt x="1180915" y="754175"/>
                  <a:pt x="834198" y="757513"/>
                </a:cubicBezTo>
                <a:cubicBezTo>
                  <a:pt x="487481" y="760851"/>
                  <a:pt x="172332" y="757886"/>
                  <a:pt x="0" y="757513"/>
                </a:cubicBezTo>
                <a:cubicBezTo>
                  <a:pt x="10464" y="639927"/>
                  <a:pt x="9672" y="547912"/>
                  <a:pt x="0" y="363606"/>
                </a:cubicBezTo>
                <a:cubicBezTo>
                  <a:pt x="-9672" y="179300"/>
                  <a:pt x="391" y="144118"/>
                  <a:pt x="0" y="0"/>
                </a:cubicBezTo>
                <a:close/>
              </a:path>
              <a:path w="5911636" h="757513" stroke="0" extrusionOk="0">
                <a:moveTo>
                  <a:pt x="0" y="0"/>
                </a:moveTo>
                <a:cubicBezTo>
                  <a:pt x="141042" y="25706"/>
                  <a:pt x="433487" y="7252"/>
                  <a:pt x="597732" y="0"/>
                </a:cubicBezTo>
                <a:cubicBezTo>
                  <a:pt x="761977" y="-7252"/>
                  <a:pt x="954729" y="9137"/>
                  <a:pt x="1077231" y="0"/>
                </a:cubicBezTo>
                <a:cubicBezTo>
                  <a:pt x="1199733" y="-9137"/>
                  <a:pt x="1567323" y="-25834"/>
                  <a:pt x="1734080" y="0"/>
                </a:cubicBezTo>
                <a:cubicBezTo>
                  <a:pt x="1900837" y="25834"/>
                  <a:pt x="2261881" y="-17813"/>
                  <a:pt x="2509161" y="0"/>
                </a:cubicBezTo>
                <a:cubicBezTo>
                  <a:pt x="2756441" y="17813"/>
                  <a:pt x="2977693" y="-28794"/>
                  <a:pt x="3166010" y="0"/>
                </a:cubicBezTo>
                <a:cubicBezTo>
                  <a:pt x="3354327" y="28794"/>
                  <a:pt x="3515183" y="9680"/>
                  <a:pt x="3645509" y="0"/>
                </a:cubicBezTo>
                <a:cubicBezTo>
                  <a:pt x="3775835" y="-9680"/>
                  <a:pt x="3994792" y="8083"/>
                  <a:pt x="4125008" y="0"/>
                </a:cubicBezTo>
                <a:cubicBezTo>
                  <a:pt x="4255224" y="-8083"/>
                  <a:pt x="4469993" y="20403"/>
                  <a:pt x="4663624" y="0"/>
                </a:cubicBezTo>
                <a:cubicBezTo>
                  <a:pt x="4857255" y="-20403"/>
                  <a:pt x="5576834" y="13400"/>
                  <a:pt x="5911636" y="0"/>
                </a:cubicBezTo>
                <a:cubicBezTo>
                  <a:pt x="5894115" y="103502"/>
                  <a:pt x="5918366" y="245656"/>
                  <a:pt x="5911636" y="386332"/>
                </a:cubicBezTo>
                <a:cubicBezTo>
                  <a:pt x="5904906" y="527008"/>
                  <a:pt x="5924699" y="578529"/>
                  <a:pt x="5911636" y="757513"/>
                </a:cubicBezTo>
                <a:cubicBezTo>
                  <a:pt x="5764559" y="763291"/>
                  <a:pt x="5510376" y="765905"/>
                  <a:pt x="5373020" y="757513"/>
                </a:cubicBezTo>
                <a:cubicBezTo>
                  <a:pt x="5235664" y="749121"/>
                  <a:pt x="5025462" y="759586"/>
                  <a:pt x="4775288" y="757513"/>
                </a:cubicBezTo>
                <a:cubicBezTo>
                  <a:pt x="4525114" y="755440"/>
                  <a:pt x="4533043" y="753577"/>
                  <a:pt x="4295789" y="757513"/>
                </a:cubicBezTo>
                <a:cubicBezTo>
                  <a:pt x="4058535" y="761449"/>
                  <a:pt x="3831988" y="781325"/>
                  <a:pt x="3638940" y="757513"/>
                </a:cubicBezTo>
                <a:cubicBezTo>
                  <a:pt x="3445892" y="733701"/>
                  <a:pt x="3233449" y="754453"/>
                  <a:pt x="2982092" y="757513"/>
                </a:cubicBezTo>
                <a:cubicBezTo>
                  <a:pt x="2730735" y="760573"/>
                  <a:pt x="2494328" y="748327"/>
                  <a:pt x="2266127" y="757513"/>
                </a:cubicBezTo>
                <a:cubicBezTo>
                  <a:pt x="2037926" y="766699"/>
                  <a:pt x="1849828" y="766208"/>
                  <a:pt x="1668395" y="757513"/>
                </a:cubicBezTo>
                <a:cubicBezTo>
                  <a:pt x="1486962" y="748818"/>
                  <a:pt x="1219261" y="749409"/>
                  <a:pt x="1011547" y="757513"/>
                </a:cubicBezTo>
                <a:cubicBezTo>
                  <a:pt x="803833" y="765617"/>
                  <a:pt x="364008" y="786900"/>
                  <a:pt x="0" y="757513"/>
                </a:cubicBezTo>
                <a:cubicBezTo>
                  <a:pt x="-852" y="606844"/>
                  <a:pt x="-5068" y="487430"/>
                  <a:pt x="0" y="386332"/>
                </a:cubicBezTo>
                <a:cubicBezTo>
                  <a:pt x="5068" y="285234"/>
                  <a:pt x="2906" y="126352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5873269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3" name="Picture 2" descr="Planetario Halley UIS – Grupo Halley">
            <a:extLst>
              <a:ext uri="{FF2B5EF4-FFF2-40B4-BE49-F238E27FC236}">
                <a16:creationId xmlns:a16="http://schemas.microsoft.com/office/drawing/2014/main" id="{01872D11-BD2C-05FB-75A2-3665A9B4E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24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CAD93044-A0ED-44BE-96D5-F22899DC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592C5A2A-5E54-95D3-298D-F4D8F687995F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05C8945C-3384-0B45-83E1-E8815CB6C5F9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DC03A97B-B112-EF1B-7FF2-7F12B3B38538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41F3C9F2-08DF-E0BE-F0AD-ED441D0A3152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B3D63B24-C54E-5D6E-3AC8-DBB9B6ECAD7C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F7F053EC-8033-3B33-5AF3-6C2D688E5827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20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BC0E69D2-1D8F-B332-5782-680801A3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0BF5B29-D473-DC39-3082-E80C6354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4A293AA9-3756-AD65-F4E9-3B014BD22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E87013-BB31-6601-AC3D-5702BB96A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75" y="1767709"/>
            <a:ext cx="2087203" cy="1657647"/>
          </a:xfrm>
          <a:custGeom>
            <a:avLst/>
            <a:gdLst>
              <a:gd name="csX0" fmla="*/ 0 w 2087203"/>
              <a:gd name="csY0" fmla="*/ 0 h 1657647"/>
              <a:gd name="csX1" fmla="*/ 716606 w 2087203"/>
              <a:gd name="csY1" fmla="*/ 0 h 1657647"/>
              <a:gd name="csX2" fmla="*/ 1370597 w 2087203"/>
              <a:gd name="csY2" fmla="*/ 0 h 1657647"/>
              <a:gd name="csX3" fmla="*/ 2087203 w 2087203"/>
              <a:gd name="csY3" fmla="*/ 0 h 1657647"/>
              <a:gd name="csX4" fmla="*/ 2087203 w 2087203"/>
              <a:gd name="csY4" fmla="*/ 585702 h 1657647"/>
              <a:gd name="csX5" fmla="*/ 2087203 w 2087203"/>
              <a:gd name="csY5" fmla="*/ 1121674 h 1657647"/>
              <a:gd name="csX6" fmla="*/ 2087203 w 2087203"/>
              <a:gd name="csY6" fmla="*/ 1657647 h 1657647"/>
              <a:gd name="csX7" fmla="*/ 1433213 w 2087203"/>
              <a:gd name="csY7" fmla="*/ 1657647 h 1657647"/>
              <a:gd name="csX8" fmla="*/ 758350 w 2087203"/>
              <a:gd name="csY8" fmla="*/ 1657647 h 1657647"/>
              <a:gd name="csX9" fmla="*/ 0 w 2087203"/>
              <a:gd name="csY9" fmla="*/ 1657647 h 1657647"/>
              <a:gd name="csX10" fmla="*/ 0 w 2087203"/>
              <a:gd name="csY10" fmla="*/ 1105098 h 1657647"/>
              <a:gd name="csX11" fmla="*/ 0 w 2087203"/>
              <a:gd name="csY11" fmla="*/ 602278 h 1657647"/>
              <a:gd name="csX12" fmla="*/ 0 w 2087203"/>
              <a:gd name="csY12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87203" h="1657647" fill="none" extrusionOk="0">
                <a:moveTo>
                  <a:pt x="0" y="0"/>
                </a:moveTo>
                <a:cubicBezTo>
                  <a:pt x="351634" y="-29591"/>
                  <a:pt x="551271" y="12067"/>
                  <a:pt x="716606" y="0"/>
                </a:cubicBezTo>
                <a:cubicBezTo>
                  <a:pt x="881941" y="-12067"/>
                  <a:pt x="1057501" y="21215"/>
                  <a:pt x="1370597" y="0"/>
                </a:cubicBezTo>
                <a:cubicBezTo>
                  <a:pt x="1683693" y="-21215"/>
                  <a:pt x="1905803" y="5874"/>
                  <a:pt x="2087203" y="0"/>
                </a:cubicBezTo>
                <a:cubicBezTo>
                  <a:pt x="2101922" y="263761"/>
                  <a:pt x="2093492" y="328437"/>
                  <a:pt x="2087203" y="585702"/>
                </a:cubicBezTo>
                <a:cubicBezTo>
                  <a:pt x="2080914" y="842967"/>
                  <a:pt x="2074612" y="937468"/>
                  <a:pt x="2087203" y="1121674"/>
                </a:cubicBezTo>
                <a:cubicBezTo>
                  <a:pt x="2099794" y="1305880"/>
                  <a:pt x="2071820" y="1484716"/>
                  <a:pt x="2087203" y="1657647"/>
                </a:cubicBezTo>
                <a:cubicBezTo>
                  <a:pt x="1950097" y="1689082"/>
                  <a:pt x="1681328" y="1660382"/>
                  <a:pt x="1433213" y="1657647"/>
                </a:cubicBezTo>
                <a:cubicBezTo>
                  <a:pt x="1185098" y="1654913"/>
                  <a:pt x="1025412" y="1632993"/>
                  <a:pt x="758350" y="1657647"/>
                </a:cubicBezTo>
                <a:cubicBezTo>
                  <a:pt x="491288" y="1682301"/>
                  <a:pt x="216315" y="1623218"/>
                  <a:pt x="0" y="1657647"/>
                </a:cubicBezTo>
                <a:cubicBezTo>
                  <a:pt x="-1658" y="1475984"/>
                  <a:pt x="-23252" y="1349465"/>
                  <a:pt x="0" y="1105098"/>
                </a:cubicBezTo>
                <a:cubicBezTo>
                  <a:pt x="23252" y="860731"/>
                  <a:pt x="-14554" y="772173"/>
                  <a:pt x="0" y="602278"/>
                </a:cubicBezTo>
                <a:cubicBezTo>
                  <a:pt x="14554" y="432383"/>
                  <a:pt x="-22517" y="291888"/>
                  <a:pt x="0" y="0"/>
                </a:cubicBezTo>
                <a:close/>
              </a:path>
              <a:path w="2087203" h="1657647" stroke="0" extrusionOk="0">
                <a:moveTo>
                  <a:pt x="0" y="0"/>
                </a:moveTo>
                <a:cubicBezTo>
                  <a:pt x="307914" y="-8501"/>
                  <a:pt x="501693" y="27997"/>
                  <a:pt x="653990" y="0"/>
                </a:cubicBezTo>
                <a:cubicBezTo>
                  <a:pt x="806287" y="-27997"/>
                  <a:pt x="1022128" y="-14225"/>
                  <a:pt x="1328853" y="0"/>
                </a:cubicBezTo>
                <a:cubicBezTo>
                  <a:pt x="1635578" y="14225"/>
                  <a:pt x="1866240" y="34992"/>
                  <a:pt x="2087203" y="0"/>
                </a:cubicBezTo>
                <a:cubicBezTo>
                  <a:pt x="2095351" y="192599"/>
                  <a:pt x="2081369" y="381698"/>
                  <a:pt x="2087203" y="569125"/>
                </a:cubicBezTo>
                <a:cubicBezTo>
                  <a:pt x="2093037" y="756552"/>
                  <a:pt x="2113671" y="962468"/>
                  <a:pt x="2087203" y="1138251"/>
                </a:cubicBezTo>
                <a:cubicBezTo>
                  <a:pt x="2060735" y="1314034"/>
                  <a:pt x="2070554" y="1424528"/>
                  <a:pt x="2087203" y="1657647"/>
                </a:cubicBezTo>
                <a:cubicBezTo>
                  <a:pt x="1751893" y="1646663"/>
                  <a:pt x="1715314" y="1625973"/>
                  <a:pt x="1391469" y="1657647"/>
                </a:cubicBezTo>
                <a:cubicBezTo>
                  <a:pt x="1067624" y="1689321"/>
                  <a:pt x="868648" y="1677421"/>
                  <a:pt x="674862" y="1657647"/>
                </a:cubicBezTo>
                <a:cubicBezTo>
                  <a:pt x="481076" y="1637873"/>
                  <a:pt x="258297" y="1624635"/>
                  <a:pt x="0" y="1657647"/>
                </a:cubicBezTo>
                <a:cubicBezTo>
                  <a:pt x="18803" y="1440267"/>
                  <a:pt x="16696" y="1363785"/>
                  <a:pt x="0" y="1121674"/>
                </a:cubicBezTo>
                <a:cubicBezTo>
                  <a:pt x="-16696" y="879563"/>
                  <a:pt x="-25862" y="824923"/>
                  <a:pt x="0" y="552549"/>
                </a:cubicBezTo>
                <a:cubicBezTo>
                  <a:pt x="25862" y="280176"/>
                  <a:pt x="-19792" y="185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41B0CD-5513-6BB6-2198-C46B0CDB2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7" y="1767709"/>
            <a:ext cx="3155074" cy="1657647"/>
          </a:xfrm>
          <a:custGeom>
            <a:avLst/>
            <a:gdLst>
              <a:gd name="csX0" fmla="*/ 0 w 3155074"/>
              <a:gd name="csY0" fmla="*/ 0 h 1657647"/>
              <a:gd name="csX1" fmla="*/ 631015 w 3155074"/>
              <a:gd name="csY1" fmla="*/ 0 h 1657647"/>
              <a:gd name="csX2" fmla="*/ 1262030 w 3155074"/>
              <a:gd name="csY2" fmla="*/ 0 h 1657647"/>
              <a:gd name="csX3" fmla="*/ 1861494 w 3155074"/>
              <a:gd name="csY3" fmla="*/ 0 h 1657647"/>
              <a:gd name="csX4" fmla="*/ 2397856 w 3155074"/>
              <a:gd name="csY4" fmla="*/ 0 h 1657647"/>
              <a:gd name="csX5" fmla="*/ 3155074 w 3155074"/>
              <a:gd name="csY5" fmla="*/ 0 h 1657647"/>
              <a:gd name="csX6" fmla="*/ 3155074 w 3155074"/>
              <a:gd name="csY6" fmla="*/ 535973 h 1657647"/>
              <a:gd name="csX7" fmla="*/ 3155074 w 3155074"/>
              <a:gd name="csY7" fmla="*/ 1038792 h 1657647"/>
              <a:gd name="csX8" fmla="*/ 3155074 w 3155074"/>
              <a:gd name="csY8" fmla="*/ 1657647 h 1657647"/>
              <a:gd name="csX9" fmla="*/ 2587161 w 3155074"/>
              <a:gd name="csY9" fmla="*/ 1657647 h 1657647"/>
              <a:gd name="csX10" fmla="*/ 1893044 w 3155074"/>
              <a:gd name="csY10" fmla="*/ 1657647 h 1657647"/>
              <a:gd name="csX11" fmla="*/ 1293580 w 3155074"/>
              <a:gd name="csY11" fmla="*/ 1657647 h 1657647"/>
              <a:gd name="csX12" fmla="*/ 725667 w 3155074"/>
              <a:gd name="csY12" fmla="*/ 1657647 h 1657647"/>
              <a:gd name="csX13" fmla="*/ 0 w 3155074"/>
              <a:gd name="csY13" fmla="*/ 1657647 h 1657647"/>
              <a:gd name="csX14" fmla="*/ 0 w 3155074"/>
              <a:gd name="csY14" fmla="*/ 1154827 h 1657647"/>
              <a:gd name="csX15" fmla="*/ 0 w 3155074"/>
              <a:gd name="csY15" fmla="*/ 652008 h 1657647"/>
              <a:gd name="csX16" fmla="*/ 0 w 3155074"/>
              <a:gd name="csY16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55074" h="1657647" fill="none" extrusionOk="0">
                <a:moveTo>
                  <a:pt x="0" y="0"/>
                </a:moveTo>
                <a:cubicBezTo>
                  <a:pt x="207300" y="-29115"/>
                  <a:pt x="337273" y="-18382"/>
                  <a:pt x="631015" y="0"/>
                </a:cubicBezTo>
                <a:cubicBezTo>
                  <a:pt x="924758" y="18382"/>
                  <a:pt x="980056" y="-22588"/>
                  <a:pt x="1262030" y="0"/>
                </a:cubicBezTo>
                <a:cubicBezTo>
                  <a:pt x="1544005" y="22588"/>
                  <a:pt x="1593992" y="-21135"/>
                  <a:pt x="1861494" y="0"/>
                </a:cubicBezTo>
                <a:cubicBezTo>
                  <a:pt x="2128996" y="21135"/>
                  <a:pt x="2289894" y="-4168"/>
                  <a:pt x="2397856" y="0"/>
                </a:cubicBezTo>
                <a:cubicBezTo>
                  <a:pt x="2505818" y="4168"/>
                  <a:pt x="2937362" y="26505"/>
                  <a:pt x="3155074" y="0"/>
                </a:cubicBezTo>
                <a:cubicBezTo>
                  <a:pt x="3144458" y="178274"/>
                  <a:pt x="3137190" y="289787"/>
                  <a:pt x="3155074" y="535973"/>
                </a:cubicBezTo>
                <a:cubicBezTo>
                  <a:pt x="3172958" y="782159"/>
                  <a:pt x="3157209" y="874006"/>
                  <a:pt x="3155074" y="1038792"/>
                </a:cubicBezTo>
                <a:cubicBezTo>
                  <a:pt x="3152939" y="1203578"/>
                  <a:pt x="3159360" y="1361742"/>
                  <a:pt x="3155074" y="1657647"/>
                </a:cubicBezTo>
                <a:cubicBezTo>
                  <a:pt x="2911773" y="1684346"/>
                  <a:pt x="2791264" y="1680935"/>
                  <a:pt x="2587161" y="1657647"/>
                </a:cubicBezTo>
                <a:cubicBezTo>
                  <a:pt x="2383058" y="1634359"/>
                  <a:pt x="2162684" y="1682465"/>
                  <a:pt x="1893044" y="1657647"/>
                </a:cubicBezTo>
                <a:cubicBezTo>
                  <a:pt x="1623404" y="1632829"/>
                  <a:pt x="1510383" y="1640975"/>
                  <a:pt x="1293580" y="1657647"/>
                </a:cubicBezTo>
                <a:cubicBezTo>
                  <a:pt x="1076777" y="1674319"/>
                  <a:pt x="885187" y="1652195"/>
                  <a:pt x="725667" y="1657647"/>
                </a:cubicBezTo>
                <a:cubicBezTo>
                  <a:pt x="566147" y="1663099"/>
                  <a:pt x="186523" y="1647029"/>
                  <a:pt x="0" y="1657647"/>
                </a:cubicBezTo>
                <a:cubicBezTo>
                  <a:pt x="-1158" y="1544101"/>
                  <a:pt x="5236" y="1292956"/>
                  <a:pt x="0" y="1154827"/>
                </a:cubicBezTo>
                <a:cubicBezTo>
                  <a:pt x="-5236" y="1016698"/>
                  <a:pt x="24302" y="795896"/>
                  <a:pt x="0" y="652008"/>
                </a:cubicBezTo>
                <a:cubicBezTo>
                  <a:pt x="-24302" y="508120"/>
                  <a:pt x="10570" y="178135"/>
                  <a:pt x="0" y="0"/>
                </a:cubicBezTo>
                <a:close/>
              </a:path>
              <a:path w="3155074" h="1657647" stroke="0" extrusionOk="0">
                <a:moveTo>
                  <a:pt x="0" y="0"/>
                </a:moveTo>
                <a:cubicBezTo>
                  <a:pt x="161746" y="17905"/>
                  <a:pt x="317462" y="9333"/>
                  <a:pt x="567913" y="0"/>
                </a:cubicBezTo>
                <a:cubicBezTo>
                  <a:pt x="818364" y="-9333"/>
                  <a:pt x="1065758" y="-20468"/>
                  <a:pt x="1230479" y="0"/>
                </a:cubicBezTo>
                <a:cubicBezTo>
                  <a:pt x="1395200" y="20468"/>
                  <a:pt x="1589950" y="829"/>
                  <a:pt x="1924595" y="0"/>
                </a:cubicBezTo>
                <a:cubicBezTo>
                  <a:pt x="2259240" y="-829"/>
                  <a:pt x="2302071" y="7932"/>
                  <a:pt x="2524059" y="0"/>
                </a:cubicBezTo>
                <a:cubicBezTo>
                  <a:pt x="2746047" y="-7932"/>
                  <a:pt x="2899151" y="-14050"/>
                  <a:pt x="3155074" y="0"/>
                </a:cubicBezTo>
                <a:cubicBezTo>
                  <a:pt x="3128697" y="223154"/>
                  <a:pt x="3127337" y="443325"/>
                  <a:pt x="3155074" y="569125"/>
                </a:cubicBezTo>
                <a:cubicBezTo>
                  <a:pt x="3182811" y="694926"/>
                  <a:pt x="3144579" y="910331"/>
                  <a:pt x="3155074" y="1071945"/>
                </a:cubicBezTo>
                <a:cubicBezTo>
                  <a:pt x="3165569" y="1233559"/>
                  <a:pt x="3128624" y="1445112"/>
                  <a:pt x="3155074" y="1657647"/>
                </a:cubicBezTo>
                <a:cubicBezTo>
                  <a:pt x="2877358" y="1662005"/>
                  <a:pt x="2784157" y="1630391"/>
                  <a:pt x="2587161" y="1657647"/>
                </a:cubicBezTo>
                <a:cubicBezTo>
                  <a:pt x="2390165" y="1684903"/>
                  <a:pt x="2148453" y="1686213"/>
                  <a:pt x="1987697" y="1657647"/>
                </a:cubicBezTo>
                <a:cubicBezTo>
                  <a:pt x="1826941" y="1629081"/>
                  <a:pt x="1522620" y="1645858"/>
                  <a:pt x="1325131" y="1657647"/>
                </a:cubicBezTo>
                <a:cubicBezTo>
                  <a:pt x="1127642" y="1669436"/>
                  <a:pt x="880843" y="1655970"/>
                  <a:pt x="725667" y="1657647"/>
                </a:cubicBezTo>
                <a:cubicBezTo>
                  <a:pt x="570491" y="1659324"/>
                  <a:pt x="337541" y="1677680"/>
                  <a:pt x="0" y="1657647"/>
                </a:cubicBezTo>
                <a:cubicBezTo>
                  <a:pt x="23160" y="1440306"/>
                  <a:pt x="11406" y="1304223"/>
                  <a:pt x="0" y="1071945"/>
                </a:cubicBezTo>
                <a:cubicBezTo>
                  <a:pt x="-11406" y="839667"/>
                  <a:pt x="-2961" y="711165"/>
                  <a:pt x="0" y="502820"/>
                </a:cubicBezTo>
                <a:cubicBezTo>
                  <a:pt x="2961" y="294475"/>
                  <a:pt x="2564" y="144393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1BD4C8-65C3-B79B-027B-FF44BB17C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70" y="4390835"/>
            <a:ext cx="4422555" cy="4422555"/>
          </a:xfrm>
          <a:custGeom>
            <a:avLst/>
            <a:gdLst>
              <a:gd name="csX0" fmla="*/ 0 w 4422555"/>
              <a:gd name="csY0" fmla="*/ 0 h 4422555"/>
              <a:gd name="csX1" fmla="*/ 587568 w 4422555"/>
              <a:gd name="csY1" fmla="*/ 0 h 4422555"/>
              <a:gd name="csX2" fmla="*/ 1086685 w 4422555"/>
              <a:gd name="csY2" fmla="*/ 0 h 4422555"/>
              <a:gd name="csX3" fmla="*/ 1630027 w 4422555"/>
              <a:gd name="csY3" fmla="*/ 0 h 4422555"/>
              <a:gd name="csX4" fmla="*/ 2173370 w 4422555"/>
              <a:gd name="csY4" fmla="*/ 0 h 4422555"/>
              <a:gd name="csX5" fmla="*/ 2893615 w 4422555"/>
              <a:gd name="csY5" fmla="*/ 0 h 4422555"/>
              <a:gd name="csX6" fmla="*/ 3392731 w 4422555"/>
              <a:gd name="csY6" fmla="*/ 0 h 4422555"/>
              <a:gd name="csX7" fmla="*/ 4422555 w 4422555"/>
              <a:gd name="csY7" fmla="*/ 0 h 4422555"/>
              <a:gd name="csX8" fmla="*/ 4422555 w 4422555"/>
              <a:gd name="csY8" fmla="*/ 631794 h 4422555"/>
              <a:gd name="csX9" fmla="*/ 4422555 w 4422555"/>
              <a:gd name="csY9" fmla="*/ 1352038 h 4422555"/>
              <a:gd name="csX10" fmla="*/ 4422555 w 4422555"/>
              <a:gd name="csY10" fmla="*/ 1939606 h 4422555"/>
              <a:gd name="csX11" fmla="*/ 4422555 w 4422555"/>
              <a:gd name="csY11" fmla="*/ 2571400 h 4422555"/>
              <a:gd name="csX12" fmla="*/ 4422555 w 4422555"/>
              <a:gd name="csY12" fmla="*/ 3203193 h 4422555"/>
              <a:gd name="csX13" fmla="*/ 4422555 w 4422555"/>
              <a:gd name="csY13" fmla="*/ 4422555 h 4422555"/>
              <a:gd name="csX14" fmla="*/ 3834987 w 4422555"/>
              <a:gd name="csY14" fmla="*/ 4422555 h 4422555"/>
              <a:gd name="csX15" fmla="*/ 3203193 w 4422555"/>
              <a:gd name="csY15" fmla="*/ 4422555 h 4422555"/>
              <a:gd name="csX16" fmla="*/ 2615625 w 4422555"/>
              <a:gd name="csY16" fmla="*/ 4422555 h 4422555"/>
              <a:gd name="csX17" fmla="*/ 1939606 w 4422555"/>
              <a:gd name="csY17" fmla="*/ 4422555 h 4422555"/>
              <a:gd name="csX18" fmla="*/ 1396264 w 4422555"/>
              <a:gd name="csY18" fmla="*/ 4422555 h 4422555"/>
              <a:gd name="csX19" fmla="*/ 720245 w 4422555"/>
              <a:gd name="csY19" fmla="*/ 4422555 h 4422555"/>
              <a:gd name="csX20" fmla="*/ 0 w 4422555"/>
              <a:gd name="csY20" fmla="*/ 4422555 h 4422555"/>
              <a:gd name="csX21" fmla="*/ 0 w 4422555"/>
              <a:gd name="csY21" fmla="*/ 3879213 h 4422555"/>
              <a:gd name="csX22" fmla="*/ 0 w 4422555"/>
              <a:gd name="csY22" fmla="*/ 3380096 h 4422555"/>
              <a:gd name="csX23" fmla="*/ 0 w 4422555"/>
              <a:gd name="csY23" fmla="*/ 2704076 h 4422555"/>
              <a:gd name="csX24" fmla="*/ 0 w 4422555"/>
              <a:gd name="csY24" fmla="*/ 2028057 h 4422555"/>
              <a:gd name="csX25" fmla="*/ 0 w 4422555"/>
              <a:gd name="csY25" fmla="*/ 1352038 h 4422555"/>
              <a:gd name="csX26" fmla="*/ 0 w 4422555"/>
              <a:gd name="csY26" fmla="*/ 764470 h 4422555"/>
              <a:gd name="csX27" fmla="*/ 0 w 4422555"/>
              <a:gd name="csY27" fmla="*/ 0 h 4422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422555" h="4422555" fill="none" extrusionOk="0">
                <a:moveTo>
                  <a:pt x="0" y="0"/>
                </a:moveTo>
                <a:cubicBezTo>
                  <a:pt x="163155" y="4853"/>
                  <a:pt x="414147" y="-5004"/>
                  <a:pt x="587568" y="0"/>
                </a:cubicBezTo>
                <a:cubicBezTo>
                  <a:pt x="760989" y="5004"/>
                  <a:pt x="896553" y="12031"/>
                  <a:pt x="1086685" y="0"/>
                </a:cubicBezTo>
                <a:cubicBezTo>
                  <a:pt x="1276817" y="-12031"/>
                  <a:pt x="1397886" y="-23361"/>
                  <a:pt x="1630027" y="0"/>
                </a:cubicBezTo>
                <a:cubicBezTo>
                  <a:pt x="1862168" y="23361"/>
                  <a:pt x="2008180" y="10575"/>
                  <a:pt x="2173370" y="0"/>
                </a:cubicBezTo>
                <a:cubicBezTo>
                  <a:pt x="2338560" y="-10575"/>
                  <a:pt x="2535718" y="-7363"/>
                  <a:pt x="2893615" y="0"/>
                </a:cubicBezTo>
                <a:cubicBezTo>
                  <a:pt x="3251513" y="7363"/>
                  <a:pt x="3274665" y="4207"/>
                  <a:pt x="3392731" y="0"/>
                </a:cubicBezTo>
                <a:cubicBezTo>
                  <a:pt x="3510797" y="-4207"/>
                  <a:pt x="4106930" y="43731"/>
                  <a:pt x="4422555" y="0"/>
                </a:cubicBezTo>
                <a:cubicBezTo>
                  <a:pt x="4418060" y="174698"/>
                  <a:pt x="4425990" y="322548"/>
                  <a:pt x="4422555" y="631794"/>
                </a:cubicBezTo>
                <a:cubicBezTo>
                  <a:pt x="4419120" y="941040"/>
                  <a:pt x="4445444" y="1020931"/>
                  <a:pt x="4422555" y="1352038"/>
                </a:cubicBezTo>
                <a:cubicBezTo>
                  <a:pt x="4399666" y="1683145"/>
                  <a:pt x="4404259" y="1683556"/>
                  <a:pt x="4422555" y="1939606"/>
                </a:cubicBezTo>
                <a:cubicBezTo>
                  <a:pt x="4440851" y="2195656"/>
                  <a:pt x="4436474" y="2324169"/>
                  <a:pt x="4422555" y="2571400"/>
                </a:cubicBezTo>
                <a:cubicBezTo>
                  <a:pt x="4408636" y="2818631"/>
                  <a:pt x="4410412" y="2999426"/>
                  <a:pt x="4422555" y="3203193"/>
                </a:cubicBezTo>
                <a:cubicBezTo>
                  <a:pt x="4434698" y="3406960"/>
                  <a:pt x="4459469" y="4048583"/>
                  <a:pt x="4422555" y="4422555"/>
                </a:cubicBezTo>
                <a:cubicBezTo>
                  <a:pt x="4266388" y="4401324"/>
                  <a:pt x="4080884" y="4411078"/>
                  <a:pt x="3834987" y="4422555"/>
                </a:cubicBezTo>
                <a:cubicBezTo>
                  <a:pt x="3589090" y="4434032"/>
                  <a:pt x="3364935" y="4440913"/>
                  <a:pt x="3203193" y="4422555"/>
                </a:cubicBezTo>
                <a:cubicBezTo>
                  <a:pt x="3041451" y="4404197"/>
                  <a:pt x="2813376" y="4421209"/>
                  <a:pt x="2615625" y="4422555"/>
                </a:cubicBezTo>
                <a:cubicBezTo>
                  <a:pt x="2417874" y="4423901"/>
                  <a:pt x="2080110" y="4417824"/>
                  <a:pt x="1939606" y="4422555"/>
                </a:cubicBezTo>
                <a:cubicBezTo>
                  <a:pt x="1799102" y="4427286"/>
                  <a:pt x="1517796" y="4442033"/>
                  <a:pt x="1396264" y="4422555"/>
                </a:cubicBezTo>
                <a:cubicBezTo>
                  <a:pt x="1274732" y="4403077"/>
                  <a:pt x="978695" y="4421058"/>
                  <a:pt x="720245" y="4422555"/>
                </a:cubicBezTo>
                <a:cubicBezTo>
                  <a:pt x="461795" y="4424052"/>
                  <a:pt x="295517" y="4456371"/>
                  <a:pt x="0" y="4422555"/>
                </a:cubicBezTo>
                <a:cubicBezTo>
                  <a:pt x="-214" y="4279485"/>
                  <a:pt x="18523" y="4001799"/>
                  <a:pt x="0" y="3879213"/>
                </a:cubicBezTo>
                <a:cubicBezTo>
                  <a:pt x="-18523" y="3756627"/>
                  <a:pt x="16141" y="3558653"/>
                  <a:pt x="0" y="3380096"/>
                </a:cubicBezTo>
                <a:cubicBezTo>
                  <a:pt x="-16141" y="3201539"/>
                  <a:pt x="20563" y="2911813"/>
                  <a:pt x="0" y="2704076"/>
                </a:cubicBezTo>
                <a:cubicBezTo>
                  <a:pt x="-20563" y="2496339"/>
                  <a:pt x="15651" y="2333942"/>
                  <a:pt x="0" y="2028057"/>
                </a:cubicBezTo>
                <a:cubicBezTo>
                  <a:pt x="-15651" y="1722172"/>
                  <a:pt x="-8025" y="1508705"/>
                  <a:pt x="0" y="1352038"/>
                </a:cubicBezTo>
                <a:cubicBezTo>
                  <a:pt x="8025" y="1195371"/>
                  <a:pt x="4850" y="982326"/>
                  <a:pt x="0" y="764470"/>
                </a:cubicBezTo>
                <a:cubicBezTo>
                  <a:pt x="-4850" y="546614"/>
                  <a:pt x="-27010" y="212475"/>
                  <a:pt x="0" y="0"/>
                </a:cubicBezTo>
                <a:close/>
              </a:path>
              <a:path w="4422555" h="4422555" stroke="0" extrusionOk="0">
                <a:moveTo>
                  <a:pt x="0" y="0"/>
                </a:moveTo>
                <a:cubicBezTo>
                  <a:pt x="254164" y="-33862"/>
                  <a:pt x="379884" y="-7823"/>
                  <a:pt x="720245" y="0"/>
                </a:cubicBezTo>
                <a:cubicBezTo>
                  <a:pt x="1060607" y="7823"/>
                  <a:pt x="1117031" y="-6052"/>
                  <a:pt x="1219362" y="0"/>
                </a:cubicBezTo>
                <a:cubicBezTo>
                  <a:pt x="1321693" y="6052"/>
                  <a:pt x="1645567" y="25076"/>
                  <a:pt x="1939606" y="0"/>
                </a:cubicBezTo>
                <a:cubicBezTo>
                  <a:pt x="2233645" y="-25076"/>
                  <a:pt x="2363912" y="20817"/>
                  <a:pt x="2571400" y="0"/>
                </a:cubicBezTo>
                <a:cubicBezTo>
                  <a:pt x="2778888" y="-20817"/>
                  <a:pt x="3017470" y="-1655"/>
                  <a:pt x="3291645" y="0"/>
                </a:cubicBezTo>
                <a:cubicBezTo>
                  <a:pt x="3565821" y="1655"/>
                  <a:pt x="3590708" y="10602"/>
                  <a:pt x="3879213" y="0"/>
                </a:cubicBezTo>
                <a:cubicBezTo>
                  <a:pt x="4167718" y="-10602"/>
                  <a:pt x="4304274" y="-9324"/>
                  <a:pt x="4422555" y="0"/>
                </a:cubicBezTo>
                <a:cubicBezTo>
                  <a:pt x="4407537" y="143533"/>
                  <a:pt x="4446639" y="444071"/>
                  <a:pt x="4422555" y="587568"/>
                </a:cubicBezTo>
                <a:cubicBezTo>
                  <a:pt x="4398471" y="731065"/>
                  <a:pt x="4398715" y="936318"/>
                  <a:pt x="4422555" y="1086685"/>
                </a:cubicBezTo>
                <a:cubicBezTo>
                  <a:pt x="4446395" y="1237052"/>
                  <a:pt x="4396072" y="1538826"/>
                  <a:pt x="4422555" y="1674253"/>
                </a:cubicBezTo>
                <a:cubicBezTo>
                  <a:pt x="4449038" y="1809680"/>
                  <a:pt x="4423271" y="2048962"/>
                  <a:pt x="4422555" y="2173370"/>
                </a:cubicBezTo>
                <a:cubicBezTo>
                  <a:pt x="4421839" y="2297778"/>
                  <a:pt x="4411233" y="2561517"/>
                  <a:pt x="4422555" y="2849389"/>
                </a:cubicBezTo>
                <a:cubicBezTo>
                  <a:pt x="4433877" y="3137261"/>
                  <a:pt x="4432258" y="3164473"/>
                  <a:pt x="4422555" y="3348506"/>
                </a:cubicBezTo>
                <a:cubicBezTo>
                  <a:pt x="4412852" y="3532539"/>
                  <a:pt x="4369415" y="4159791"/>
                  <a:pt x="4422555" y="4422555"/>
                </a:cubicBezTo>
                <a:cubicBezTo>
                  <a:pt x="4192616" y="4409547"/>
                  <a:pt x="3957504" y="4451806"/>
                  <a:pt x="3746536" y="4422555"/>
                </a:cubicBezTo>
                <a:cubicBezTo>
                  <a:pt x="3535568" y="4393304"/>
                  <a:pt x="3437905" y="4421669"/>
                  <a:pt x="3203193" y="4422555"/>
                </a:cubicBezTo>
                <a:cubicBezTo>
                  <a:pt x="2968481" y="4423441"/>
                  <a:pt x="2811085" y="4399325"/>
                  <a:pt x="2482949" y="4422555"/>
                </a:cubicBezTo>
                <a:cubicBezTo>
                  <a:pt x="2154813" y="4445785"/>
                  <a:pt x="2203791" y="4410182"/>
                  <a:pt x="1983832" y="4422555"/>
                </a:cubicBezTo>
                <a:cubicBezTo>
                  <a:pt x="1763873" y="4434928"/>
                  <a:pt x="1493917" y="4406011"/>
                  <a:pt x="1263587" y="4422555"/>
                </a:cubicBezTo>
                <a:cubicBezTo>
                  <a:pt x="1033257" y="4439099"/>
                  <a:pt x="837707" y="4428104"/>
                  <a:pt x="676019" y="4422555"/>
                </a:cubicBezTo>
                <a:cubicBezTo>
                  <a:pt x="514331" y="4417006"/>
                  <a:pt x="336437" y="4435555"/>
                  <a:pt x="0" y="4422555"/>
                </a:cubicBezTo>
                <a:cubicBezTo>
                  <a:pt x="23738" y="4278541"/>
                  <a:pt x="-30048" y="4000602"/>
                  <a:pt x="0" y="3790761"/>
                </a:cubicBezTo>
                <a:cubicBezTo>
                  <a:pt x="30048" y="3580920"/>
                  <a:pt x="-4297" y="3487836"/>
                  <a:pt x="0" y="3247419"/>
                </a:cubicBezTo>
                <a:cubicBezTo>
                  <a:pt x="4297" y="3007002"/>
                  <a:pt x="-24275" y="2819036"/>
                  <a:pt x="0" y="2527174"/>
                </a:cubicBezTo>
                <a:cubicBezTo>
                  <a:pt x="24275" y="2235312"/>
                  <a:pt x="23899" y="2165445"/>
                  <a:pt x="0" y="1806930"/>
                </a:cubicBezTo>
                <a:cubicBezTo>
                  <a:pt x="-23899" y="1448415"/>
                  <a:pt x="-17724" y="1404181"/>
                  <a:pt x="0" y="1175136"/>
                </a:cubicBezTo>
                <a:cubicBezTo>
                  <a:pt x="17724" y="946091"/>
                  <a:pt x="27103" y="756472"/>
                  <a:pt x="0" y="543342"/>
                </a:cubicBezTo>
                <a:cubicBezTo>
                  <a:pt x="-27103" y="330212"/>
                  <a:pt x="1324" y="239091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15750972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1" name="Google Shape;195;p20">
            <a:extLst>
              <a:ext uri="{FF2B5EF4-FFF2-40B4-BE49-F238E27FC236}">
                <a16:creationId xmlns:a16="http://schemas.microsoft.com/office/drawing/2014/main" id="{F0A1AC2D-B43B-BDDB-B494-B478DCE9AE09}"/>
              </a:ext>
            </a:extLst>
          </p:cNvPr>
          <p:cNvSpPr txBox="1"/>
          <p:nvPr/>
        </p:nvSpPr>
        <p:spPr>
          <a:xfrm>
            <a:off x="2048944" y="3709867"/>
            <a:ext cx="1619332" cy="591366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Kerr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12" name="Picture 2" descr="Planetario Halley UIS – Grupo Halley">
            <a:extLst>
              <a:ext uri="{FF2B5EF4-FFF2-40B4-BE49-F238E27FC236}">
                <a16:creationId xmlns:a16="http://schemas.microsoft.com/office/drawing/2014/main" id="{38165195-2A00-4F35-E8D4-39AC17FC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75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0D03CBCD-2672-1135-D9DF-FFE4A34A6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5EA74F3C-5914-2FE0-E77B-DFB832B45353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7A91D65C-2268-13CA-AEDD-C30F0BAC1133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4CD5D01E-7054-991D-4FBE-380973BCD4D9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A82284D3-60AB-E900-C106-E87B85C08191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6DC0F371-9475-C14B-265E-AE2FA7CB61A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8D5B41A9-733A-BAD4-A1ED-0A5E7F91F814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20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23CC8D90-369A-78FC-019C-3793A075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70B3DC2-8763-36BA-C21F-ED7F2447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FC037E1C-2743-C2AF-7FFC-8173064F6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9D965F-54BF-15F8-AF93-03F039DA3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75" y="1767709"/>
            <a:ext cx="2087203" cy="1657647"/>
          </a:xfrm>
          <a:custGeom>
            <a:avLst/>
            <a:gdLst>
              <a:gd name="csX0" fmla="*/ 0 w 2087203"/>
              <a:gd name="csY0" fmla="*/ 0 h 1657647"/>
              <a:gd name="csX1" fmla="*/ 716606 w 2087203"/>
              <a:gd name="csY1" fmla="*/ 0 h 1657647"/>
              <a:gd name="csX2" fmla="*/ 1370597 w 2087203"/>
              <a:gd name="csY2" fmla="*/ 0 h 1657647"/>
              <a:gd name="csX3" fmla="*/ 2087203 w 2087203"/>
              <a:gd name="csY3" fmla="*/ 0 h 1657647"/>
              <a:gd name="csX4" fmla="*/ 2087203 w 2087203"/>
              <a:gd name="csY4" fmla="*/ 585702 h 1657647"/>
              <a:gd name="csX5" fmla="*/ 2087203 w 2087203"/>
              <a:gd name="csY5" fmla="*/ 1121674 h 1657647"/>
              <a:gd name="csX6" fmla="*/ 2087203 w 2087203"/>
              <a:gd name="csY6" fmla="*/ 1657647 h 1657647"/>
              <a:gd name="csX7" fmla="*/ 1433213 w 2087203"/>
              <a:gd name="csY7" fmla="*/ 1657647 h 1657647"/>
              <a:gd name="csX8" fmla="*/ 758350 w 2087203"/>
              <a:gd name="csY8" fmla="*/ 1657647 h 1657647"/>
              <a:gd name="csX9" fmla="*/ 0 w 2087203"/>
              <a:gd name="csY9" fmla="*/ 1657647 h 1657647"/>
              <a:gd name="csX10" fmla="*/ 0 w 2087203"/>
              <a:gd name="csY10" fmla="*/ 1105098 h 1657647"/>
              <a:gd name="csX11" fmla="*/ 0 w 2087203"/>
              <a:gd name="csY11" fmla="*/ 602278 h 1657647"/>
              <a:gd name="csX12" fmla="*/ 0 w 2087203"/>
              <a:gd name="csY12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87203" h="1657647" fill="none" extrusionOk="0">
                <a:moveTo>
                  <a:pt x="0" y="0"/>
                </a:moveTo>
                <a:cubicBezTo>
                  <a:pt x="351634" y="-29591"/>
                  <a:pt x="551271" y="12067"/>
                  <a:pt x="716606" y="0"/>
                </a:cubicBezTo>
                <a:cubicBezTo>
                  <a:pt x="881941" y="-12067"/>
                  <a:pt x="1057501" y="21215"/>
                  <a:pt x="1370597" y="0"/>
                </a:cubicBezTo>
                <a:cubicBezTo>
                  <a:pt x="1683693" y="-21215"/>
                  <a:pt x="1905803" y="5874"/>
                  <a:pt x="2087203" y="0"/>
                </a:cubicBezTo>
                <a:cubicBezTo>
                  <a:pt x="2101922" y="263761"/>
                  <a:pt x="2093492" y="328437"/>
                  <a:pt x="2087203" y="585702"/>
                </a:cubicBezTo>
                <a:cubicBezTo>
                  <a:pt x="2080914" y="842967"/>
                  <a:pt x="2074612" y="937468"/>
                  <a:pt x="2087203" y="1121674"/>
                </a:cubicBezTo>
                <a:cubicBezTo>
                  <a:pt x="2099794" y="1305880"/>
                  <a:pt x="2071820" y="1484716"/>
                  <a:pt x="2087203" y="1657647"/>
                </a:cubicBezTo>
                <a:cubicBezTo>
                  <a:pt x="1950097" y="1689082"/>
                  <a:pt x="1681328" y="1660382"/>
                  <a:pt x="1433213" y="1657647"/>
                </a:cubicBezTo>
                <a:cubicBezTo>
                  <a:pt x="1185098" y="1654913"/>
                  <a:pt x="1025412" y="1632993"/>
                  <a:pt x="758350" y="1657647"/>
                </a:cubicBezTo>
                <a:cubicBezTo>
                  <a:pt x="491288" y="1682301"/>
                  <a:pt x="216315" y="1623218"/>
                  <a:pt x="0" y="1657647"/>
                </a:cubicBezTo>
                <a:cubicBezTo>
                  <a:pt x="-1658" y="1475984"/>
                  <a:pt x="-23252" y="1349465"/>
                  <a:pt x="0" y="1105098"/>
                </a:cubicBezTo>
                <a:cubicBezTo>
                  <a:pt x="23252" y="860731"/>
                  <a:pt x="-14554" y="772173"/>
                  <a:pt x="0" y="602278"/>
                </a:cubicBezTo>
                <a:cubicBezTo>
                  <a:pt x="14554" y="432383"/>
                  <a:pt x="-22517" y="291888"/>
                  <a:pt x="0" y="0"/>
                </a:cubicBezTo>
                <a:close/>
              </a:path>
              <a:path w="2087203" h="1657647" stroke="0" extrusionOk="0">
                <a:moveTo>
                  <a:pt x="0" y="0"/>
                </a:moveTo>
                <a:cubicBezTo>
                  <a:pt x="307914" y="-8501"/>
                  <a:pt x="501693" y="27997"/>
                  <a:pt x="653990" y="0"/>
                </a:cubicBezTo>
                <a:cubicBezTo>
                  <a:pt x="806287" y="-27997"/>
                  <a:pt x="1022128" y="-14225"/>
                  <a:pt x="1328853" y="0"/>
                </a:cubicBezTo>
                <a:cubicBezTo>
                  <a:pt x="1635578" y="14225"/>
                  <a:pt x="1866240" y="34992"/>
                  <a:pt x="2087203" y="0"/>
                </a:cubicBezTo>
                <a:cubicBezTo>
                  <a:pt x="2095351" y="192599"/>
                  <a:pt x="2081369" y="381698"/>
                  <a:pt x="2087203" y="569125"/>
                </a:cubicBezTo>
                <a:cubicBezTo>
                  <a:pt x="2093037" y="756552"/>
                  <a:pt x="2113671" y="962468"/>
                  <a:pt x="2087203" y="1138251"/>
                </a:cubicBezTo>
                <a:cubicBezTo>
                  <a:pt x="2060735" y="1314034"/>
                  <a:pt x="2070554" y="1424528"/>
                  <a:pt x="2087203" y="1657647"/>
                </a:cubicBezTo>
                <a:cubicBezTo>
                  <a:pt x="1751893" y="1646663"/>
                  <a:pt x="1715314" y="1625973"/>
                  <a:pt x="1391469" y="1657647"/>
                </a:cubicBezTo>
                <a:cubicBezTo>
                  <a:pt x="1067624" y="1689321"/>
                  <a:pt x="868648" y="1677421"/>
                  <a:pt x="674862" y="1657647"/>
                </a:cubicBezTo>
                <a:cubicBezTo>
                  <a:pt x="481076" y="1637873"/>
                  <a:pt x="258297" y="1624635"/>
                  <a:pt x="0" y="1657647"/>
                </a:cubicBezTo>
                <a:cubicBezTo>
                  <a:pt x="18803" y="1440267"/>
                  <a:pt x="16696" y="1363785"/>
                  <a:pt x="0" y="1121674"/>
                </a:cubicBezTo>
                <a:cubicBezTo>
                  <a:pt x="-16696" y="879563"/>
                  <a:pt x="-25862" y="824923"/>
                  <a:pt x="0" y="552549"/>
                </a:cubicBezTo>
                <a:cubicBezTo>
                  <a:pt x="25862" y="280176"/>
                  <a:pt x="-19792" y="185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921B48-8ECE-81AD-BDA4-1295ED70A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7" y="1767709"/>
            <a:ext cx="3155074" cy="1657647"/>
          </a:xfrm>
          <a:custGeom>
            <a:avLst/>
            <a:gdLst>
              <a:gd name="csX0" fmla="*/ 0 w 3155074"/>
              <a:gd name="csY0" fmla="*/ 0 h 1657647"/>
              <a:gd name="csX1" fmla="*/ 631015 w 3155074"/>
              <a:gd name="csY1" fmla="*/ 0 h 1657647"/>
              <a:gd name="csX2" fmla="*/ 1262030 w 3155074"/>
              <a:gd name="csY2" fmla="*/ 0 h 1657647"/>
              <a:gd name="csX3" fmla="*/ 1861494 w 3155074"/>
              <a:gd name="csY3" fmla="*/ 0 h 1657647"/>
              <a:gd name="csX4" fmla="*/ 2397856 w 3155074"/>
              <a:gd name="csY4" fmla="*/ 0 h 1657647"/>
              <a:gd name="csX5" fmla="*/ 3155074 w 3155074"/>
              <a:gd name="csY5" fmla="*/ 0 h 1657647"/>
              <a:gd name="csX6" fmla="*/ 3155074 w 3155074"/>
              <a:gd name="csY6" fmla="*/ 535973 h 1657647"/>
              <a:gd name="csX7" fmla="*/ 3155074 w 3155074"/>
              <a:gd name="csY7" fmla="*/ 1038792 h 1657647"/>
              <a:gd name="csX8" fmla="*/ 3155074 w 3155074"/>
              <a:gd name="csY8" fmla="*/ 1657647 h 1657647"/>
              <a:gd name="csX9" fmla="*/ 2587161 w 3155074"/>
              <a:gd name="csY9" fmla="*/ 1657647 h 1657647"/>
              <a:gd name="csX10" fmla="*/ 1893044 w 3155074"/>
              <a:gd name="csY10" fmla="*/ 1657647 h 1657647"/>
              <a:gd name="csX11" fmla="*/ 1293580 w 3155074"/>
              <a:gd name="csY11" fmla="*/ 1657647 h 1657647"/>
              <a:gd name="csX12" fmla="*/ 725667 w 3155074"/>
              <a:gd name="csY12" fmla="*/ 1657647 h 1657647"/>
              <a:gd name="csX13" fmla="*/ 0 w 3155074"/>
              <a:gd name="csY13" fmla="*/ 1657647 h 1657647"/>
              <a:gd name="csX14" fmla="*/ 0 w 3155074"/>
              <a:gd name="csY14" fmla="*/ 1154827 h 1657647"/>
              <a:gd name="csX15" fmla="*/ 0 w 3155074"/>
              <a:gd name="csY15" fmla="*/ 652008 h 1657647"/>
              <a:gd name="csX16" fmla="*/ 0 w 3155074"/>
              <a:gd name="csY16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55074" h="1657647" fill="none" extrusionOk="0">
                <a:moveTo>
                  <a:pt x="0" y="0"/>
                </a:moveTo>
                <a:cubicBezTo>
                  <a:pt x="207300" y="-29115"/>
                  <a:pt x="337273" y="-18382"/>
                  <a:pt x="631015" y="0"/>
                </a:cubicBezTo>
                <a:cubicBezTo>
                  <a:pt x="924758" y="18382"/>
                  <a:pt x="980056" y="-22588"/>
                  <a:pt x="1262030" y="0"/>
                </a:cubicBezTo>
                <a:cubicBezTo>
                  <a:pt x="1544005" y="22588"/>
                  <a:pt x="1593992" y="-21135"/>
                  <a:pt x="1861494" y="0"/>
                </a:cubicBezTo>
                <a:cubicBezTo>
                  <a:pt x="2128996" y="21135"/>
                  <a:pt x="2289894" y="-4168"/>
                  <a:pt x="2397856" y="0"/>
                </a:cubicBezTo>
                <a:cubicBezTo>
                  <a:pt x="2505818" y="4168"/>
                  <a:pt x="2937362" y="26505"/>
                  <a:pt x="3155074" y="0"/>
                </a:cubicBezTo>
                <a:cubicBezTo>
                  <a:pt x="3144458" y="178274"/>
                  <a:pt x="3137190" y="289787"/>
                  <a:pt x="3155074" y="535973"/>
                </a:cubicBezTo>
                <a:cubicBezTo>
                  <a:pt x="3172958" y="782159"/>
                  <a:pt x="3157209" y="874006"/>
                  <a:pt x="3155074" y="1038792"/>
                </a:cubicBezTo>
                <a:cubicBezTo>
                  <a:pt x="3152939" y="1203578"/>
                  <a:pt x="3159360" y="1361742"/>
                  <a:pt x="3155074" y="1657647"/>
                </a:cubicBezTo>
                <a:cubicBezTo>
                  <a:pt x="2911773" y="1684346"/>
                  <a:pt x="2791264" y="1680935"/>
                  <a:pt x="2587161" y="1657647"/>
                </a:cubicBezTo>
                <a:cubicBezTo>
                  <a:pt x="2383058" y="1634359"/>
                  <a:pt x="2162684" y="1682465"/>
                  <a:pt x="1893044" y="1657647"/>
                </a:cubicBezTo>
                <a:cubicBezTo>
                  <a:pt x="1623404" y="1632829"/>
                  <a:pt x="1510383" y="1640975"/>
                  <a:pt x="1293580" y="1657647"/>
                </a:cubicBezTo>
                <a:cubicBezTo>
                  <a:pt x="1076777" y="1674319"/>
                  <a:pt x="885187" y="1652195"/>
                  <a:pt x="725667" y="1657647"/>
                </a:cubicBezTo>
                <a:cubicBezTo>
                  <a:pt x="566147" y="1663099"/>
                  <a:pt x="186523" y="1647029"/>
                  <a:pt x="0" y="1657647"/>
                </a:cubicBezTo>
                <a:cubicBezTo>
                  <a:pt x="-1158" y="1544101"/>
                  <a:pt x="5236" y="1292956"/>
                  <a:pt x="0" y="1154827"/>
                </a:cubicBezTo>
                <a:cubicBezTo>
                  <a:pt x="-5236" y="1016698"/>
                  <a:pt x="24302" y="795896"/>
                  <a:pt x="0" y="652008"/>
                </a:cubicBezTo>
                <a:cubicBezTo>
                  <a:pt x="-24302" y="508120"/>
                  <a:pt x="10570" y="178135"/>
                  <a:pt x="0" y="0"/>
                </a:cubicBezTo>
                <a:close/>
              </a:path>
              <a:path w="3155074" h="1657647" stroke="0" extrusionOk="0">
                <a:moveTo>
                  <a:pt x="0" y="0"/>
                </a:moveTo>
                <a:cubicBezTo>
                  <a:pt x="161746" y="17905"/>
                  <a:pt x="317462" y="9333"/>
                  <a:pt x="567913" y="0"/>
                </a:cubicBezTo>
                <a:cubicBezTo>
                  <a:pt x="818364" y="-9333"/>
                  <a:pt x="1065758" y="-20468"/>
                  <a:pt x="1230479" y="0"/>
                </a:cubicBezTo>
                <a:cubicBezTo>
                  <a:pt x="1395200" y="20468"/>
                  <a:pt x="1589950" y="829"/>
                  <a:pt x="1924595" y="0"/>
                </a:cubicBezTo>
                <a:cubicBezTo>
                  <a:pt x="2259240" y="-829"/>
                  <a:pt x="2302071" y="7932"/>
                  <a:pt x="2524059" y="0"/>
                </a:cubicBezTo>
                <a:cubicBezTo>
                  <a:pt x="2746047" y="-7932"/>
                  <a:pt x="2899151" y="-14050"/>
                  <a:pt x="3155074" y="0"/>
                </a:cubicBezTo>
                <a:cubicBezTo>
                  <a:pt x="3128697" y="223154"/>
                  <a:pt x="3127337" y="443325"/>
                  <a:pt x="3155074" y="569125"/>
                </a:cubicBezTo>
                <a:cubicBezTo>
                  <a:pt x="3182811" y="694926"/>
                  <a:pt x="3144579" y="910331"/>
                  <a:pt x="3155074" y="1071945"/>
                </a:cubicBezTo>
                <a:cubicBezTo>
                  <a:pt x="3165569" y="1233559"/>
                  <a:pt x="3128624" y="1445112"/>
                  <a:pt x="3155074" y="1657647"/>
                </a:cubicBezTo>
                <a:cubicBezTo>
                  <a:pt x="2877358" y="1662005"/>
                  <a:pt x="2784157" y="1630391"/>
                  <a:pt x="2587161" y="1657647"/>
                </a:cubicBezTo>
                <a:cubicBezTo>
                  <a:pt x="2390165" y="1684903"/>
                  <a:pt x="2148453" y="1686213"/>
                  <a:pt x="1987697" y="1657647"/>
                </a:cubicBezTo>
                <a:cubicBezTo>
                  <a:pt x="1826941" y="1629081"/>
                  <a:pt x="1522620" y="1645858"/>
                  <a:pt x="1325131" y="1657647"/>
                </a:cubicBezTo>
                <a:cubicBezTo>
                  <a:pt x="1127642" y="1669436"/>
                  <a:pt x="880843" y="1655970"/>
                  <a:pt x="725667" y="1657647"/>
                </a:cubicBezTo>
                <a:cubicBezTo>
                  <a:pt x="570491" y="1659324"/>
                  <a:pt x="337541" y="1677680"/>
                  <a:pt x="0" y="1657647"/>
                </a:cubicBezTo>
                <a:cubicBezTo>
                  <a:pt x="23160" y="1440306"/>
                  <a:pt x="11406" y="1304223"/>
                  <a:pt x="0" y="1071945"/>
                </a:cubicBezTo>
                <a:cubicBezTo>
                  <a:pt x="-11406" y="839667"/>
                  <a:pt x="-2961" y="711165"/>
                  <a:pt x="0" y="502820"/>
                </a:cubicBezTo>
                <a:cubicBezTo>
                  <a:pt x="2961" y="294475"/>
                  <a:pt x="2564" y="144393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500338-D472-436B-8FB9-E7579E8B4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70" y="4390835"/>
            <a:ext cx="4422555" cy="4422555"/>
          </a:xfrm>
          <a:custGeom>
            <a:avLst/>
            <a:gdLst>
              <a:gd name="csX0" fmla="*/ 0 w 4422555"/>
              <a:gd name="csY0" fmla="*/ 0 h 4422555"/>
              <a:gd name="csX1" fmla="*/ 587568 w 4422555"/>
              <a:gd name="csY1" fmla="*/ 0 h 4422555"/>
              <a:gd name="csX2" fmla="*/ 1086685 w 4422555"/>
              <a:gd name="csY2" fmla="*/ 0 h 4422555"/>
              <a:gd name="csX3" fmla="*/ 1630027 w 4422555"/>
              <a:gd name="csY3" fmla="*/ 0 h 4422555"/>
              <a:gd name="csX4" fmla="*/ 2173370 w 4422555"/>
              <a:gd name="csY4" fmla="*/ 0 h 4422555"/>
              <a:gd name="csX5" fmla="*/ 2893615 w 4422555"/>
              <a:gd name="csY5" fmla="*/ 0 h 4422555"/>
              <a:gd name="csX6" fmla="*/ 3392731 w 4422555"/>
              <a:gd name="csY6" fmla="*/ 0 h 4422555"/>
              <a:gd name="csX7" fmla="*/ 4422555 w 4422555"/>
              <a:gd name="csY7" fmla="*/ 0 h 4422555"/>
              <a:gd name="csX8" fmla="*/ 4422555 w 4422555"/>
              <a:gd name="csY8" fmla="*/ 631794 h 4422555"/>
              <a:gd name="csX9" fmla="*/ 4422555 w 4422555"/>
              <a:gd name="csY9" fmla="*/ 1352038 h 4422555"/>
              <a:gd name="csX10" fmla="*/ 4422555 w 4422555"/>
              <a:gd name="csY10" fmla="*/ 1939606 h 4422555"/>
              <a:gd name="csX11" fmla="*/ 4422555 w 4422555"/>
              <a:gd name="csY11" fmla="*/ 2571400 h 4422555"/>
              <a:gd name="csX12" fmla="*/ 4422555 w 4422555"/>
              <a:gd name="csY12" fmla="*/ 3203193 h 4422555"/>
              <a:gd name="csX13" fmla="*/ 4422555 w 4422555"/>
              <a:gd name="csY13" fmla="*/ 4422555 h 4422555"/>
              <a:gd name="csX14" fmla="*/ 3834987 w 4422555"/>
              <a:gd name="csY14" fmla="*/ 4422555 h 4422555"/>
              <a:gd name="csX15" fmla="*/ 3203193 w 4422555"/>
              <a:gd name="csY15" fmla="*/ 4422555 h 4422555"/>
              <a:gd name="csX16" fmla="*/ 2615625 w 4422555"/>
              <a:gd name="csY16" fmla="*/ 4422555 h 4422555"/>
              <a:gd name="csX17" fmla="*/ 1939606 w 4422555"/>
              <a:gd name="csY17" fmla="*/ 4422555 h 4422555"/>
              <a:gd name="csX18" fmla="*/ 1396264 w 4422555"/>
              <a:gd name="csY18" fmla="*/ 4422555 h 4422555"/>
              <a:gd name="csX19" fmla="*/ 720245 w 4422555"/>
              <a:gd name="csY19" fmla="*/ 4422555 h 4422555"/>
              <a:gd name="csX20" fmla="*/ 0 w 4422555"/>
              <a:gd name="csY20" fmla="*/ 4422555 h 4422555"/>
              <a:gd name="csX21" fmla="*/ 0 w 4422555"/>
              <a:gd name="csY21" fmla="*/ 3879213 h 4422555"/>
              <a:gd name="csX22" fmla="*/ 0 w 4422555"/>
              <a:gd name="csY22" fmla="*/ 3380096 h 4422555"/>
              <a:gd name="csX23" fmla="*/ 0 w 4422555"/>
              <a:gd name="csY23" fmla="*/ 2704076 h 4422555"/>
              <a:gd name="csX24" fmla="*/ 0 w 4422555"/>
              <a:gd name="csY24" fmla="*/ 2028057 h 4422555"/>
              <a:gd name="csX25" fmla="*/ 0 w 4422555"/>
              <a:gd name="csY25" fmla="*/ 1352038 h 4422555"/>
              <a:gd name="csX26" fmla="*/ 0 w 4422555"/>
              <a:gd name="csY26" fmla="*/ 764470 h 4422555"/>
              <a:gd name="csX27" fmla="*/ 0 w 4422555"/>
              <a:gd name="csY27" fmla="*/ 0 h 4422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422555" h="4422555" fill="none" extrusionOk="0">
                <a:moveTo>
                  <a:pt x="0" y="0"/>
                </a:moveTo>
                <a:cubicBezTo>
                  <a:pt x="163155" y="4853"/>
                  <a:pt x="414147" y="-5004"/>
                  <a:pt x="587568" y="0"/>
                </a:cubicBezTo>
                <a:cubicBezTo>
                  <a:pt x="760989" y="5004"/>
                  <a:pt x="896553" y="12031"/>
                  <a:pt x="1086685" y="0"/>
                </a:cubicBezTo>
                <a:cubicBezTo>
                  <a:pt x="1276817" y="-12031"/>
                  <a:pt x="1397886" y="-23361"/>
                  <a:pt x="1630027" y="0"/>
                </a:cubicBezTo>
                <a:cubicBezTo>
                  <a:pt x="1862168" y="23361"/>
                  <a:pt x="2008180" y="10575"/>
                  <a:pt x="2173370" y="0"/>
                </a:cubicBezTo>
                <a:cubicBezTo>
                  <a:pt x="2338560" y="-10575"/>
                  <a:pt x="2535718" y="-7363"/>
                  <a:pt x="2893615" y="0"/>
                </a:cubicBezTo>
                <a:cubicBezTo>
                  <a:pt x="3251513" y="7363"/>
                  <a:pt x="3274665" y="4207"/>
                  <a:pt x="3392731" y="0"/>
                </a:cubicBezTo>
                <a:cubicBezTo>
                  <a:pt x="3510797" y="-4207"/>
                  <a:pt x="4106930" y="43731"/>
                  <a:pt x="4422555" y="0"/>
                </a:cubicBezTo>
                <a:cubicBezTo>
                  <a:pt x="4418060" y="174698"/>
                  <a:pt x="4425990" y="322548"/>
                  <a:pt x="4422555" y="631794"/>
                </a:cubicBezTo>
                <a:cubicBezTo>
                  <a:pt x="4419120" y="941040"/>
                  <a:pt x="4445444" y="1020931"/>
                  <a:pt x="4422555" y="1352038"/>
                </a:cubicBezTo>
                <a:cubicBezTo>
                  <a:pt x="4399666" y="1683145"/>
                  <a:pt x="4404259" y="1683556"/>
                  <a:pt x="4422555" y="1939606"/>
                </a:cubicBezTo>
                <a:cubicBezTo>
                  <a:pt x="4440851" y="2195656"/>
                  <a:pt x="4436474" y="2324169"/>
                  <a:pt x="4422555" y="2571400"/>
                </a:cubicBezTo>
                <a:cubicBezTo>
                  <a:pt x="4408636" y="2818631"/>
                  <a:pt x="4410412" y="2999426"/>
                  <a:pt x="4422555" y="3203193"/>
                </a:cubicBezTo>
                <a:cubicBezTo>
                  <a:pt x="4434698" y="3406960"/>
                  <a:pt x="4459469" y="4048583"/>
                  <a:pt x="4422555" y="4422555"/>
                </a:cubicBezTo>
                <a:cubicBezTo>
                  <a:pt x="4266388" y="4401324"/>
                  <a:pt x="4080884" y="4411078"/>
                  <a:pt x="3834987" y="4422555"/>
                </a:cubicBezTo>
                <a:cubicBezTo>
                  <a:pt x="3589090" y="4434032"/>
                  <a:pt x="3364935" y="4440913"/>
                  <a:pt x="3203193" y="4422555"/>
                </a:cubicBezTo>
                <a:cubicBezTo>
                  <a:pt x="3041451" y="4404197"/>
                  <a:pt x="2813376" y="4421209"/>
                  <a:pt x="2615625" y="4422555"/>
                </a:cubicBezTo>
                <a:cubicBezTo>
                  <a:pt x="2417874" y="4423901"/>
                  <a:pt x="2080110" y="4417824"/>
                  <a:pt x="1939606" y="4422555"/>
                </a:cubicBezTo>
                <a:cubicBezTo>
                  <a:pt x="1799102" y="4427286"/>
                  <a:pt x="1517796" y="4442033"/>
                  <a:pt x="1396264" y="4422555"/>
                </a:cubicBezTo>
                <a:cubicBezTo>
                  <a:pt x="1274732" y="4403077"/>
                  <a:pt x="978695" y="4421058"/>
                  <a:pt x="720245" y="4422555"/>
                </a:cubicBezTo>
                <a:cubicBezTo>
                  <a:pt x="461795" y="4424052"/>
                  <a:pt x="295517" y="4456371"/>
                  <a:pt x="0" y="4422555"/>
                </a:cubicBezTo>
                <a:cubicBezTo>
                  <a:pt x="-214" y="4279485"/>
                  <a:pt x="18523" y="4001799"/>
                  <a:pt x="0" y="3879213"/>
                </a:cubicBezTo>
                <a:cubicBezTo>
                  <a:pt x="-18523" y="3756627"/>
                  <a:pt x="16141" y="3558653"/>
                  <a:pt x="0" y="3380096"/>
                </a:cubicBezTo>
                <a:cubicBezTo>
                  <a:pt x="-16141" y="3201539"/>
                  <a:pt x="20563" y="2911813"/>
                  <a:pt x="0" y="2704076"/>
                </a:cubicBezTo>
                <a:cubicBezTo>
                  <a:pt x="-20563" y="2496339"/>
                  <a:pt x="15651" y="2333942"/>
                  <a:pt x="0" y="2028057"/>
                </a:cubicBezTo>
                <a:cubicBezTo>
                  <a:pt x="-15651" y="1722172"/>
                  <a:pt x="-8025" y="1508705"/>
                  <a:pt x="0" y="1352038"/>
                </a:cubicBezTo>
                <a:cubicBezTo>
                  <a:pt x="8025" y="1195371"/>
                  <a:pt x="4850" y="982326"/>
                  <a:pt x="0" y="764470"/>
                </a:cubicBezTo>
                <a:cubicBezTo>
                  <a:pt x="-4850" y="546614"/>
                  <a:pt x="-27010" y="212475"/>
                  <a:pt x="0" y="0"/>
                </a:cubicBezTo>
                <a:close/>
              </a:path>
              <a:path w="4422555" h="4422555" stroke="0" extrusionOk="0">
                <a:moveTo>
                  <a:pt x="0" y="0"/>
                </a:moveTo>
                <a:cubicBezTo>
                  <a:pt x="254164" y="-33862"/>
                  <a:pt x="379884" y="-7823"/>
                  <a:pt x="720245" y="0"/>
                </a:cubicBezTo>
                <a:cubicBezTo>
                  <a:pt x="1060607" y="7823"/>
                  <a:pt x="1117031" y="-6052"/>
                  <a:pt x="1219362" y="0"/>
                </a:cubicBezTo>
                <a:cubicBezTo>
                  <a:pt x="1321693" y="6052"/>
                  <a:pt x="1645567" y="25076"/>
                  <a:pt x="1939606" y="0"/>
                </a:cubicBezTo>
                <a:cubicBezTo>
                  <a:pt x="2233645" y="-25076"/>
                  <a:pt x="2363912" y="20817"/>
                  <a:pt x="2571400" y="0"/>
                </a:cubicBezTo>
                <a:cubicBezTo>
                  <a:pt x="2778888" y="-20817"/>
                  <a:pt x="3017470" y="-1655"/>
                  <a:pt x="3291645" y="0"/>
                </a:cubicBezTo>
                <a:cubicBezTo>
                  <a:pt x="3565821" y="1655"/>
                  <a:pt x="3590708" y="10602"/>
                  <a:pt x="3879213" y="0"/>
                </a:cubicBezTo>
                <a:cubicBezTo>
                  <a:pt x="4167718" y="-10602"/>
                  <a:pt x="4304274" y="-9324"/>
                  <a:pt x="4422555" y="0"/>
                </a:cubicBezTo>
                <a:cubicBezTo>
                  <a:pt x="4407537" y="143533"/>
                  <a:pt x="4446639" y="444071"/>
                  <a:pt x="4422555" y="587568"/>
                </a:cubicBezTo>
                <a:cubicBezTo>
                  <a:pt x="4398471" y="731065"/>
                  <a:pt x="4398715" y="936318"/>
                  <a:pt x="4422555" y="1086685"/>
                </a:cubicBezTo>
                <a:cubicBezTo>
                  <a:pt x="4446395" y="1237052"/>
                  <a:pt x="4396072" y="1538826"/>
                  <a:pt x="4422555" y="1674253"/>
                </a:cubicBezTo>
                <a:cubicBezTo>
                  <a:pt x="4449038" y="1809680"/>
                  <a:pt x="4423271" y="2048962"/>
                  <a:pt x="4422555" y="2173370"/>
                </a:cubicBezTo>
                <a:cubicBezTo>
                  <a:pt x="4421839" y="2297778"/>
                  <a:pt x="4411233" y="2561517"/>
                  <a:pt x="4422555" y="2849389"/>
                </a:cubicBezTo>
                <a:cubicBezTo>
                  <a:pt x="4433877" y="3137261"/>
                  <a:pt x="4432258" y="3164473"/>
                  <a:pt x="4422555" y="3348506"/>
                </a:cubicBezTo>
                <a:cubicBezTo>
                  <a:pt x="4412852" y="3532539"/>
                  <a:pt x="4369415" y="4159791"/>
                  <a:pt x="4422555" y="4422555"/>
                </a:cubicBezTo>
                <a:cubicBezTo>
                  <a:pt x="4192616" y="4409547"/>
                  <a:pt x="3957504" y="4451806"/>
                  <a:pt x="3746536" y="4422555"/>
                </a:cubicBezTo>
                <a:cubicBezTo>
                  <a:pt x="3535568" y="4393304"/>
                  <a:pt x="3437905" y="4421669"/>
                  <a:pt x="3203193" y="4422555"/>
                </a:cubicBezTo>
                <a:cubicBezTo>
                  <a:pt x="2968481" y="4423441"/>
                  <a:pt x="2811085" y="4399325"/>
                  <a:pt x="2482949" y="4422555"/>
                </a:cubicBezTo>
                <a:cubicBezTo>
                  <a:pt x="2154813" y="4445785"/>
                  <a:pt x="2203791" y="4410182"/>
                  <a:pt x="1983832" y="4422555"/>
                </a:cubicBezTo>
                <a:cubicBezTo>
                  <a:pt x="1763873" y="4434928"/>
                  <a:pt x="1493917" y="4406011"/>
                  <a:pt x="1263587" y="4422555"/>
                </a:cubicBezTo>
                <a:cubicBezTo>
                  <a:pt x="1033257" y="4439099"/>
                  <a:pt x="837707" y="4428104"/>
                  <a:pt x="676019" y="4422555"/>
                </a:cubicBezTo>
                <a:cubicBezTo>
                  <a:pt x="514331" y="4417006"/>
                  <a:pt x="336437" y="4435555"/>
                  <a:pt x="0" y="4422555"/>
                </a:cubicBezTo>
                <a:cubicBezTo>
                  <a:pt x="23738" y="4278541"/>
                  <a:pt x="-30048" y="4000602"/>
                  <a:pt x="0" y="3790761"/>
                </a:cubicBezTo>
                <a:cubicBezTo>
                  <a:pt x="30048" y="3580920"/>
                  <a:pt x="-4297" y="3487836"/>
                  <a:pt x="0" y="3247419"/>
                </a:cubicBezTo>
                <a:cubicBezTo>
                  <a:pt x="4297" y="3007002"/>
                  <a:pt x="-24275" y="2819036"/>
                  <a:pt x="0" y="2527174"/>
                </a:cubicBezTo>
                <a:cubicBezTo>
                  <a:pt x="24275" y="2235312"/>
                  <a:pt x="23899" y="2165445"/>
                  <a:pt x="0" y="1806930"/>
                </a:cubicBezTo>
                <a:cubicBezTo>
                  <a:pt x="-23899" y="1448415"/>
                  <a:pt x="-17724" y="1404181"/>
                  <a:pt x="0" y="1175136"/>
                </a:cubicBezTo>
                <a:cubicBezTo>
                  <a:pt x="17724" y="946091"/>
                  <a:pt x="27103" y="756472"/>
                  <a:pt x="0" y="543342"/>
                </a:cubicBezTo>
                <a:cubicBezTo>
                  <a:pt x="-27103" y="330212"/>
                  <a:pt x="1324" y="239091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15750972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1" name="Google Shape;195;p20">
            <a:extLst>
              <a:ext uri="{FF2B5EF4-FFF2-40B4-BE49-F238E27FC236}">
                <a16:creationId xmlns:a16="http://schemas.microsoft.com/office/drawing/2014/main" id="{247C0E09-5E08-8574-EECA-2670500FE6AA}"/>
              </a:ext>
            </a:extLst>
          </p:cNvPr>
          <p:cNvSpPr txBox="1"/>
          <p:nvPr/>
        </p:nvSpPr>
        <p:spPr>
          <a:xfrm>
            <a:off x="2048944" y="3709867"/>
            <a:ext cx="1619332" cy="591366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Kerr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14" name="Imagen 13" descr="Diagrama&#10;&#10;El contenido generado por IA puede ser incorrecto.">
            <a:extLst>
              <a:ext uri="{FF2B5EF4-FFF2-40B4-BE49-F238E27FC236}">
                <a16:creationId xmlns:a16="http://schemas.microsoft.com/office/drawing/2014/main" id="{723A96DD-FA15-096A-9433-448C6DFDBD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5206" y="3244694"/>
            <a:ext cx="5506946" cy="5301834"/>
          </a:xfrm>
          <a:prstGeom prst="rect">
            <a:avLst/>
          </a:prstGeom>
        </p:spPr>
      </p:pic>
      <p:sp>
        <p:nvSpPr>
          <p:cNvPr id="16" name="Google Shape;195;p20">
            <a:extLst>
              <a:ext uri="{FF2B5EF4-FFF2-40B4-BE49-F238E27FC236}">
                <a16:creationId xmlns:a16="http://schemas.microsoft.com/office/drawing/2014/main" id="{CB096581-9F75-AAE3-E895-156F59E7C2BD}"/>
              </a:ext>
            </a:extLst>
          </p:cNvPr>
          <p:cNvSpPr txBox="1"/>
          <p:nvPr/>
        </p:nvSpPr>
        <p:spPr>
          <a:xfrm>
            <a:off x="10693632" y="2653328"/>
            <a:ext cx="1619332" cy="591366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RNS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7" name="Google Shape;195;p20">
            <a:extLst>
              <a:ext uri="{FF2B5EF4-FFF2-40B4-BE49-F238E27FC236}">
                <a16:creationId xmlns:a16="http://schemas.microsoft.com/office/drawing/2014/main" id="{25CC020C-76D8-7FBD-09B8-8ABDBB71FACF}"/>
              </a:ext>
            </a:extLst>
          </p:cNvPr>
          <p:cNvSpPr txBox="1"/>
          <p:nvPr/>
        </p:nvSpPr>
        <p:spPr>
          <a:xfrm>
            <a:off x="10693632" y="8635473"/>
            <a:ext cx="1619332" cy="506885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4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 = 0,1</a:t>
            </a:r>
            <a:endParaRPr lang="es-CO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18" name="Picture 2" descr="Planetario Halley UIS – Grupo Halley">
            <a:extLst>
              <a:ext uri="{FF2B5EF4-FFF2-40B4-BE49-F238E27FC236}">
                <a16:creationId xmlns:a16="http://schemas.microsoft.com/office/drawing/2014/main" id="{6721A43C-6889-0B35-04DA-A50D3BF4D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36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22433793-DEAA-2699-091B-A88EB5365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B0627EEA-9C0E-1365-D6E4-BFEE4B94165B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E68AA0C0-9CCA-E13F-97FB-B59F90999589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413B1F11-A13F-44AC-DD45-B154E7A2FE02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29;p16">
            <a:extLst>
              <a:ext uri="{FF2B5EF4-FFF2-40B4-BE49-F238E27FC236}">
                <a16:creationId xmlns:a16="http://schemas.microsoft.com/office/drawing/2014/main" id="{D610D88B-5A85-2331-8FB4-B3E07C7B2B05}"/>
              </a:ext>
            </a:extLst>
          </p:cNvPr>
          <p:cNvSpPr txBox="1"/>
          <p:nvPr/>
        </p:nvSpPr>
        <p:spPr>
          <a:xfrm>
            <a:off x="1028700" y="840518"/>
            <a:ext cx="11826756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INTRODUCCIÓN</a:t>
            </a:r>
            <a:endParaRPr lang="es-CO" sz="10000" dirty="0"/>
          </a:p>
        </p:txBody>
      </p:sp>
      <p:pic>
        <p:nvPicPr>
          <p:cNvPr id="1046" name="Picture 22" descr="Newtonian contribution to perihelion precession of Mercury - Physics Stack  Exchange">
            <a:extLst>
              <a:ext uri="{FF2B5EF4-FFF2-40B4-BE49-F238E27FC236}">
                <a16:creationId xmlns:a16="http://schemas.microsoft.com/office/drawing/2014/main" id="{4A90B130-212E-4F26-26AD-81B61356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3017309"/>
            <a:ext cx="4602474" cy="33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96;p20">
            <a:extLst>
              <a:ext uri="{FF2B5EF4-FFF2-40B4-BE49-F238E27FC236}">
                <a16:creationId xmlns:a16="http://schemas.microsoft.com/office/drawing/2014/main" id="{A6E1F462-8A08-B111-5E1F-4BAA8C957495}"/>
              </a:ext>
            </a:extLst>
          </p:cNvPr>
          <p:cNvSpPr txBox="1"/>
          <p:nvPr/>
        </p:nvSpPr>
        <p:spPr>
          <a:xfrm>
            <a:off x="2010627" y="6436839"/>
            <a:ext cx="344634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Precesión del Perihelio de Mercurio</a:t>
            </a:r>
            <a:endParaRPr lang="es-CO" sz="700" dirty="0"/>
          </a:p>
        </p:txBody>
      </p:sp>
      <p:pic>
        <p:nvPicPr>
          <p:cNvPr id="1048" name="Picture 24" descr="Deflection of light due to the mass of the Sun. | Download Scientific  Diagram">
            <a:extLst>
              <a:ext uri="{FF2B5EF4-FFF2-40B4-BE49-F238E27FC236}">
                <a16:creationId xmlns:a16="http://schemas.microsoft.com/office/drawing/2014/main" id="{732DCF39-8E9C-54D4-0312-2F8FFB5F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73" y="3478968"/>
            <a:ext cx="5300453" cy="237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6;p20">
            <a:extLst>
              <a:ext uri="{FF2B5EF4-FFF2-40B4-BE49-F238E27FC236}">
                <a16:creationId xmlns:a16="http://schemas.microsoft.com/office/drawing/2014/main" id="{E08FFC9D-E55F-D531-A3B6-AA60C6C9B6FC}"/>
              </a:ext>
            </a:extLst>
          </p:cNvPr>
          <p:cNvSpPr txBox="1"/>
          <p:nvPr/>
        </p:nvSpPr>
        <p:spPr>
          <a:xfrm>
            <a:off x="7420829" y="6436839"/>
            <a:ext cx="344634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Deflexión de la luz por el sol</a:t>
            </a:r>
            <a:endParaRPr lang="es-CO" sz="700" dirty="0"/>
          </a:p>
        </p:txBody>
      </p:sp>
      <p:pic>
        <p:nvPicPr>
          <p:cNvPr id="1050" name="Picture 26" descr="Gravitational redshift | Download Scientific Diagram">
            <a:extLst>
              <a:ext uri="{FF2B5EF4-FFF2-40B4-BE49-F238E27FC236}">
                <a16:creationId xmlns:a16="http://schemas.microsoft.com/office/drawing/2014/main" id="{E53BA5B0-4519-55D7-47D0-972C3037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90" y="3397029"/>
            <a:ext cx="4516250" cy="253972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96;p20">
            <a:extLst>
              <a:ext uri="{FF2B5EF4-FFF2-40B4-BE49-F238E27FC236}">
                <a16:creationId xmlns:a16="http://schemas.microsoft.com/office/drawing/2014/main" id="{BB15D068-0323-EB11-DD24-E64D6E91457B}"/>
              </a:ext>
            </a:extLst>
          </p:cNvPr>
          <p:cNvSpPr txBox="1"/>
          <p:nvPr/>
        </p:nvSpPr>
        <p:spPr>
          <a:xfrm>
            <a:off x="12831031" y="6408996"/>
            <a:ext cx="344634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Corrimiento al Rojo Gravitacional</a:t>
            </a:r>
            <a:endParaRPr lang="es-CO" sz="700" dirty="0"/>
          </a:p>
        </p:txBody>
      </p:sp>
      <p:cxnSp>
        <p:nvCxnSpPr>
          <p:cNvPr id="17" name="Google Shape;107;p15">
            <a:extLst>
              <a:ext uri="{FF2B5EF4-FFF2-40B4-BE49-F238E27FC236}">
                <a16:creationId xmlns:a16="http://schemas.microsoft.com/office/drawing/2014/main" id="{F8798015-5D35-B166-52D0-0FE410F45C4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08;p15">
            <a:extLst>
              <a:ext uri="{FF2B5EF4-FFF2-40B4-BE49-F238E27FC236}">
                <a16:creationId xmlns:a16="http://schemas.microsoft.com/office/drawing/2014/main" id="{2C8E7EB6-6D1F-869A-D12D-1717C086FCF5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02</a:t>
            </a:r>
            <a:endParaRPr lang="es-CO" sz="784" dirty="0"/>
          </a:p>
        </p:txBody>
      </p:sp>
      <p:pic>
        <p:nvPicPr>
          <p:cNvPr id="1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405C026-94F9-3359-17A4-F672E109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D4C06B0-DF9C-A203-8B0A-374E86D30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anetario Halley UIS – Grupo Halley">
            <a:extLst>
              <a:ext uri="{FF2B5EF4-FFF2-40B4-BE49-F238E27FC236}">
                <a16:creationId xmlns:a16="http://schemas.microsoft.com/office/drawing/2014/main" id="{F62BDE4B-E51F-AED8-5209-CA02334B8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78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D90B158B-1605-6A07-C88D-B38BA610B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D0385028-B310-1704-DA54-1A9EF18F5217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60D361AB-840A-CEF0-8B0A-8C8BB1D90B0D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8B8A4C2F-C7BA-16CD-BA08-4534E282337B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5347E691-6AE6-B765-79DE-DD211553D3E4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DB56E667-5CD8-89EB-6CCB-C28EA832B661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3390F005-2832-88B3-18B0-E6B1A8488772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20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2191752-28BF-CBA0-3A15-02C88620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376636D-C837-05BD-21CE-950CC069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FFDA85B6-A194-F16F-A762-3724ED5F8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75DC0E-6937-46C3-228E-E34C481C9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75" y="1767709"/>
            <a:ext cx="2087203" cy="1657647"/>
          </a:xfrm>
          <a:custGeom>
            <a:avLst/>
            <a:gdLst>
              <a:gd name="csX0" fmla="*/ 0 w 2087203"/>
              <a:gd name="csY0" fmla="*/ 0 h 1657647"/>
              <a:gd name="csX1" fmla="*/ 716606 w 2087203"/>
              <a:gd name="csY1" fmla="*/ 0 h 1657647"/>
              <a:gd name="csX2" fmla="*/ 1370597 w 2087203"/>
              <a:gd name="csY2" fmla="*/ 0 h 1657647"/>
              <a:gd name="csX3" fmla="*/ 2087203 w 2087203"/>
              <a:gd name="csY3" fmla="*/ 0 h 1657647"/>
              <a:gd name="csX4" fmla="*/ 2087203 w 2087203"/>
              <a:gd name="csY4" fmla="*/ 585702 h 1657647"/>
              <a:gd name="csX5" fmla="*/ 2087203 w 2087203"/>
              <a:gd name="csY5" fmla="*/ 1121674 h 1657647"/>
              <a:gd name="csX6" fmla="*/ 2087203 w 2087203"/>
              <a:gd name="csY6" fmla="*/ 1657647 h 1657647"/>
              <a:gd name="csX7" fmla="*/ 1433213 w 2087203"/>
              <a:gd name="csY7" fmla="*/ 1657647 h 1657647"/>
              <a:gd name="csX8" fmla="*/ 758350 w 2087203"/>
              <a:gd name="csY8" fmla="*/ 1657647 h 1657647"/>
              <a:gd name="csX9" fmla="*/ 0 w 2087203"/>
              <a:gd name="csY9" fmla="*/ 1657647 h 1657647"/>
              <a:gd name="csX10" fmla="*/ 0 w 2087203"/>
              <a:gd name="csY10" fmla="*/ 1105098 h 1657647"/>
              <a:gd name="csX11" fmla="*/ 0 w 2087203"/>
              <a:gd name="csY11" fmla="*/ 602278 h 1657647"/>
              <a:gd name="csX12" fmla="*/ 0 w 2087203"/>
              <a:gd name="csY12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87203" h="1657647" fill="none" extrusionOk="0">
                <a:moveTo>
                  <a:pt x="0" y="0"/>
                </a:moveTo>
                <a:cubicBezTo>
                  <a:pt x="351634" y="-29591"/>
                  <a:pt x="551271" y="12067"/>
                  <a:pt x="716606" y="0"/>
                </a:cubicBezTo>
                <a:cubicBezTo>
                  <a:pt x="881941" y="-12067"/>
                  <a:pt x="1057501" y="21215"/>
                  <a:pt x="1370597" y="0"/>
                </a:cubicBezTo>
                <a:cubicBezTo>
                  <a:pt x="1683693" y="-21215"/>
                  <a:pt x="1905803" y="5874"/>
                  <a:pt x="2087203" y="0"/>
                </a:cubicBezTo>
                <a:cubicBezTo>
                  <a:pt x="2101922" y="263761"/>
                  <a:pt x="2093492" y="328437"/>
                  <a:pt x="2087203" y="585702"/>
                </a:cubicBezTo>
                <a:cubicBezTo>
                  <a:pt x="2080914" y="842967"/>
                  <a:pt x="2074612" y="937468"/>
                  <a:pt x="2087203" y="1121674"/>
                </a:cubicBezTo>
                <a:cubicBezTo>
                  <a:pt x="2099794" y="1305880"/>
                  <a:pt x="2071820" y="1484716"/>
                  <a:pt x="2087203" y="1657647"/>
                </a:cubicBezTo>
                <a:cubicBezTo>
                  <a:pt x="1950097" y="1689082"/>
                  <a:pt x="1681328" y="1660382"/>
                  <a:pt x="1433213" y="1657647"/>
                </a:cubicBezTo>
                <a:cubicBezTo>
                  <a:pt x="1185098" y="1654913"/>
                  <a:pt x="1025412" y="1632993"/>
                  <a:pt x="758350" y="1657647"/>
                </a:cubicBezTo>
                <a:cubicBezTo>
                  <a:pt x="491288" y="1682301"/>
                  <a:pt x="216315" y="1623218"/>
                  <a:pt x="0" y="1657647"/>
                </a:cubicBezTo>
                <a:cubicBezTo>
                  <a:pt x="-1658" y="1475984"/>
                  <a:pt x="-23252" y="1349465"/>
                  <a:pt x="0" y="1105098"/>
                </a:cubicBezTo>
                <a:cubicBezTo>
                  <a:pt x="23252" y="860731"/>
                  <a:pt x="-14554" y="772173"/>
                  <a:pt x="0" y="602278"/>
                </a:cubicBezTo>
                <a:cubicBezTo>
                  <a:pt x="14554" y="432383"/>
                  <a:pt x="-22517" y="291888"/>
                  <a:pt x="0" y="0"/>
                </a:cubicBezTo>
                <a:close/>
              </a:path>
              <a:path w="2087203" h="1657647" stroke="0" extrusionOk="0">
                <a:moveTo>
                  <a:pt x="0" y="0"/>
                </a:moveTo>
                <a:cubicBezTo>
                  <a:pt x="307914" y="-8501"/>
                  <a:pt x="501693" y="27997"/>
                  <a:pt x="653990" y="0"/>
                </a:cubicBezTo>
                <a:cubicBezTo>
                  <a:pt x="806287" y="-27997"/>
                  <a:pt x="1022128" y="-14225"/>
                  <a:pt x="1328853" y="0"/>
                </a:cubicBezTo>
                <a:cubicBezTo>
                  <a:pt x="1635578" y="14225"/>
                  <a:pt x="1866240" y="34992"/>
                  <a:pt x="2087203" y="0"/>
                </a:cubicBezTo>
                <a:cubicBezTo>
                  <a:pt x="2095351" y="192599"/>
                  <a:pt x="2081369" y="381698"/>
                  <a:pt x="2087203" y="569125"/>
                </a:cubicBezTo>
                <a:cubicBezTo>
                  <a:pt x="2093037" y="756552"/>
                  <a:pt x="2113671" y="962468"/>
                  <a:pt x="2087203" y="1138251"/>
                </a:cubicBezTo>
                <a:cubicBezTo>
                  <a:pt x="2060735" y="1314034"/>
                  <a:pt x="2070554" y="1424528"/>
                  <a:pt x="2087203" y="1657647"/>
                </a:cubicBezTo>
                <a:cubicBezTo>
                  <a:pt x="1751893" y="1646663"/>
                  <a:pt x="1715314" y="1625973"/>
                  <a:pt x="1391469" y="1657647"/>
                </a:cubicBezTo>
                <a:cubicBezTo>
                  <a:pt x="1067624" y="1689321"/>
                  <a:pt x="868648" y="1677421"/>
                  <a:pt x="674862" y="1657647"/>
                </a:cubicBezTo>
                <a:cubicBezTo>
                  <a:pt x="481076" y="1637873"/>
                  <a:pt x="258297" y="1624635"/>
                  <a:pt x="0" y="1657647"/>
                </a:cubicBezTo>
                <a:cubicBezTo>
                  <a:pt x="18803" y="1440267"/>
                  <a:pt x="16696" y="1363785"/>
                  <a:pt x="0" y="1121674"/>
                </a:cubicBezTo>
                <a:cubicBezTo>
                  <a:pt x="-16696" y="879563"/>
                  <a:pt x="-25862" y="824923"/>
                  <a:pt x="0" y="552549"/>
                </a:cubicBezTo>
                <a:cubicBezTo>
                  <a:pt x="25862" y="280176"/>
                  <a:pt x="-19792" y="185024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round/>
            <a:extLst>
              <a:ext uri="{C807C97D-BFC1-408E-A445-0C87EB9F89A2}">
                <ask:lineSketchStyleProps xmlns:ask="http://schemas.microsoft.com/office/drawing/2018/sketchyshapes" sd="36896268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919A8C-5D72-B4C3-5D12-C69658C35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37" y="1767709"/>
            <a:ext cx="3155074" cy="1657647"/>
          </a:xfrm>
          <a:custGeom>
            <a:avLst/>
            <a:gdLst>
              <a:gd name="csX0" fmla="*/ 0 w 3155074"/>
              <a:gd name="csY0" fmla="*/ 0 h 1657647"/>
              <a:gd name="csX1" fmla="*/ 631015 w 3155074"/>
              <a:gd name="csY1" fmla="*/ 0 h 1657647"/>
              <a:gd name="csX2" fmla="*/ 1262030 w 3155074"/>
              <a:gd name="csY2" fmla="*/ 0 h 1657647"/>
              <a:gd name="csX3" fmla="*/ 1861494 w 3155074"/>
              <a:gd name="csY3" fmla="*/ 0 h 1657647"/>
              <a:gd name="csX4" fmla="*/ 2397856 w 3155074"/>
              <a:gd name="csY4" fmla="*/ 0 h 1657647"/>
              <a:gd name="csX5" fmla="*/ 3155074 w 3155074"/>
              <a:gd name="csY5" fmla="*/ 0 h 1657647"/>
              <a:gd name="csX6" fmla="*/ 3155074 w 3155074"/>
              <a:gd name="csY6" fmla="*/ 535973 h 1657647"/>
              <a:gd name="csX7" fmla="*/ 3155074 w 3155074"/>
              <a:gd name="csY7" fmla="*/ 1038792 h 1657647"/>
              <a:gd name="csX8" fmla="*/ 3155074 w 3155074"/>
              <a:gd name="csY8" fmla="*/ 1657647 h 1657647"/>
              <a:gd name="csX9" fmla="*/ 2587161 w 3155074"/>
              <a:gd name="csY9" fmla="*/ 1657647 h 1657647"/>
              <a:gd name="csX10" fmla="*/ 1893044 w 3155074"/>
              <a:gd name="csY10" fmla="*/ 1657647 h 1657647"/>
              <a:gd name="csX11" fmla="*/ 1293580 w 3155074"/>
              <a:gd name="csY11" fmla="*/ 1657647 h 1657647"/>
              <a:gd name="csX12" fmla="*/ 725667 w 3155074"/>
              <a:gd name="csY12" fmla="*/ 1657647 h 1657647"/>
              <a:gd name="csX13" fmla="*/ 0 w 3155074"/>
              <a:gd name="csY13" fmla="*/ 1657647 h 1657647"/>
              <a:gd name="csX14" fmla="*/ 0 w 3155074"/>
              <a:gd name="csY14" fmla="*/ 1154827 h 1657647"/>
              <a:gd name="csX15" fmla="*/ 0 w 3155074"/>
              <a:gd name="csY15" fmla="*/ 652008 h 1657647"/>
              <a:gd name="csX16" fmla="*/ 0 w 3155074"/>
              <a:gd name="csY16" fmla="*/ 0 h 165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55074" h="1657647" fill="none" extrusionOk="0">
                <a:moveTo>
                  <a:pt x="0" y="0"/>
                </a:moveTo>
                <a:cubicBezTo>
                  <a:pt x="207300" y="-29115"/>
                  <a:pt x="337273" y="-18382"/>
                  <a:pt x="631015" y="0"/>
                </a:cubicBezTo>
                <a:cubicBezTo>
                  <a:pt x="924758" y="18382"/>
                  <a:pt x="980056" y="-22588"/>
                  <a:pt x="1262030" y="0"/>
                </a:cubicBezTo>
                <a:cubicBezTo>
                  <a:pt x="1544005" y="22588"/>
                  <a:pt x="1593992" y="-21135"/>
                  <a:pt x="1861494" y="0"/>
                </a:cubicBezTo>
                <a:cubicBezTo>
                  <a:pt x="2128996" y="21135"/>
                  <a:pt x="2289894" y="-4168"/>
                  <a:pt x="2397856" y="0"/>
                </a:cubicBezTo>
                <a:cubicBezTo>
                  <a:pt x="2505818" y="4168"/>
                  <a:pt x="2937362" y="26505"/>
                  <a:pt x="3155074" y="0"/>
                </a:cubicBezTo>
                <a:cubicBezTo>
                  <a:pt x="3144458" y="178274"/>
                  <a:pt x="3137190" y="289787"/>
                  <a:pt x="3155074" y="535973"/>
                </a:cubicBezTo>
                <a:cubicBezTo>
                  <a:pt x="3172958" y="782159"/>
                  <a:pt x="3157209" y="874006"/>
                  <a:pt x="3155074" y="1038792"/>
                </a:cubicBezTo>
                <a:cubicBezTo>
                  <a:pt x="3152939" y="1203578"/>
                  <a:pt x="3159360" y="1361742"/>
                  <a:pt x="3155074" y="1657647"/>
                </a:cubicBezTo>
                <a:cubicBezTo>
                  <a:pt x="2911773" y="1684346"/>
                  <a:pt x="2791264" y="1680935"/>
                  <a:pt x="2587161" y="1657647"/>
                </a:cubicBezTo>
                <a:cubicBezTo>
                  <a:pt x="2383058" y="1634359"/>
                  <a:pt x="2162684" y="1682465"/>
                  <a:pt x="1893044" y="1657647"/>
                </a:cubicBezTo>
                <a:cubicBezTo>
                  <a:pt x="1623404" y="1632829"/>
                  <a:pt x="1510383" y="1640975"/>
                  <a:pt x="1293580" y="1657647"/>
                </a:cubicBezTo>
                <a:cubicBezTo>
                  <a:pt x="1076777" y="1674319"/>
                  <a:pt x="885187" y="1652195"/>
                  <a:pt x="725667" y="1657647"/>
                </a:cubicBezTo>
                <a:cubicBezTo>
                  <a:pt x="566147" y="1663099"/>
                  <a:pt x="186523" y="1647029"/>
                  <a:pt x="0" y="1657647"/>
                </a:cubicBezTo>
                <a:cubicBezTo>
                  <a:pt x="-1158" y="1544101"/>
                  <a:pt x="5236" y="1292956"/>
                  <a:pt x="0" y="1154827"/>
                </a:cubicBezTo>
                <a:cubicBezTo>
                  <a:pt x="-5236" y="1016698"/>
                  <a:pt x="24302" y="795896"/>
                  <a:pt x="0" y="652008"/>
                </a:cubicBezTo>
                <a:cubicBezTo>
                  <a:pt x="-24302" y="508120"/>
                  <a:pt x="10570" y="178135"/>
                  <a:pt x="0" y="0"/>
                </a:cubicBezTo>
                <a:close/>
              </a:path>
              <a:path w="3155074" h="1657647" stroke="0" extrusionOk="0">
                <a:moveTo>
                  <a:pt x="0" y="0"/>
                </a:moveTo>
                <a:cubicBezTo>
                  <a:pt x="161746" y="17905"/>
                  <a:pt x="317462" y="9333"/>
                  <a:pt x="567913" y="0"/>
                </a:cubicBezTo>
                <a:cubicBezTo>
                  <a:pt x="818364" y="-9333"/>
                  <a:pt x="1065758" y="-20468"/>
                  <a:pt x="1230479" y="0"/>
                </a:cubicBezTo>
                <a:cubicBezTo>
                  <a:pt x="1395200" y="20468"/>
                  <a:pt x="1589950" y="829"/>
                  <a:pt x="1924595" y="0"/>
                </a:cubicBezTo>
                <a:cubicBezTo>
                  <a:pt x="2259240" y="-829"/>
                  <a:pt x="2302071" y="7932"/>
                  <a:pt x="2524059" y="0"/>
                </a:cubicBezTo>
                <a:cubicBezTo>
                  <a:pt x="2746047" y="-7932"/>
                  <a:pt x="2899151" y="-14050"/>
                  <a:pt x="3155074" y="0"/>
                </a:cubicBezTo>
                <a:cubicBezTo>
                  <a:pt x="3128697" y="223154"/>
                  <a:pt x="3127337" y="443325"/>
                  <a:pt x="3155074" y="569125"/>
                </a:cubicBezTo>
                <a:cubicBezTo>
                  <a:pt x="3182811" y="694926"/>
                  <a:pt x="3144579" y="910331"/>
                  <a:pt x="3155074" y="1071945"/>
                </a:cubicBezTo>
                <a:cubicBezTo>
                  <a:pt x="3165569" y="1233559"/>
                  <a:pt x="3128624" y="1445112"/>
                  <a:pt x="3155074" y="1657647"/>
                </a:cubicBezTo>
                <a:cubicBezTo>
                  <a:pt x="2877358" y="1662005"/>
                  <a:pt x="2784157" y="1630391"/>
                  <a:pt x="2587161" y="1657647"/>
                </a:cubicBezTo>
                <a:cubicBezTo>
                  <a:pt x="2390165" y="1684903"/>
                  <a:pt x="2148453" y="1686213"/>
                  <a:pt x="1987697" y="1657647"/>
                </a:cubicBezTo>
                <a:cubicBezTo>
                  <a:pt x="1826941" y="1629081"/>
                  <a:pt x="1522620" y="1645858"/>
                  <a:pt x="1325131" y="1657647"/>
                </a:cubicBezTo>
                <a:cubicBezTo>
                  <a:pt x="1127642" y="1669436"/>
                  <a:pt x="880843" y="1655970"/>
                  <a:pt x="725667" y="1657647"/>
                </a:cubicBezTo>
                <a:cubicBezTo>
                  <a:pt x="570491" y="1659324"/>
                  <a:pt x="337541" y="1677680"/>
                  <a:pt x="0" y="1657647"/>
                </a:cubicBezTo>
                <a:cubicBezTo>
                  <a:pt x="23160" y="1440306"/>
                  <a:pt x="11406" y="1304223"/>
                  <a:pt x="0" y="1071945"/>
                </a:cubicBezTo>
                <a:cubicBezTo>
                  <a:pt x="-11406" y="839667"/>
                  <a:pt x="-2961" y="711165"/>
                  <a:pt x="0" y="502820"/>
                </a:cubicBezTo>
                <a:cubicBezTo>
                  <a:pt x="2961" y="294475"/>
                  <a:pt x="2564" y="144393"/>
                  <a:pt x="0" y="0"/>
                </a:cubicBezTo>
                <a:close/>
              </a:path>
            </a:pathLst>
          </a:custGeom>
          <a:ln>
            <a:solidFill>
              <a:srgbClr val="F28928"/>
            </a:solidFill>
            <a:extLst>
              <a:ext uri="{C807C97D-BFC1-408E-A445-0C87EB9F89A2}">
                <ask:lineSketchStyleProps xmlns:ask="http://schemas.microsoft.com/office/drawing/2018/sketchyshapes" sd="40355133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Imagen 17" descr="Diagrama&#10;&#10;El contenido generado por IA puede ser incorrecto.">
            <a:extLst>
              <a:ext uri="{FF2B5EF4-FFF2-40B4-BE49-F238E27FC236}">
                <a16:creationId xmlns:a16="http://schemas.microsoft.com/office/drawing/2014/main" id="{ACF1EE34-C1C8-D91D-D08B-7F94F40D9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121" y="3826632"/>
            <a:ext cx="4556760" cy="4757498"/>
          </a:xfrm>
          <a:prstGeom prst="rect">
            <a:avLst/>
          </a:prstGeom>
        </p:spPr>
      </p:pic>
      <p:pic>
        <p:nvPicPr>
          <p:cNvPr id="20" name="Imagen 19" descr="Diagrama&#10;&#10;El contenido generado por IA puede ser incorrecto.">
            <a:extLst>
              <a:ext uri="{FF2B5EF4-FFF2-40B4-BE49-F238E27FC236}">
                <a16:creationId xmlns:a16="http://schemas.microsoft.com/office/drawing/2014/main" id="{D03B8279-0F3C-2590-0B2F-03487D095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375" y="3826632"/>
            <a:ext cx="4556760" cy="4757499"/>
          </a:xfrm>
          <a:prstGeom prst="rect">
            <a:avLst/>
          </a:prstGeom>
        </p:spPr>
      </p:pic>
      <p:pic>
        <p:nvPicPr>
          <p:cNvPr id="22" name="Imagen 21" descr="Diagrama&#10;&#10;El contenido generado por IA puede ser incorrecto.">
            <a:extLst>
              <a:ext uri="{FF2B5EF4-FFF2-40B4-BE49-F238E27FC236}">
                <a16:creationId xmlns:a16="http://schemas.microsoft.com/office/drawing/2014/main" id="{7C829E69-AA3A-6E69-B5AB-E7F5CC730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71960" y="3826632"/>
            <a:ext cx="4556760" cy="4757499"/>
          </a:xfrm>
          <a:prstGeom prst="rect">
            <a:avLst/>
          </a:prstGeom>
        </p:spPr>
      </p:pic>
      <p:pic>
        <p:nvPicPr>
          <p:cNvPr id="23" name="Picture 2" descr="Planetario Halley UIS – Grupo Halley">
            <a:extLst>
              <a:ext uri="{FF2B5EF4-FFF2-40B4-BE49-F238E27FC236}">
                <a16:creationId xmlns:a16="http://schemas.microsoft.com/office/drawing/2014/main" id="{AAC0BAD3-5200-E0F2-1E0C-E5E5A2AC4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62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B4549FB0-86FD-C575-3128-86BDD65F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96011FE1-1D3A-018F-EEE4-0DAA6E32A181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54C7F097-F4A2-C1C5-9F98-C8784A3C35E3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4C692C86-0B2D-11FA-D198-2CCF158186A3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65B43312-BFB2-EF29-F947-03C85B99A613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34A0B03A-BCA4-8573-4AEA-D01D53560412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5799EA4A-703C-CC5C-D1B8-AE4DA28F70AF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20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B71FB012-7179-D594-196B-2ACCD3E5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92CB9D6-F287-9B39-1565-B41A12C0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A4CBBE72-095F-989A-B17B-444BA05E1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AD50AF0-C731-6273-AA67-2D9E4E7597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0149"/>
          <a:stretch>
            <a:fillRect/>
          </a:stretch>
        </p:blipFill>
        <p:spPr>
          <a:xfrm>
            <a:off x="229314" y="2249600"/>
            <a:ext cx="11535252" cy="5838451"/>
          </a:xfrm>
          <a:prstGeom prst="rect">
            <a:avLst/>
          </a:prstGeom>
        </p:spPr>
      </p:pic>
      <p:pic>
        <p:nvPicPr>
          <p:cNvPr id="19" name="Picture 2" descr="Planetario Halley UIS – Grupo Halley">
            <a:extLst>
              <a:ext uri="{FF2B5EF4-FFF2-40B4-BE49-F238E27FC236}">
                <a16:creationId xmlns:a16="http://schemas.microsoft.com/office/drawing/2014/main" id="{1A77748F-47D5-5B7A-EF24-A8C9697BC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86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04428BE6-0D8D-A858-2AFA-52730FC6A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691CA7AD-11B9-6FE6-6619-EF24C0A22718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99E78323-3B5A-D075-EE64-A4B5819C0374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292F744E-58FC-3A6C-827C-E52EA70C5F7C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9D1C0F74-74E9-20CE-07AB-DAEF75D62C01}"/>
              </a:ext>
            </a:extLst>
          </p:cNvPr>
          <p:cNvSpPr txBox="1"/>
          <p:nvPr/>
        </p:nvSpPr>
        <p:spPr>
          <a:xfrm>
            <a:off x="0" y="630221"/>
            <a:ext cx="8420100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Lente Gravitacional</a:t>
            </a:r>
            <a:endParaRPr lang="es-CO" sz="200" dirty="0"/>
          </a:p>
        </p:txBody>
      </p:sp>
      <p:cxnSp>
        <p:nvCxnSpPr>
          <p:cNvPr id="4" name="Google Shape;107;p15">
            <a:extLst>
              <a:ext uri="{FF2B5EF4-FFF2-40B4-BE49-F238E27FC236}">
                <a16:creationId xmlns:a16="http://schemas.microsoft.com/office/drawing/2014/main" id="{4F9DC4F6-42F9-AABF-A948-91587C22542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CFD4F369-E653-1E29-C482-8C953C26B08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20</a:t>
            </a:r>
            <a:endParaRPr lang="es-CO" sz="784" dirty="0"/>
          </a:p>
        </p:txBody>
      </p:sp>
      <p:pic>
        <p:nvPicPr>
          <p:cNvPr id="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129E82DF-B0BB-BA94-6AB8-B0E1077A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EE7F18C-5ADE-9C96-F270-93562E7F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88AC56AF-DA3C-FBA7-471D-677D41140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1459"/>
            <a:ext cx="6294120" cy="20376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3284C0-DA79-325D-B2A7-F891F11762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697" b="-1405"/>
          <a:stretch>
            <a:fillRect/>
          </a:stretch>
        </p:blipFill>
        <p:spPr>
          <a:xfrm>
            <a:off x="226890" y="2209801"/>
            <a:ext cx="11540101" cy="6058538"/>
          </a:xfrm>
          <a:prstGeom prst="rect">
            <a:avLst/>
          </a:prstGeom>
        </p:spPr>
      </p:pic>
      <p:pic>
        <p:nvPicPr>
          <p:cNvPr id="11" name="Picture 2" descr="Planetario Halley UIS – Grupo Halley">
            <a:extLst>
              <a:ext uri="{FF2B5EF4-FFF2-40B4-BE49-F238E27FC236}">
                <a16:creationId xmlns:a16="http://schemas.microsoft.com/office/drawing/2014/main" id="{C8BD4744-28BC-0DF4-9AFE-3BFEFD931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5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91421E5B-87DB-C686-5060-FE6DBAA00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6834F572-46B3-CF95-B1F7-CE248551724C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36D37F44-19C6-7CE1-FC86-D4703BA6D9FD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349724F1-4A67-E3F9-84CC-A60480870207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95;p20">
                <a:extLst>
                  <a:ext uri="{FF2B5EF4-FFF2-40B4-BE49-F238E27FC236}">
                    <a16:creationId xmlns:a16="http://schemas.microsoft.com/office/drawing/2014/main" id="{0FF76251-29E0-2665-F86D-5F6AE9C88203}"/>
                  </a:ext>
                </a:extLst>
              </p:cNvPr>
              <p:cNvSpPr txBox="1"/>
              <p:nvPr/>
            </p:nvSpPr>
            <p:spPr>
              <a:xfrm>
                <a:off x="1899090" y="2515983"/>
                <a:ext cx="3824198" cy="2872073"/>
              </a:xfrm>
              <a:prstGeom prst="roundRect">
                <a:avLst>
                  <a:gd name="adj" fmla="val 11484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endParaRPr lang="es-MX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:endParaRPr lang="es-MX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es-MX" sz="20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Se separan variables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KoHo"/>
                        <a:cs typeface="KoHo"/>
                        <a:sym typeface="KoHo"/>
                      </a:rPr>
                      <m:t>𝑟</m:t>
                    </m:r>
                  </m:oMath>
                </a14:m>
                <a:r>
                  <a:rPr lang="es-MX" sz="20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 y </a:t>
                </a:r>
                <a14:m>
                  <m:oMath xmlns:m="http://schemas.openxmlformats.org/officeDocument/2006/math">
                    <m:r>
                      <a:rPr lang="es-MX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KoHo"/>
                        <a:sym typeface="KoHo"/>
                      </a:rPr>
                      <m:t>𝜃</m:t>
                    </m:r>
                  </m:oMath>
                </a14:m>
                <a:r>
                  <a:rPr lang="es-MX" sz="2000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 para analizar el movimiento radial y el latitudinal de forma independiente.</a:t>
                </a:r>
              </a:p>
              <a:p>
                <a:pPr algn="ctr">
                  <a:lnSpc>
                    <a:spcPct val="115000"/>
                  </a:lnSpc>
                </a:pPr>
                <a:endParaRPr lang="es-CO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 xmlns="">
          <p:sp>
            <p:nvSpPr>
              <p:cNvPr id="6" name="Google Shape;195;p20">
                <a:extLst>
                  <a:ext uri="{FF2B5EF4-FFF2-40B4-BE49-F238E27FC236}">
                    <a16:creationId xmlns:a16="http://schemas.microsoft.com/office/drawing/2014/main" id="{0FF76251-29E0-2665-F86D-5F6AE9C88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090" y="2515983"/>
                <a:ext cx="3824198" cy="2872073"/>
              </a:xfrm>
              <a:prstGeom prst="roundRect">
                <a:avLst>
                  <a:gd name="adj" fmla="val 11484"/>
                </a:avLst>
              </a:prstGeom>
              <a:blipFill>
                <a:blip r:embed="rId5"/>
                <a:stretch>
                  <a:fillRect l="-1272" r="-270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95;p20">
            <a:extLst>
              <a:ext uri="{FF2B5EF4-FFF2-40B4-BE49-F238E27FC236}">
                <a16:creationId xmlns:a16="http://schemas.microsoft.com/office/drawing/2014/main" id="{09A863A3-BE92-AEE0-42B9-23B7D67F25FF}"/>
              </a:ext>
            </a:extLst>
          </p:cNvPr>
          <p:cNvSpPr txBox="1"/>
          <p:nvPr/>
        </p:nvSpPr>
        <p:spPr>
          <a:xfrm>
            <a:off x="2311092" y="1978066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Formalismo de Hamilton-Jacobi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7" name="Google Shape;195;p20">
            <a:extLst>
              <a:ext uri="{FF2B5EF4-FFF2-40B4-BE49-F238E27FC236}">
                <a16:creationId xmlns:a16="http://schemas.microsoft.com/office/drawing/2014/main" id="{C5AE4D33-DF67-45C3-4217-982698738A1B}"/>
              </a:ext>
            </a:extLst>
          </p:cNvPr>
          <p:cNvSpPr txBox="1"/>
          <p:nvPr/>
        </p:nvSpPr>
        <p:spPr>
          <a:xfrm>
            <a:off x="7193801" y="2473241"/>
            <a:ext cx="3824198" cy="3401139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0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 partir de las condiciones de órbitas esféricas se obtiene un potencial efectivo que  describe el movimiento de fotones más cercanos al horizonte de eventos.</a:t>
            </a:r>
          </a:p>
          <a:p>
            <a:pPr algn="ctr">
              <a:lnSpc>
                <a:spcPct val="115000"/>
              </a:lnSpc>
            </a:pPr>
            <a:endParaRPr lang="es-CO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8" name="Google Shape;195;p20">
            <a:extLst>
              <a:ext uri="{FF2B5EF4-FFF2-40B4-BE49-F238E27FC236}">
                <a16:creationId xmlns:a16="http://schemas.microsoft.com/office/drawing/2014/main" id="{415C1C0A-2D49-431D-BA77-79CF61063EF5}"/>
              </a:ext>
            </a:extLst>
          </p:cNvPr>
          <p:cNvSpPr txBox="1"/>
          <p:nvPr/>
        </p:nvSpPr>
        <p:spPr>
          <a:xfrm>
            <a:off x="7605803" y="1935324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Órbitas esféricas de fotones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1" name="Google Shape;195;p20">
            <a:extLst>
              <a:ext uri="{FF2B5EF4-FFF2-40B4-BE49-F238E27FC236}">
                <a16:creationId xmlns:a16="http://schemas.microsoft.com/office/drawing/2014/main" id="{B2A14DEC-36C1-4174-A581-2D48C408CF9A}"/>
              </a:ext>
            </a:extLst>
          </p:cNvPr>
          <p:cNvSpPr txBox="1"/>
          <p:nvPr/>
        </p:nvSpPr>
        <p:spPr>
          <a:xfrm>
            <a:off x="12451601" y="2473240"/>
            <a:ext cx="3824198" cy="3023235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0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Mediante el trazado inverso de rayos se utiliza OSIRIS para emular el efecto de lente gravitatoria.</a:t>
            </a:r>
          </a:p>
          <a:p>
            <a:pPr algn="ctr">
              <a:lnSpc>
                <a:spcPct val="115000"/>
              </a:lnSpc>
            </a:pPr>
            <a:endParaRPr lang="es-MX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CO" sz="20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2" name="Google Shape;195;p20">
            <a:extLst>
              <a:ext uri="{FF2B5EF4-FFF2-40B4-BE49-F238E27FC236}">
                <a16:creationId xmlns:a16="http://schemas.microsoft.com/office/drawing/2014/main" id="{59C146D1-9866-2A09-83EC-2C7A2F6787BB}"/>
              </a:ext>
            </a:extLst>
          </p:cNvPr>
          <p:cNvSpPr txBox="1"/>
          <p:nvPr/>
        </p:nvSpPr>
        <p:spPr>
          <a:xfrm>
            <a:off x="12610532" y="1935323"/>
            <a:ext cx="3489000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Construcción del Lente Gravitacional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6F45DFC0-D525-8129-285B-F598A0A1C8EB}"/>
              </a:ext>
            </a:extLst>
          </p:cNvPr>
          <p:cNvSpPr/>
          <p:nvPr/>
        </p:nvSpPr>
        <p:spPr>
          <a:xfrm>
            <a:off x="5898788" y="3766141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Flecha: a la derecha con bandas 14">
            <a:extLst>
              <a:ext uri="{FF2B5EF4-FFF2-40B4-BE49-F238E27FC236}">
                <a16:creationId xmlns:a16="http://schemas.microsoft.com/office/drawing/2014/main" id="{96EF54B0-0622-BE66-4913-954F49B2725B}"/>
              </a:ext>
            </a:extLst>
          </p:cNvPr>
          <p:cNvSpPr/>
          <p:nvPr/>
        </p:nvSpPr>
        <p:spPr>
          <a:xfrm>
            <a:off x="11189182" y="3766141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093833EE-2B5B-6C61-A63F-F0C608D184B0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1B854CA6-DA92-8E89-DFD0-9F476FA940D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17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90EE68F-2E07-11A5-E746-913CBB50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E85248-8850-7549-21C3-4BFCB1B6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Diagrama&#10;&#10;El contenido generado por IA puede ser incorrecto.">
            <a:extLst>
              <a:ext uri="{FF2B5EF4-FFF2-40B4-BE49-F238E27FC236}">
                <a16:creationId xmlns:a16="http://schemas.microsoft.com/office/drawing/2014/main" id="{638AC2FB-A557-8A11-E948-5EDB777DEF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65" r="15711"/>
          <a:stretch>
            <a:fillRect/>
          </a:stretch>
        </p:blipFill>
        <p:spPr>
          <a:xfrm>
            <a:off x="1339019" y="5680164"/>
            <a:ext cx="4944339" cy="1181202"/>
          </a:xfrm>
          <a:custGeom>
            <a:avLst/>
            <a:gdLst>
              <a:gd name="csX0" fmla="*/ 0 w 4944339"/>
              <a:gd name="csY0" fmla="*/ 0 h 1181202"/>
              <a:gd name="csX1" fmla="*/ 667486 w 4944339"/>
              <a:gd name="csY1" fmla="*/ 0 h 1181202"/>
              <a:gd name="csX2" fmla="*/ 1285528 w 4944339"/>
              <a:gd name="csY2" fmla="*/ 0 h 1181202"/>
              <a:gd name="csX3" fmla="*/ 1755240 w 4944339"/>
              <a:gd name="csY3" fmla="*/ 0 h 1181202"/>
              <a:gd name="csX4" fmla="*/ 2422726 w 4944339"/>
              <a:gd name="csY4" fmla="*/ 0 h 1181202"/>
              <a:gd name="csX5" fmla="*/ 3090212 w 4944339"/>
              <a:gd name="csY5" fmla="*/ 0 h 1181202"/>
              <a:gd name="csX6" fmla="*/ 3559924 w 4944339"/>
              <a:gd name="csY6" fmla="*/ 0 h 1181202"/>
              <a:gd name="csX7" fmla="*/ 4128523 w 4944339"/>
              <a:gd name="csY7" fmla="*/ 0 h 1181202"/>
              <a:gd name="csX8" fmla="*/ 4944339 w 4944339"/>
              <a:gd name="csY8" fmla="*/ 0 h 1181202"/>
              <a:gd name="csX9" fmla="*/ 4944339 w 4944339"/>
              <a:gd name="csY9" fmla="*/ 602413 h 1181202"/>
              <a:gd name="csX10" fmla="*/ 4944339 w 4944339"/>
              <a:gd name="csY10" fmla="*/ 1181202 h 1181202"/>
              <a:gd name="csX11" fmla="*/ 4474627 w 4944339"/>
              <a:gd name="csY11" fmla="*/ 1181202 h 1181202"/>
              <a:gd name="csX12" fmla="*/ 3955471 w 4944339"/>
              <a:gd name="csY12" fmla="*/ 1181202 h 1181202"/>
              <a:gd name="csX13" fmla="*/ 3436316 w 4944339"/>
              <a:gd name="csY13" fmla="*/ 1181202 h 1181202"/>
              <a:gd name="csX14" fmla="*/ 2818273 w 4944339"/>
              <a:gd name="csY14" fmla="*/ 1181202 h 1181202"/>
              <a:gd name="csX15" fmla="*/ 2150787 w 4944339"/>
              <a:gd name="csY15" fmla="*/ 1181202 h 1181202"/>
              <a:gd name="csX16" fmla="*/ 1631632 w 4944339"/>
              <a:gd name="csY16" fmla="*/ 1181202 h 1181202"/>
              <a:gd name="csX17" fmla="*/ 1013589 w 4944339"/>
              <a:gd name="csY17" fmla="*/ 1181202 h 1181202"/>
              <a:gd name="csX18" fmla="*/ 0 w 4944339"/>
              <a:gd name="csY18" fmla="*/ 1181202 h 1181202"/>
              <a:gd name="csX19" fmla="*/ 0 w 4944339"/>
              <a:gd name="csY19" fmla="*/ 614225 h 1181202"/>
              <a:gd name="csX20" fmla="*/ 0 w 4944339"/>
              <a:gd name="csY20" fmla="*/ 0 h 1181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944339" h="1181202" fill="none" extrusionOk="0">
                <a:moveTo>
                  <a:pt x="0" y="0"/>
                </a:moveTo>
                <a:cubicBezTo>
                  <a:pt x="232397" y="1569"/>
                  <a:pt x="386785" y="6637"/>
                  <a:pt x="667486" y="0"/>
                </a:cubicBezTo>
                <a:cubicBezTo>
                  <a:pt x="948187" y="-6637"/>
                  <a:pt x="1113035" y="-16307"/>
                  <a:pt x="1285528" y="0"/>
                </a:cubicBezTo>
                <a:cubicBezTo>
                  <a:pt x="1458021" y="16307"/>
                  <a:pt x="1559260" y="-10309"/>
                  <a:pt x="1755240" y="0"/>
                </a:cubicBezTo>
                <a:cubicBezTo>
                  <a:pt x="1951220" y="10309"/>
                  <a:pt x="2156948" y="33162"/>
                  <a:pt x="2422726" y="0"/>
                </a:cubicBezTo>
                <a:cubicBezTo>
                  <a:pt x="2688504" y="-33162"/>
                  <a:pt x="2885930" y="32448"/>
                  <a:pt x="3090212" y="0"/>
                </a:cubicBezTo>
                <a:cubicBezTo>
                  <a:pt x="3294494" y="-32448"/>
                  <a:pt x="3382327" y="8684"/>
                  <a:pt x="3559924" y="0"/>
                </a:cubicBezTo>
                <a:cubicBezTo>
                  <a:pt x="3737521" y="-8684"/>
                  <a:pt x="3887515" y="-18202"/>
                  <a:pt x="4128523" y="0"/>
                </a:cubicBezTo>
                <a:cubicBezTo>
                  <a:pt x="4369531" y="18202"/>
                  <a:pt x="4630130" y="5340"/>
                  <a:pt x="4944339" y="0"/>
                </a:cubicBezTo>
                <a:cubicBezTo>
                  <a:pt x="4954388" y="286730"/>
                  <a:pt x="4947545" y="313763"/>
                  <a:pt x="4944339" y="602413"/>
                </a:cubicBezTo>
                <a:cubicBezTo>
                  <a:pt x="4941133" y="891063"/>
                  <a:pt x="4923732" y="990706"/>
                  <a:pt x="4944339" y="1181202"/>
                </a:cubicBezTo>
                <a:cubicBezTo>
                  <a:pt x="4840448" y="1164951"/>
                  <a:pt x="4592373" y="1165969"/>
                  <a:pt x="4474627" y="1181202"/>
                </a:cubicBezTo>
                <a:cubicBezTo>
                  <a:pt x="4356881" y="1196435"/>
                  <a:pt x="4120374" y="1205346"/>
                  <a:pt x="3955471" y="1181202"/>
                </a:cubicBezTo>
                <a:cubicBezTo>
                  <a:pt x="3790568" y="1157058"/>
                  <a:pt x="3593267" y="1187734"/>
                  <a:pt x="3436316" y="1181202"/>
                </a:cubicBezTo>
                <a:cubicBezTo>
                  <a:pt x="3279365" y="1174670"/>
                  <a:pt x="3022962" y="1179727"/>
                  <a:pt x="2818273" y="1181202"/>
                </a:cubicBezTo>
                <a:cubicBezTo>
                  <a:pt x="2613584" y="1182677"/>
                  <a:pt x="2475034" y="1180300"/>
                  <a:pt x="2150787" y="1181202"/>
                </a:cubicBezTo>
                <a:cubicBezTo>
                  <a:pt x="1826540" y="1182104"/>
                  <a:pt x="1847936" y="1195725"/>
                  <a:pt x="1631632" y="1181202"/>
                </a:cubicBezTo>
                <a:cubicBezTo>
                  <a:pt x="1415328" y="1166679"/>
                  <a:pt x="1205955" y="1202625"/>
                  <a:pt x="1013589" y="1181202"/>
                </a:cubicBezTo>
                <a:cubicBezTo>
                  <a:pt x="821223" y="1159779"/>
                  <a:pt x="219166" y="1186163"/>
                  <a:pt x="0" y="1181202"/>
                </a:cubicBezTo>
                <a:cubicBezTo>
                  <a:pt x="-22585" y="1058725"/>
                  <a:pt x="1372" y="821644"/>
                  <a:pt x="0" y="614225"/>
                </a:cubicBezTo>
                <a:cubicBezTo>
                  <a:pt x="-1372" y="406806"/>
                  <a:pt x="22752" y="305848"/>
                  <a:pt x="0" y="0"/>
                </a:cubicBezTo>
                <a:close/>
              </a:path>
              <a:path w="4944339" h="1181202" stroke="0" extrusionOk="0">
                <a:moveTo>
                  <a:pt x="0" y="0"/>
                </a:moveTo>
                <a:cubicBezTo>
                  <a:pt x="158531" y="17401"/>
                  <a:pt x="276907" y="24736"/>
                  <a:pt x="519156" y="0"/>
                </a:cubicBezTo>
                <a:cubicBezTo>
                  <a:pt x="761405" y="-24736"/>
                  <a:pt x="803487" y="-13171"/>
                  <a:pt x="988868" y="0"/>
                </a:cubicBezTo>
                <a:cubicBezTo>
                  <a:pt x="1174249" y="13171"/>
                  <a:pt x="1399498" y="29615"/>
                  <a:pt x="1606910" y="0"/>
                </a:cubicBezTo>
                <a:cubicBezTo>
                  <a:pt x="1814322" y="-29615"/>
                  <a:pt x="2009341" y="-31587"/>
                  <a:pt x="2274396" y="0"/>
                </a:cubicBezTo>
                <a:cubicBezTo>
                  <a:pt x="2539451" y="31587"/>
                  <a:pt x="2535132" y="14689"/>
                  <a:pt x="2744108" y="0"/>
                </a:cubicBezTo>
                <a:cubicBezTo>
                  <a:pt x="2953084" y="-14689"/>
                  <a:pt x="3103854" y="-2940"/>
                  <a:pt x="3263264" y="0"/>
                </a:cubicBezTo>
                <a:cubicBezTo>
                  <a:pt x="3422674" y="2940"/>
                  <a:pt x="3601820" y="-8663"/>
                  <a:pt x="3831863" y="0"/>
                </a:cubicBezTo>
                <a:cubicBezTo>
                  <a:pt x="4061906" y="8663"/>
                  <a:pt x="4129774" y="19377"/>
                  <a:pt x="4301575" y="0"/>
                </a:cubicBezTo>
                <a:cubicBezTo>
                  <a:pt x="4473376" y="-19377"/>
                  <a:pt x="4691752" y="19822"/>
                  <a:pt x="4944339" y="0"/>
                </a:cubicBezTo>
                <a:cubicBezTo>
                  <a:pt x="4956996" y="275495"/>
                  <a:pt x="4950587" y="362000"/>
                  <a:pt x="4944339" y="555165"/>
                </a:cubicBezTo>
                <a:cubicBezTo>
                  <a:pt x="4938091" y="748330"/>
                  <a:pt x="4945831" y="1013460"/>
                  <a:pt x="4944339" y="1181202"/>
                </a:cubicBezTo>
                <a:cubicBezTo>
                  <a:pt x="4776080" y="1160091"/>
                  <a:pt x="4459528" y="1205217"/>
                  <a:pt x="4326297" y="1181202"/>
                </a:cubicBezTo>
                <a:cubicBezTo>
                  <a:pt x="4193066" y="1157187"/>
                  <a:pt x="3936985" y="1182527"/>
                  <a:pt x="3757698" y="1181202"/>
                </a:cubicBezTo>
                <a:cubicBezTo>
                  <a:pt x="3578411" y="1179877"/>
                  <a:pt x="3359470" y="1168558"/>
                  <a:pt x="3090212" y="1181202"/>
                </a:cubicBezTo>
                <a:cubicBezTo>
                  <a:pt x="2820954" y="1193846"/>
                  <a:pt x="2746077" y="1162840"/>
                  <a:pt x="2521613" y="1181202"/>
                </a:cubicBezTo>
                <a:cubicBezTo>
                  <a:pt x="2297149" y="1199564"/>
                  <a:pt x="2221396" y="1196478"/>
                  <a:pt x="2002457" y="1181202"/>
                </a:cubicBezTo>
                <a:cubicBezTo>
                  <a:pt x="1783518" y="1165926"/>
                  <a:pt x="1569556" y="1164467"/>
                  <a:pt x="1334972" y="1181202"/>
                </a:cubicBezTo>
                <a:cubicBezTo>
                  <a:pt x="1100389" y="1197937"/>
                  <a:pt x="921383" y="1167489"/>
                  <a:pt x="815816" y="1181202"/>
                </a:cubicBezTo>
                <a:cubicBezTo>
                  <a:pt x="710249" y="1194915"/>
                  <a:pt x="362234" y="1186356"/>
                  <a:pt x="0" y="1181202"/>
                </a:cubicBezTo>
                <a:cubicBezTo>
                  <a:pt x="27010" y="904242"/>
                  <a:pt x="-24242" y="880865"/>
                  <a:pt x="0" y="602413"/>
                </a:cubicBezTo>
                <a:cubicBezTo>
                  <a:pt x="24242" y="323961"/>
                  <a:pt x="19172" y="132225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378444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04DC8B6-3CF8-CA14-4787-A0CB3046755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5936" y="6175016"/>
            <a:ext cx="1128025" cy="1002689"/>
          </a:xfrm>
          <a:custGeom>
            <a:avLst/>
            <a:gdLst>
              <a:gd name="csX0" fmla="*/ 0 w 1128025"/>
              <a:gd name="csY0" fmla="*/ 0 h 1002689"/>
              <a:gd name="csX1" fmla="*/ 1128025 w 1128025"/>
              <a:gd name="csY1" fmla="*/ 0 h 1002689"/>
              <a:gd name="csX2" fmla="*/ 1128025 w 1128025"/>
              <a:gd name="csY2" fmla="*/ 1002689 h 1002689"/>
              <a:gd name="csX3" fmla="*/ 0 w 1128025"/>
              <a:gd name="csY3" fmla="*/ 1002689 h 1002689"/>
              <a:gd name="csX4" fmla="*/ 0 w 1128025"/>
              <a:gd name="csY4" fmla="*/ 0 h 1002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28025" h="1002689" fill="none" extrusionOk="0">
                <a:moveTo>
                  <a:pt x="0" y="0"/>
                </a:moveTo>
                <a:cubicBezTo>
                  <a:pt x="140389" y="79598"/>
                  <a:pt x="638495" y="60883"/>
                  <a:pt x="1128025" y="0"/>
                </a:cubicBezTo>
                <a:cubicBezTo>
                  <a:pt x="1067329" y="435691"/>
                  <a:pt x="1178360" y="842705"/>
                  <a:pt x="1128025" y="1002689"/>
                </a:cubicBezTo>
                <a:cubicBezTo>
                  <a:pt x="788937" y="1060605"/>
                  <a:pt x="422090" y="1077985"/>
                  <a:pt x="0" y="1002689"/>
                </a:cubicBezTo>
                <a:cubicBezTo>
                  <a:pt x="-20405" y="751569"/>
                  <a:pt x="-18032" y="360138"/>
                  <a:pt x="0" y="0"/>
                </a:cubicBezTo>
                <a:close/>
              </a:path>
              <a:path w="1128025" h="1002689" stroke="0" extrusionOk="0">
                <a:moveTo>
                  <a:pt x="0" y="0"/>
                </a:moveTo>
                <a:cubicBezTo>
                  <a:pt x="423329" y="79376"/>
                  <a:pt x="567863" y="-49537"/>
                  <a:pt x="1128025" y="0"/>
                </a:cubicBezTo>
                <a:cubicBezTo>
                  <a:pt x="1076107" y="172687"/>
                  <a:pt x="1139475" y="871296"/>
                  <a:pt x="1128025" y="1002689"/>
                </a:cubicBezTo>
                <a:cubicBezTo>
                  <a:pt x="610256" y="986580"/>
                  <a:pt x="359101" y="1095237"/>
                  <a:pt x="0" y="1002689"/>
                </a:cubicBezTo>
                <a:cubicBezTo>
                  <a:pt x="55564" y="650892"/>
                  <a:pt x="-14292" y="341105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144499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20" name="Imagen 1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6FB7B82-6961-7FDB-7F3A-378AD98DF03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4448" y="6133027"/>
            <a:ext cx="1158106" cy="1027756"/>
          </a:xfrm>
          <a:custGeom>
            <a:avLst/>
            <a:gdLst>
              <a:gd name="csX0" fmla="*/ 0 w 1158106"/>
              <a:gd name="csY0" fmla="*/ 0 h 1027756"/>
              <a:gd name="csX1" fmla="*/ 1158106 w 1158106"/>
              <a:gd name="csY1" fmla="*/ 0 h 1027756"/>
              <a:gd name="csX2" fmla="*/ 1158106 w 1158106"/>
              <a:gd name="csY2" fmla="*/ 1027756 h 1027756"/>
              <a:gd name="csX3" fmla="*/ 0 w 1158106"/>
              <a:gd name="csY3" fmla="*/ 1027756 h 1027756"/>
              <a:gd name="csX4" fmla="*/ 0 w 1158106"/>
              <a:gd name="csY4" fmla="*/ 0 h 1027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58106" h="1027756" fill="none" extrusionOk="0">
                <a:moveTo>
                  <a:pt x="0" y="0"/>
                </a:moveTo>
                <a:cubicBezTo>
                  <a:pt x="446139" y="-39130"/>
                  <a:pt x="952717" y="93237"/>
                  <a:pt x="1158106" y="0"/>
                </a:cubicBezTo>
                <a:cubicBezTo>
                  <a:pt x="1095622" y="318844"/>
                  <a:pt x="1234240" y="773318"/>
                  <a:pt x="1158106" y="1027756"/>
                </a:cubicBezTo>
                <a:cubicBezTo>
                  <a:pt x="818552" y="1055631"/>
                  <a:pt x="171974" y="1032130"/>
                  <a:pt x="0" y="1027756"/>
                </a:cubicBezTo>
                <a:cubicBezTo>
                  <a:pt x="-25060" y="896921"/>
                  <a:pt x="-34656" y="177976"/>
                  <a:pt x="0" y="0"/>
                </a:cubicBezTo>
                <a:close/>
              </a:path>
              <a:path w="1158106" h="1027756" stroke="0" extrusionOk="0">
                <a:moveTo>
                  <a:pt x="0" y="0"/>
                </a:moveTo>
                <a:cubicBezTo>
                  <a:pt x="515180" y="53863"/>
                  <a:pt x="648818" y="-88517"/>
                  <a:pt x="1158106" y="0"/>
                </a:cubicBezTo>
                <a:cubicBezTo>
                  <a:pt x="1082691" y="472087"/>
                  <a:pt x="1215445" y="889102"/>
                  <a:pt x="1158106" y="1027756"/>
                </a:cubicBezTo>
                <a:cubicBezTo>
                  <a:pt x="967932" y="1056403"/>
                  <a:pt x="546266" y="1028670"/>
                  <a:pt x="0" y="1027756"/>
                </a:cubicBezTo>
                <a:cubicBezTo>
                  <a:pt x="58868" y="802658"/>
                  <a:pt x="-6806" y="32956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3379773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22" name="Imagen 21" descr="Diagrama, Patrón de fondo&#10;&#10;El contenido generado por IA puede ser incorrecto.">
            <a:extLst>
              <a:ext uri="{FF2B5EF4-FFF2-40B4-BE49-F238E27FC236}">
                <a16:creationId xmlns:a16="http://schemas.microsoft.com/office/drawing/2014/main" id="{95415622-2528-B8B9-E64E-89AD8FC5B6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00516" y="5754870"/>
            <a:ext cx="1433412" cy="1422834"/>
          </a:xfrm>
          <a:custGeom>
            <a:avLst/>
            <a:gdLst>
              <a:gd name="csX0" fmla="*/ 0 w 1433412"/>
              <a:gd name="csY0" fmla="*/ 0 h 1422834"/>
              <a:gd name="csX1" fmla="*/ 506472 w 1433412"/>
              <a:gd name="csY1" fmla="*/ 0 h 1422834"/>
              <a:gd name="csX2" fmla="*/ 1012944 w 1433412"/>
              <a:gd name="csY2" fmla="*/ 0 h 1422834"/>
              <a:gd name="csX3" fmla="*/ 1433412 w 1433412"/>
              <a:gd name="csY3" fmla="*/ 0 h 1422834"/>
              <a:gd name="csX4" fmla="*/ 1433412 w 1433412"/>
              <a:gd name="csY4" fmla="*/ 460050 h 1422834"/>
              <a:gd name="csX5" fmla="*/ 1433412 w 1433412"/>
              <a:gd name="csY5" fmla="*/ 962784 h 1422834"/>
              <a:gd name="csX6" fmla="*/ 1433412 w 1433412"/>
              <a:gd name="csY6" fmla="*/ 1422834 h 1422834"/>
              <a:gd name="csX7" fmla="*/ 969942 w 1433412"/>
              <a:gd name="csY7" fmla="*/ 1422834 h 1422834"/>
              <a:gd name="csX8" fmla="*/ 520806 w 1433412"/>
              <a:gd name="csY8" fmla="*/ 1422834 h 1422834"/>
              <a:gd name="csX9" fmla="*/ 0 w 1433412"/>
              <a:gd name="csY9" fmla="*/ 1422834 h 1422834"/>
              <a:gd name="csX10" fmla="*/ 0 w 1433412"/>
              <a:gd name="csY10" fmla="*/ 920099 h 1422834"/>
              <a:gd name="csX11" fmla="*/ 0 w 1433412"/>
              <a:gd name="csY11" fmla="*/ 417365 h 1422834"/>
              <a:gd name="csX12" fmla="*/ 0 w 1433412"/>
              <a:gd name="csY12" fmla="*/ 0 h 1422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33412" h="1422834" fill="none" extrusionOk="0">
                <a:moveTo>
                  <a:pt x="0" y="0"/>
                </a:moveTo>
                <a:cubicBezTo>
                  <a:pt x="208917" y="-16192"/>
                  <a:pt x="372947" y="-6025"/>
                  <a:pt x="506472" y="0"/>
                </a:cubicBezTo>
                <a:cubicBezTo>
                  <a:pt x="639997" y="6025"/>
                  <a:pt x="866438" y="24772"/>
                  <a:pt x="1012944" y="0"/>
                </a:cubicBezTo>
                <a:cubicBezTo>
                  <a:pt x="1159450" y="-24772"/>
                  <a:pt x="1270573" y="-19310"/>
                  <a:pt x="1433412" y="0"/>
                </a:cubicBezTo>
                <a:cubicBezTo>
                  <a:pt x="1435706" y="154773"/>
                  <a:pt x="1450699" y="267828"/>
                  <a:pt x="1433412" y="460050"/>
                </a:cubicBezTo>
                <a:cubicBezTo>
                  <a:pt x="1416126" y="652272"/>
                  <a:pt x="1426873" y="721140"/>
                  <a:pt x="1433412" y="962784"/>
                </a:cubicBezTo>
                <a:cubicBezTo>
                  <a:pt x="1439951" y="1204428"/>
                  <a:pt x="1455364" y="1207578"/>
                  <a:pt x="1433412" y="1422834"/>
                </a:cubicBezTo>
                <a:cubicBezTo>
                  <a:pt x="1285158" y="1430569"/>
                  <a:pt x="1194217" y="1432216"/>
                  <a:pt x="969942" y="1422834"/>
                </a:cubicBezTo>
                <a:cubicBezTo>
                  <a:pt x="745667" y="1413453"/>
                  <a:pt x="741572" y="1434853"/>
                  <a:pt x="520806" y="1422834"/>
                </a:cubicBezTo>
                <a:cubicBezTo>
                  <a:pt x="300040" y="1410815"/>
                  <a:pt x="259569" y="1425873"/>
                  <a:pt x="0" y="1422834"/>
                </a:cubicBezTo>
                <a:cubicBezTo>
                  <a:pt x="22447" y="1223004"/>
                  <a:pt x="-18250" y="1144666"/>
                  <a:pt x="0" y="920099"/>
                </a:cubicBezTo>
                <a:cubicBezTo>
                  <a:pt x="18250" y="695533"/>
                  <a:pt x="-9241" y="520072"/>
                  <a:pt x="0" y="417365"/>
                </a:cubicBezTo>
                <a:cubicBezTo>
                  <a:pt x="9241" y="314658"/>
                  <a:pt x="4354" y="168506"/>
                  <a:pt x="0" y="0"/>
                </a:cubicBezTo>
                <a:close/>
              </a:path>
              <a:path w="1433412" h="1422834" stroke="0" extrusionOk="0">
                <a:moveTo>
                  <a:pt x="0" y="0"/>
                </a:moveTo>
                <a:cubicBezTo>
                  <a:pt x="105340" y="21610"/>
                  <a:pt x="348093" y="-2109"/>
                  <a:pt x="463470" y="0"/>
                </a:cubicBezTo>
                <a:cubicBezTo>
                  <a:pt x="578847" y="2109"/>
                  <a:pt x="742647" y="11986"/>
                  <a:pt x="926940" y="0"/>
                </a:cubicBezTo>
                <a:cubicBezTo>
                  <a:pt x="1111233" y="-11986"/>
                  <a:pt x="1299063" y="-23719"/>
                  <a:pt x="1433412" y="0"/>
                </a:cubicBezTo>
                <a:cubicBezTo>
                  <a:pt x="1445688" y="92938"/>
                  <a:pt x="1444180" y="355810"/>
                  <a:pt x="1433412" y="445821"/>
                </a:cubicBezTo>
                <a:cubicBezTo>
                  <a:pt x="1422644" y="535832"/>
                  <a:pt x="1427466" y="797714"/>
                  <a:pt x="1433412" y="891643"/>
                </a:cubicBezTo>
                <a:cubicBezTo>
                  <a:pt x="1439358" y="985572"/>
                  <a:pt x="1434341" y="1213344"/>
                  <a:pt x="1433412" y="1422834"/>
                </a:cubicBezTo>
                <a:cubicBezTo>
                  <a:pt x="1272420" y="1416994"/>
                  <a:pt x="1107710" y="1411719"/>
                  <a:pt x="941274" y="1422834"/>
                </a:cubicBezTo>
                <a:cubicBezTo>
                  <a:pt x="774838" y="1433949"/>
                  <a:pt x="581239" y="1436675"/>
                  <a:pt x="463470" y="1422834"/>
                </a:cubicBezTo>
                <a:cubicBezTo>
                  <a:pt x="345701" y="1408993"/>
                  <a:pt x="174814" y="1423204"/>
                  <a:pt x="0" y="1422834"/>
                </a:cubicBezTo>
                <a:cubicBezTo>
                  <a:pt x="-24475" y="1212963"/>
                  <a:pt x="-22271" y="1140446"/>
                  <a:pt x="0" y="920099"/>
                </a:cubicBezTo>
                <a:cubicBezTo>
                  <a:pt x="22271" y="699752"/>
                  <a:pt x="11083" y="534086"/>
                  <a:pt x="0" y="417365"/>
                </a:cubicBezTo>
                <a:cubicBezTo>
                  <a:pt x="-11083" y="300644"/>
                  <a:pt x="-9741" y="20450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575098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5" name="Imagen 24" descr="Diagrama&#10;&#10;El contenido generado por IA puede ser incorrecto.">
            <a:extLst>
              <a:ext uri="{FF2B5EF4-FFF2-40B4-BE49-F238E27FC236}">
                <a16:creationId xmlns:a16="http://schemas.microsoft.com/office/drawing/2014/main" id="{16998520-CFB3-0330-3F2C-BB978FA494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27992" y="5754870"/>
            <a:ext cx="1433412" cy="1427899"/>
          </a:xfrm>
          <a:custGeom>
            <a:avLst/>
            <a:gdLst>
              <a:gd name="csX0" fmla="*/ 0 w 1433412"/>
              <a:gd name="csY0" fmla="*/ 0 h 1427899"/>
              <a:gd name="csX1" fmla="*/ 449136 w 1433412"/>
              <a:gd name="csY1" fmla="*/ 0 h 1427899"/>
              <a:gd name="csX2" fmla="*/ 912606 w 1433412"/>
              <a:gd name="csY2" fmla="*/ 0 h 1427899"/>
              <a:gd name="csX3" fmla="*/ 1433412 w 1433412"/>
              <a:gd name="csY3" fmla="*/ 0 h 1427899"/>
              <a:gd name="csX4" fmla="*/ 1433412 w 1433412"/>
              <a:gd name="csY4" fmla="*/ 447408 h 1427899"/>
              <a:gd name="csX5" fmla="*/ 1433412 w 1433412"/>
              <a:gd name="csY5" fmla="*/ 937654 h 1427899"/>
              <a:gd name="csX6" fmla="*/ 1433412 w 1433412"/>
              <a:gd name="csY6" fmla="*/ 1427899 h 1427899"/>
              <a:gd name="csX7" fmla="*/ 941274 w 1433412"/>
              <a:gd name="csY7" fmla="*/ 1427899 h 1427899"/>
              <a:gd name="csX8" fmla="*/ 463470 w 1433412"/>
              <a:gd name="csY8" fmla="*/ 1427899 h 1427899"/>
              <a:gd name="csX9" fmla="*/ 0 w 1433412"/>
              <a:gd name="csY9" fmla="*/ 1427899 h 1427899"/>
              <a:gd name="csX10" fmla="*/ 0 w 1433412"/>
              <a:gd name="csY10" fmla="*/ 980491 h 1427899"/>
              <a:gd name="csX11" fmla="*/ 0 w 1433412"/>
              <a:gd name="csY11" fmla="*/ 518803 h 1427899"/>
              <a:gd name="csX12" fmla="*/ 0 w 1433412"/>
              <a:gd name="csY12" fmla="*/ 0 h 14278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33412" h="1427899" fill="none" extrusionOk="0">
                <a:moveTo>
                  <a:pt x="0" y="0"/>
                </a:moveTo>
                <a:cubicBezTo>
                  <a:pt x="212300" y="-4243"/>
                  <a:pt x="345342" y="9397"/>
                  <a:pt x="449136" y="0"/>
                </a:cubicBezTo>
                <a:cubicBezTo>
                  <a:pt x="552930" y="-9397"/>
                  <a:pt x="733067" y="-15742"/>
                  <a:pt x="912606" y="0"/>
                </a:cubicBezTo>
                <a:cubicBezTo>
                  <a:pt x="1092145" y="15742"/>
                  <a:pt x="1300464" y="-20467"/>
                  <a:pt x="1433412" y="0"/>
                </a:cubicBezTo>
                <a:cubicBezTo>
                  <a:pt x="1421731" y="189065"/>
                  <a:pt x="1438145" y="318540"/>
                  <a:pt x="1433412" y="447408"/>
                </a:cubicBezTo>
                <a:cubicBezTo>
                  <a:pt x="1428679" y="576276"/>
                  <a:pt x="1440025" y="767147"/>
                  <a:pt x="1433412" y="937654"/>
                </a:cubicBezTo>
                <a:cubicBezTo>
                  <a:pt x="1426799" y="1108161"/>
                  <a:pt x="1414971" y="1314344"/>
                  <a:pt x="1433412" y="1427899"/>
                </a:cubicBezTo>
                <a:cubicBezTo>
                  <a:pt x="1327130" y="1408296"/>
                  <a:pt x="1053902" y="1429534"/>
                  <a:pt x="941274" y="1427899"/>
                </a:cubicBezTo>
                <a:cubicBezTo>
                  <a:pt x="828646" y="1426264"/>
                  <a:pt x="592366" y="1417157"/>
                  <a:pt x="463470" y="1427899"/>
                </a:cubicBezTo>
                <a:cubicBezTo>
                  <a:pt x="334574" y="1438641"/>
                  <a:pt x="160491" y="1405044"/>
                  <a:pt x="0" y="1427899"/>
                </a:cubicBezTo>
                <a:cubicBezTo>
                  <a:pt x="19023" y="1262734"/>
                  <a:pt x="-11760" y="1149676"/>
                  <a:pt x="0" y="980491"/>
                </a:cubicBezTo>
                <a:cubicBezTo>
                  <a:pt x="11760" y="811306"/>
                  <a:pt x="-3606" y="663743"/>
                  <a:pt x="0" y="518803"/>
                </a:cubicBezTo>
                <a:cubicBezTo>
                  <a:pt x="3606" y="373863"/>
                  <a:pt x="5159" y="224341"/>
                  <a:pt x="0" y="0"/>
                </a:cubicBezTo>
                <a:close/>
              </a:path>
              <a:path w="1433412" h="1427899" stroke="0" extrusionOk="0">
                <a:moveTo>
                  <a:pt x="0" y="0"/>
                </a:moveTo>
                <a:cubicBezTo>
                  <a:pt x="131662" y="16839"/>
                  <a:pt x="277356" y="18146"/>
                  <a:pt x="449136" y="0"/>
                </a:cubicBezTo>
                <a:cubicBezTo>
                  <a:pt x="620916" y="-18146"/>
                  <a:pt x="725753" y="16815"/>
                  <a:pt x="955608" y="0"/>
                </a:cubicBezTo>
                <a:cubicBezTo>
                  <a:pt x="1185463" y="-16815"/>
                  <a:pt x="1296913" y="10190"/>
                  <a:pt x="1433412" y="0"/>
                </a:cubicBezTo>
                <a:cubicBezTo>
                  <a:pt x="1444531" y="107575"/>
                  <a:pt x="1450009" y="298692"/>
                  <a:pt x="1433412" y="433129"/>
                </a:cubicBezTo>
                <a:cubicBezTo>
                  <a:pt x="1416815" y="567566"/>
                  <a:pt x="1451770" y="807286"/>
                  <a:pt x="1433412" y="923375"/>
                </a:cubicBezTo>
                <a:cubicBezTo>
                  <a:pt x="1415054" y="1039464"/>
                  <a:pt x="1444034" y="1175923"/>
                  <a:pt x="1433412" y="1427899"/>
                </a:cubicBezTo>
                <a:cubicBezTo>
                  <a:pt x="1216727" y="1442748"/>
                  <a:pt x="1175980" y="1411349"/>
                  <a:pt x="941274" y="1427899"/>
                </a:cubicBezTo>
                <a:cubicBezTo>
                  <a:pt x="706568" y="1444449"/>
                  <a:pt x="664920" y="1438110"/>
                  <a:pt x="492138" y="1427899"/>
                </a:cubicBezTo>
                <a:cubicBezTo>
                  <a:pt x="319356" y="1417688"/>
                  <a:pt x="154841" y="1403473"/>
                  <a:pt x="0" y="1427899"/>
                </a:cubicBezTo>
                <a:cubicBezTo>
                  <a:pt x="13025" y="1291360"/>
                  <a:pt x="-22392" y="1086782"/>
                  <a:pt x="0" y="966212"/>
                </a:cubicBezTo>
                <a:cubicBezTo>
                  <a:pt x="22392" y="845642"/>
                  <a:pt x="-14220" y="727778"/>
                  <a:pt x="0" y="518803"/>
                </a:cubicBezTo>
                <a:cubicBezTo>
                  <a:pt x="14220" y="309828"/>
                  <a:pt x="8530" y="11503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8234063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266312E-EF86-798B-F840-1D56E8410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6" b="40554" l="9813" r="45214"/>
                    </a14:imgEffect>
                  </a14:imgLayer>
                </a14:imgProps>
              </a:ext>
            </a:extLst>
          </a:blip>
          <a:srcRect l="5388" r="50361" b="54940"/>
          <a:stretch>
            <a:fillRect/>
          </a:stretch>
        </p:blipFill>
        <p:spPr>
          <a:xfrm>
            <a:off x="3109192" y="7564733"/>
            <a:ext cx="1403992" cy="1134204"/>
          </a:xfrm>
          <a:prstGeom prst="rect">
            <a:avLst/>
          </a:prstGeom>
        </p:spPr>
      </p:pic>
      <p:pic>
        <p:nvPicPr>
          <p:cNvPr id="8194" name="Picture 2" descr="Ellipsis - Free interface icons">
            <a:extLst>
              <a:ext uri="{FF2B5EF4-FFF2-40B4-BE49-F238E27FC236}">
                <a16:creationId xmlns:a16="http://schemas.microsoft.com/office/drawing/2014/main" id="{C9CD670D-D91F-6F58-AE86-F8EB30AA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996" y="7336852"/>
            <a:ext cx="1403992" cy="14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2;p20">
            <a:extLst>
              <a:ext uri="{FF2B5EF4-FFF2-40B4-BE49-F238E27FC236}">
                <a16:creationId xmlns:a16="http://schemas.microsoft.com/office/drawing/2014/main" id="{A702EF26-0772-2167-878F-957A3336FB62}"/>
              </a:ext>
            </a:extLst>
          </p:cNvPr>
          <p:cNvSpPr txBox="1"/>
          <p:nvPr/>
        </p:nvSpPr>
        <p:spPr>
          <a:xfrm>
            <a:off x="191547" y="593556"/>
            <a:ext cx="12538311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¿Qué hemos hecho?</a:t>
            </a:r>
            <a:endParaRPr lang="es-CO" sz="100" dirty="0"/>
          </a:p>
        </p:txBody>
      </p:sp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13F9BA60-8ED7-E6AD-16F3-E9EFBCC118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133456" y="6880652"/>
            <a:ext cx="5237081" cy="26730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A7B4F9B-DCDB-B281-8E92-EAFE775AD6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6" b="40554" l="9813" r="45214"/>
                    </a14:imgEffect>
                  </a14:imgLayer>
                </a14:imgProps>
              </a:ext>
            </a:extLst>
          </a:blip>
          <a:srcRect l="5388" r="50361" b="54940"/>
          <a:stretch>
            <a:fillRect/>
          </a:stretch>
        </p:blipFill>
        <p:spPr>
          <a:xfrm>
            <a:off x="8403904" y="7471746"/>
            <a:ext cx="1403992" cy="1134204"/>
          </a:xfrm>
          <a:prstGeom prst="rect">
            <a:avLst/>
          </a:prstGeom>
        </p:spPr>
      </p:pic>
      <p:pic>
        <p:nvPicPr>
          <p:cNvPr id="24" name="Picture 2" descr="Planetario Halley UIS – Grupo Halley">
            <a:extLst>
              <a:ext uri="{FF2B5EF4-FFF2-40B4-BE49-F238E27FC236}">
                <a16:creationId xmlns:a16="http://schemas.microsoft.com/office/drawing/2014/main" id="{C3C2D330-0BA3-3CE4-2740-66E595F7B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7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>
          <a:extLst>
            <a:ext uri="{FF2B5EF4-FFF2-40B4-BE49-F238E27FC236}">
              <a16:creationId xmlns:a16="http://schemas.microsoft.com/office/drawing/2014/main" id="{6C570BE5-76B8-C3FD-3522-8B4172EAA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>
            <a:extLst>
              <a:ext uri="{FF2B5EF4-FFF2-40B4-BE49-F238E27FC236}">
                <a16:creationId xmlns:a16="http://schemas.microsoft.com/office/drawing/2014/main" id="{CB0EB75A-3AFE-EF51-DBC3-FA68768B95AB}"/>
              </a:ext>
            </a:extLst>
          </p:cNvPr>
          <p:cNvGrpSpPr/>
          <p:nvPr/>
        </p:nvGrpSpPr>
        <p:grpSpPr>
          <a:xfrm>
            <a:off x="7833052" y="1"/>
            <a:ext cx="10485236" cy="2114544"/>
            <a:chOff x="0" y="0"/>
            <a:chExt cx="2761544" cy="817806"/>
          </a:xfrm>
        </p:grpSpPr>
        <p:sp>
          <p:nvSpPr>
            <p:cNvPr id="163" name="Google Shape;163;p18">
              <a:extLst>
                <a:ext uri="{FF2B5EF4-FFF2-40B4-BE49-F238E27FC236}">
                  <a16:creationId xmlns:a16="http://schemas.microsoft.com/office/drawing/2014/main" id="{F35663A2-3360-5BFF-C025-B5A70D3E6100}"/>
                </a:ext>
              </a:extLst>
            </p:cNvPr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64" name="Google Shape;164;p18">
              <a:extLst>
                <a:ext uri="{FF2B5EF4-FFF2-40B4-BE49-F238E27FC236}">
                  <a16:creationId xmlns:a16="http://schemas.microsoft.com/office/drawing/2014/main" id="{13F74711-701D-3FDF-45BF-08016AC6F33A}"/>
                </a:ext>
              </a:extLst>
            </p:cNvPr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>
            <a:extLst>
              <a:ext uri="{FF2B5EF4-FFF2-40B4-BE49-F238E27FC236}">
                <a16:creationId xmlns:a16="http://schemas.microsoft.com/office/drawing/2014/main" id="{D56F5646-5094-4C37-5597-E10C858E8A2D}"/>
              </a:ext>
            </a:extLst>
          </p:cNvPr>
          <p:cNvSpPr txBox="1"/>
          <p:nvPr/>
        </p:nvSpPr>
        <p:spPr>
          <a:xfrm>
            <a:off x="791347" y="627283"/>
            <a:ext cx="7286626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Trabajo Futuro</a:t>
            </a:r>
            <a:endParaRPr lang="es-CO" sz="600" dirty="0"/>
          </a:p>
        </p:txBody>
      </p:sp>
      <p:sp>
        <p:nvSpPr>
          <p:cNvPr id="5" name="Google Shape;160;p18">
            <a:extLst>
              <a:ext uri="{FF2B5EF4-FFF2-40B4-BE49-F238E27FC236}">
                <a16:creationId xmlns:a16="http://schemas.microsoft.com/office/drawing/2014/main" id="{255A896F-254B-9B53-CB70-CC3026250826}"/>
              </a:ext>
            </a:extLst>
          </p:cNvPr>
          <p:cNvSpPr txBox="1"/>
          <p:nvPr/>
        </p:nvSpPr>
        <p:spPr>
          <a:xfrm>
            <a:off x="5786652" y="3104938"/>
            <a:ext cx="70672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Estudiar la similitud entre RNS y Kerr para largas distancias.</a:t>
            </a:r>
            <a:endParaRPr lang="es-CO" sz="2000" dirty="0">
              <a:solidFill>
                <a:srgbClr val="FFFFFF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8208" name="Picture 16">
            <a:extLst>
              <a:ext uri="{FF2B5EF4-FFF2-40B4-BE49-F238E27FC236}">
                <a16:creationId xmlns:a16="http://schemas.microsoft.com/office/drawing/2014/main" id="{35B3FB96-5FFD-0B67-08BF-D89C72F16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3579" r="27720" b="7169"/>
          <a:stretch/>
        </p:blipFill>
        <p:spPr bwMode="auto">
          <a:xfrm>
            <a:off x="1040513" y="3330657"/>
            <a:ext cx="4213875" cy="363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F6E82C38-5D68-6E4D-3126-5BC666BF9F88}"/>
              </a:ext>
            </a:extLst>
          </p:cNvPr>
          <p:cNvCxnSpPr>
            <a:cxnSpLocks/>
          </p:cNvCxnSpPr>
          <p:nvPr/>
        </p:nvCxnSpPr>
        <p:spPr>
          <a:xfrm flipV="1">
            <a:off x="3945792" y="3330657"/>
            <a:ext cx="1595199" cy="52758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7A590697-8473-C74B-0576-B6ECEED4B0D7}"/>
              </a:ext>
            </a:extLst>
          </p:cNvPr>
          <p:cNvCxnSpPr>
            <a:cxnSpLocks/>
          </p:cNvCxnSpPr>
          <p:nvPr/>
        </p:nvCxnSpPr>
        <p:spPr>
          <a:xfrm flipV="1">
            <a:off x="4406203" y="4584405"/>
            <a:ext cx="1537060" cy="517212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ado 14">
            <a:extLst>
              <a:ext uri="{FF2B5EF4-FFF2-40B4-BE49-F238E27FC236}">
                <a16:creationId xmlns:a16="http://schemas.microsoft.com/office/drawing/2014/main" id="{84E9BFEC-F573-3477-1E51-251CD58A7155}"/>
              </a:ext>
            </a:extLst>
          </p:cNvPr>
          <p:cNvCxnSpPr>
            <a:cxnSpLocks/>
          </p:cNvCxnSpPr>
          <p:nvPr/>
        </p:nvCxnSpPr>
        <p:spPr>
          <a:xfrm flipV="1">
            <a:off x="4195255" y="5799592"/>
            <a:ext cx="1692655" cy="43799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0" descr="23+ Thousand Black Hole Drawing Royalty-Free Images, Stock Photos &amp;  Pictures | Shutterstock">
            <a:extLst>
              <a:ext uri="{FF2B5EF4-FFF2-40B4-BE49-F238E27FC236}">
                <a16:creationId xmlns:a16="http://schemas.microsoft.com/office/drawing/2014/main" id="{8BFEE338-3BC6-7D97-5D6A-11F59EB8C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121011"/>
              </a:clrFrom>
              <a:clrTo>
                <a:srgbClr val="1210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12381"/>
          <a:stretch/>
        </p:blipFill>
        <p:spPr bwMode="auto">
          <a:xfrm>
            <a:off x="15517548" y="7815459"/>
            <a:ext cx="2800740" cy="12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The Appearance of a Black Hole's Shadow - AAS Nova">
            <a:extLst>
              <a:ext uri="{FF2B5EF4-FFF2-40B4-BE49-F238E27FC236}">
                <a16:creationId xmlns:a16="http://schemas.microsoft.com/office/drawing/2014/main" id="{9357BB95-2FD3-B305-9FFE-F92B23EB5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2762" r="2300" b="53081"/>
          <a:stretch/>
        </p:blipFill>
        <p:spPr bwMode="auto">
          <a:xfrm>
            <a:off x="12598167" y="5730946"/>
            <a:ext cx="2078093" cy="92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255BCFD6-0A51-D90E-15BA-9046A8371F90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08;p15">
            <a:extLst>
              <a:ext uri="{FF2B5EF4-FFF2-40B4-BE49-F238E27FC236}">
                <a16:creationId xmlns:a16="http://schemas.microsoft.com/office/drawing/2014/main" id="{0AA8987A-CF47-0B1C-720C-CA481C1150FE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18</a:t>
            </a:r>
            <a:endParaRPr lang="es-CO" sz="784" dirty="0"/>
          </a:p>
        </p:txBody>
      </p:sp>
      <p:pic>
        <p:nvPicPr>
          <p:cNvPr id="1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C03A424-1233-9D4E-E9B6-040212030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07259CB-B04A-8DCB-014B-FE7D7FC8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F6C5B5F-47DB-771A-658D-78F0B8AE00B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78702" y="2706391"/>
            <a:ext cx="1317025" cy="1170689"/>
          </a:xfrm>
          <a:custGeom>
            <a:avLst/>
            <a:gdLst>
              <a:gd name="csX0" fmla="*/ 0 w 1317025"/>
              <a:gd name="csY0" fmla="*/ 0 h 1170689"/>
              <a:gd name="csX1" fmla="*/ 1317025 w 1317025"/>
              <a:gd name="csY1" fmla="*/ 0 h 1170689"/>
              <a:gd name="csX2" fmla="*/ 1317025 w 1317025"/>
              <a:gd name="csY2" fmla="*/ 1170689 h 1170689"/>
              <a:gd name="csX3" fmla="*/ 0 w 1317025"/>
              <a:gd name="csY3" fmla="*/ 1170689 h 1170689"/>
              <a:gd name="csX4" fmla="*/ 0 w 1317025"/>
              <a:gd name="csY4" fmla="*/ 0 h 1170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17025" h="1170689" fill="none" extrusionOk="0">
                <a:moveTo>
                  <a:pt x="0" y="0"/>
                </a:moveTo>
                <a:cubicBezTo>
                  <a:pt x="331142" y="-106481"/>
                  <a:pt x="1078543" y="107571"/>
                  <a:pt x="1317025" y="0"/>
                </a:cubicBezTo>
                <a:cubicBezTo>
                  <a:pt x="1410720" y="356211"/>
                  <a:pt x="1372087" y="678021"/>
                  <a:pt x="1317025" y="1170689"/>
                </a:cubicBezTo>
                <a:cubicBezTo>
                  <a:pt x="1005285" y="1190364"/>
                  <a:pt x="467196" y="1262082"/>
                  <a:pt x="0" y="1170689"/>
                </a:cubicBezTo>
                <a:cubicBezTo>
                  <a:pt x="38747" y="635814"/>
                  <a:pt x="-45459" y="135105"/>
                  <a:pt x="0" y="0"/>
                </a:cubicBezTo>
                <a:close/>
              </a:path>
              <a:path w="1317025" h="1170689" stroke="0" extrusionOk="0">
                <a:moveTo>
                  <a:pt x="0" y="0"/>
                </a:moveTo>
                <a:cubicBezTo>
                  <a:pt x="484219" y="-48352"/>
                  <a:pt x="1047448" y="110532"/>
                  <a:pt x="1317025" y="0"/>
                </a:cubicBezTo>
                <a:cubicBezTo>
                  <a:pt x="1409645" y="367371"/>
                  <a:pt x="1220494" y="779947"/>
                  <a:pt x="1317025" y="1170689"/>
                </a:cubicBezTo>
                <a:cubicBezTo>
                  <a:pt x="1106655" y="1252874"/>
                  <a:pt x="489755" y="1122238"/>
                  <a:pt x="0" y="1170689"/>
                </a:cubicBezTo>
                <a:cubicBezTo>
                  <a:pt x="37035" y="708283"/>
                  <a:pt x="-7009" y="44844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144499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34" name="Google Shape;160;p18">
            <a:extLst>
              <a:ext uri="{FF2B5EF4-FFF2-40B4-BE49-F238E27FC236}">
                <a16:creationId xmlns:a16="http://schemas.microsoft.com/office/drawing/2014/main" id="{A77E09B1-1DE0-643D-EFBE-1DE82CF39092}"/>
              </a:ext>
            </a:extLst>
          </p:cNvPr>
          <p:cNvSpPr txBox="1"/>
          <p:nvPr/>
        </p:nvSpPr>
        <p:spPr>
          <a:xfrm>
            <a:off x="6010740" y="4418742"/>
            <a:ext cx="65874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Estudiar la relación entre el ángulo de observación y la sombra generada por la RNS.</a:t>
            </a:r>
            <a:endParaRPr lang="es-CO" sz="2000" dirty="0">
              <a:solidFill>
                <a:srgbClr val="FFFFFF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35" name="Google Shape;160;p18">
            <a:extLst>
              <a:ext uri="{FF2B5EF4-FFF2-40B4-BE49-F238E27FC236}">
                <a16:creationId xmlns:a16="http://schemas.microsoft.com/office/drawing/2014/main" id="{696409AD-D498-DC32-1BBB-7E2047F0793B}"/>
              </a:ext>
            </a:extLst>
          </p:cNvPr>
          <p:cNvSpPr txBox="1"/>
          <p:nvPr/>
        </p:nvSpPr>
        <p:spPr>
          <a:xfrm>
            <a:off x="5997092" y="5498927"/>
            <a:ext cx="67319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Analizar otros parámetros que permitan diferenciar los agujeros negros de las singularidades desnudas.</a:t>
            </a:r>
            <a:endParaRPr lang="es-CO" sz="2000" dirty="0">
              <a:solidFill>
                <a:srgbClr val="FFFFFF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36" name="Imagen 35" descr="Diagrama&#10;&#10;El contenido generado por IA puede ser incorrecto.">
            <a:extLst>
              <a:ext uri="{FF2B5EF4-FFF2-40B4-BE49-F238E27FC236}">
                <a16:creationId xmlns:a16="http://schemas.microsoft.com/office/drawing/2014/main" id="{AD4C7F8B-CECC-6A70-65F4-17EE5D4F3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78702" y="4110950"/>
            <a:ext cx="1273561" cy="1268662"/>
          </a:xfrm>
          <a:custGeom>
            <a:avLst/>
            <a:gdLst>
              <a:gd name="csX0" fmla="*/ 0 w 1273561"/>
              <a:gd name="csY0" fmla="*/ 0 h 1268662"/>
              <a:gd name="csX1" fmla="*/ 636781 w 1273561"/>
              <a:gd name="csY1" fmla="*/ 0 h 1268662"/>
              <a:gd name="csX2" fmla="*/ 1273561 w 1273561"/>
              <a:gd name="csY2" fmla="*/ 0 h 1268662"/>
              <a:gd name="csX3" fmla="*/ 1273561 w 1273561"/>
              <a:gd name="csY3" fmla="*/ 647018 h 1268662"/>
              <a:gd name="csX4" fmla="*/ 1273561 w 1273561"/>
              <a:gd name="csY4" fmla="*/ 1268662 h 1268662"/>
              <a:gd name="csX5" fmla="*/ 649516 w 1273561"/>
              <a:gd name="csY5" fmla="*/ 1268662 h 1268662"/>
              <a:gd name="csX6" fmla="*/ 0 w 1273561"/>
              <a:gd name="csY6" fmla="*/ 1268662 h 1268662"/>
              <a:gd name="csX7" fmla="*/ 0 w 1273561"/>
              <a:gd name="csY7" fmla="*/ 672391 h 1268662"/>
              <a:gd name="csX8" fmla="*/ 0 w 1273561"/>
              <a:gd name="csY8" fmla="*/ 0 h 1268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273561" h="1268662" fill="none" extrusionOk="0">
                <a:moveTo>
                  <a:pt x="0" y="0"/>
                </a:moveTo>
                <a:cubicBezTo>
                  <a:pt x="138877" y="21685"/>
                  <a:pt x="361471" y="27788"/>
                  <a:pt x="636781" y="0"/>
                </a:cubicBezTo>
                <a:cubicBezTo>
                  <a:pt x="912091" y="-27788"/>
                  <a:pt x="1117779" y="-23472"/>
                  <a:pt x="1273561" y="0"/>
                </a:cubicBezTo>
                <a:cubicBezTo>
                  <a:pt x="1290217" y="298358"/>
                  <a:pt x="1260967" y="393684"/>
                  <a:pt x="1273561" y="647018"/>
                </a:cubicBezTo>
                <a:cubicBezTo>
                  <a:pt x="1286155" y="900352"/>
                  <a:pt x="1273633" y="978038"/>
                  <a:pt x="1273561" y="1268662"/>
                </a:cubicBezTo>
                <a:cubicBezTo>
                  <a:pt x="1030748" y="1290550"/>
                  <a:pt x="786984" y="1258928"/>
                  <a:pt x="649516" y="1268662"/>
                </a:cubicBezTo>
                <a:cubicBezTo>
                  <a:pt x="512048" y="1278396"/>
                  <a:pt x="296255" y="1253011"/>
                  <a:pt x="0" y="1268662"/>
                </a:cubicBezTo>
                <a:cubicBezTo>
                  <a:pt x="-25351" y="1046550"/>
                  <a:pt x="14861" y="825870"/>
                  <a:pt x="0" y="672391"/>
                </a:cubicBezTo>
                <a:cubicBezTo>
                  <a:pt x="-14861" y="518912"/>
                  <a:pt x="7651" y="184749"/>
                  <a:pt x="0" y="0"/>
                </a:cubicBezTo>
                <a:close/>
              </a:path>
              <a:path w="1273561" h="1268662" stroke="0" extrusionOk="0">
                <a:moveTo>
                  <a:pt x="0" y="0"/>
                </a:moveTo>
                <a:cubicBezTo>
                  <a:pt x="171093" y="-14694"/>
                  <a:pt x="365172" y="-6370"/>
                  <a:pt x="611309" y="0"/>
                </a:cubicBezTo>
                <a:cubicBezTo>
                  <a:pt x="857446" y="6370"/>
                  <a:pt x="1033770" y="-6658"/>
                  <a:pt x="1273561" y="0"/>
                </a:cubicBezTo>
                <a:cubicBezTo>
                  <a:pt x="1258894" y="276128"/>
                  <a:pt x="1281434" y="393432"/>
                  <a:pt x="1273561" y="596271"/>
                </a:cubicBezTo>
                <a:cubicBezTo>
                  <a:pt x="1265688" y="799110"/>
                  <a:pt x="1283338" y="944145"/>
                  <a:pt x="1273561" y="1268662"/>
                </a:cubicBezTo>
                <a:cubicBezTo>
                  <a:pt x="1112908" y="1249845"/>
                  <a:pt x="761749" y="1259462"/>
                  <a:pt x="624045" y="1268662"/>
                </a:cubicBezTo>
                <a:cubicBezTo>
                  <a:pt x="486341" y="1277862"/>
                  <a:pt x="254964" y="1286757"/>
                  <a:pt x="0" y="1268662"/>
                </a:cubicBezTo>
                <a:cubicBezTo>
                  <a:pt x="-15773" y="1054165"/>
                  <a:pt x="27403" y="909301"/>
                  <a:pt x="0" y="672391"/>
                </a:cubicBezTo>
                <a:cubicBezTo>
                  <a:pt x="-27403" y="435481"/>
                  <a:pt x="-28955" y="290021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8234063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Picture 2" descr="Planetario Halley UIS – Grupo Halley">
            <a:extLst>
              <a:ext uri="{FF2B5EF4-FFF2-40B4-BE49-F238E27FC236}">
                <a16:creationId xmlns:a16="http://schemas.microsoft.com/office/drawing/2014/main" id="{CAFD554A-3715-9D76-C4B0-711CD5A28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2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5">
          <a:extLst>
            <a:ext uri="{FF2B5EF4-FFF2-40B4-BE49-F238E27FC236}">
              <a16:creationId xmlns:a16="http://schemas.microsoft.com/office/drawing/2014/main" id="{DABA9146-D0DB-59BB-1AE9-83475162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25">
            <a:extLst>
              <a:ext uri="{FF2B5EF4-FFF2-40B4-BE49-F238E27FC236}">
                <a16:creationId xmlns:a16="http://schemas.microsoft.com/office/drawing/2014/main" id="{C382F4E3-241E-045E-906C-7CB6092C3F54}"/>
              </a:ext>
            </a:extLst>
          </p:cNvPr>
          <p:cNvCxnSpPr/>
          <p:nvPr/>
        </p:nvCxnSpPr>
        <p:spPr>
          <a:xfrm>
            <a:off x="-284037" y="8406888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25">
            <a:extLst>
              <a:ext uri="{FF2B5EF4-FFF2-40B4-BE49-F238E27FC236}">
                <a16:creationId xmlns:a16="http://schemas.microsoft.com/office/drawing/2014/main" id="{A39FD745-0D43-1E27-09AC-8098D77DAB15}"/>
              </a:ext>
            </a:extLst>
          </p:cNvPr>
          <p:cNvSpPr txBox="1"/>
          <p:nvPr/>
        </p:nvSpPr>
        <p:spPr>
          <a:xfrm>
            <a:off x="1162816" y="3802812"/>
            <a:ext cx="15962368" cy="268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¡MUCHAS</a:t>
            </a:r>
          </a:p>
          <a:p>
            <a:pPr algn="ct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GRACIAS!</a:t>
            </a:r>
            <a:endParaRPr lang="es-CO" sz="600" dirty="0"/>
          </a:p>
        </p:txBody>
      </p:sp>
      <p:grpSp>
        <p:nvGrpSpPr>
          <p:cNvPr id="290" name="Google Shape;290;p25">
            <a:extLst>
              <a:ext uri="{FF2B5EF4-FFF2-40B4-BE49-F238E27FC236}">
                <a16:creationId xmlns:a16="http://schemas.microsoft.com/office/drawing/2014/main" id="{5CA8336A-E9C3-7A74-E822-FF63DF5BF0F2}"/>
              </a:ext>
            </a:extLst>
          </p:cNvPr>
          <p:cNvGrpSpPr/>
          <p:nvPr/>
        </p:nvGrpSpPr>
        <p:grpSpPr>
          <a:xfrm>
            <a:off x="0" y="-1"/>
            <a:ext cx="18318288" cy="1488525"/>
            <a:chOff x="0" y="0"/>
            <a:chExt cx="4824570" cy="151279"/>
          </a:xfrm>
        </p:grpSpPr>
        <p:sp>
          <p:nvSpPr>
            <p:cNvPr id="291" name="Google Shape;291;p25">
              <a:extLst>
                <a:ext uri="{FF2B5EF4-FFF2-40B4-BE49-F238E27FC236}">
                  <a16:creationId xmlns:a16="http://schemas.microsoft.com/office/drawing/2014/main" id="{9157BDC0-48A7-317E-15DE-D2B81A88807C}"/>
                </a:ext>
              </a:extLst>
            </p:cNvPr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92" name="Google Shape;292;p25">
              <a:extLst>
                <a:ext uri="{FF2B5EF4-FFF2-40B4-BE49-F238E27FC236}">
                  <a16:creationId xmlns:a16="http://schemas.microsoft.com/office/drawing/2014/main" id="{DEBD0B93-E796-39A2-9DDD-863D90A8A1A6}"/>
                </a:ext>
              </a:extLst>
            </p:cNvPr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F0AEEC92-6D34-F7E9-10CF-D8D8C9E6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5" y="8529155"/>
            <a:ext cx="5230017" cy="18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2789F-ED44-0927-22FC-B02D767C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02" y="889997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AE625296-0C35-F5FC-BECD-8493FF907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251730" y="8899976"/>
            <a:ext cx="895830" cy="1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8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5">
          <a:extLst>
            <a:ext uri="{FF2B5EF4-FFF2-40B4-BE49-F238E27FC236}">
              <a16:creationId xmlns:a16="http://schemas.microsoft.com/office/drawing/2014/main" id="{9F0A3DD7-3EE1-D40F-3CC4-29939861F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25">
            <a:extLst>
              <a:ext uri="{FF2B5EF4-FFF2-40B4-BE49-F238E27FC236}">
                <a16:creationId xmlns:a16="http://schemas.microsoft.com/office/drawing/2014/main" id="{8C172F31-1902-8BB3-59FA-6D51FA50B052}"/>
              </a:ext>
            </a:extLst>
          </p:cNvPr>
          <p:cNvCxnSpPr/>
          <p:nvPr/>
        </p:nvCxnSpPr>
        <p:spPr>
          <a:xfrm>
            <a:off x="-284037" y="8406888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0" name="Google Shape;290;p25">
            <a:extLst>
              <a:ext uri="{FF2B5EF4-FFF2-40B4-BE49-F238E27FC236}">
                <a16:creationId xmlns:a16="http://schemas.microsoft.com/office/drawing/2014/main" id="{E3C40492-36EF-0694-10A6-ED8B49250360}"/>
              </a:ext>
            </a:extLst>
          </p:cNvPr>
          <p:cNvGrpSpPr/>
          <p:nvPr/>
        </p:nvGrpSpPr>
        <p:grpSpPr>
          <a:xfrm>
            <a:off x="0" y="-1"/>
            <a:ext cx="18318288" cy="1488525"/>
            <a:chOff x="0" y="0"/>
            <a:chExt cx="4824570" cy="151279"/>
          </a:xfrm>
        </p:grpSpPr>
        <p:sp>
          <p:nvSpPr>
            <p:cNvPr id="291" name="Google Shape;291;p25">
              <a:extLst>
                <a:ext uri="{FF2B5EF4-FFF2-40B4-BE49-F238E27FC236}">
                  <a16:creationId xmlns:a16="http://schemas.microsoft.com/office/drawing/2014/main" id="{683BCE35-3966-9DB6-8D44-C6D976B90122}"/>
                </a:ext>
              </a:extLst>
            </p:cNvPr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92" name="Google Shape;292;p25">
              <a:extLst>
                <a:ext uri="{FF2B5EF4-FFF2-40B4-BE49-F238E27FC236}">
                  <a16:creationId xmlns:a16="http://schemas.microsoft.com/office/drawing/2014/main" id="{2A07DBD2-72D4-0A02-DCE4-68FB4E0BFA2F}"/>
                </a:ext>
              </a:extLst>
            </p:cNvPr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34A2A312-622F-98AC-5608-9F047BA3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5" y="8529155"/>
            <a:ext cx="5230017" cy="18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94CBD-82E9-F59A-DA84-95377F9F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02" y="889997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649C8547-129E-17CA-62C8-74AC674B1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251730" y="8899976"/>
            <a:ext cx="895830" cy="1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in de Carla CG en HAHAHAHA | Imagenes chistosas para reir, Humor de  profesores, Imagenes para">
            <a:extLst>
              <a:ext uri="{FF2B5EF4-FFF2-40B4-BE49-F238E27FC236}">
                <a16:creationId xmlns:a16="http://schemas.microsoft.com/office/drawing/2014/main" id="{74403BC0-65FD-0F36-D21A-B36FAF36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82" y="1503764"/>
            <a:ext cx="9189720" cy="68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24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Google Shape;171;p19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19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1a</a:t>
            </a:r>
            <a:endParaRPr lang="es-CO" sz="784" dirty="0"/>
          </a:p>
        </p:txBody>
      </p:sp>
      <p:sp>
        <p:nvSpPr>
          <p:cNvPr id="174" name="Google Shape;174;p19"/>
          <p:cNvSpPr txBox="1"/>
          <p:nvPr/>
        </p:nvSpPr>
        <p:spPr>
          <a:xfrm>
            <a:off x="1028700" y="2574470"/>
            <a:ext cx="75684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24" lvl="1" indent="-302262" algn="just">
              <a:lnSpc>
                <a:spcPct val="115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(No hay respaldo).</a:t>
            </a:r>
            <a:endParaRPr lang="es-CO" sz="784" dirty="0"/>
          </a:p>
        </p:txBody>
      </p:sp>
      <p:sp>
        <p:nvSpPr>
          <p:cNvPr id="175" name="Google Shape;175;p19"/>
          <p:cNvSpPr txBox="1"/>
          <p:nvPr/>
        </p:nvSpPr>
        <p:spPr>
          <a:xfrm>
            <a:off x="1028700" y="823847"/>
            <a:ext cx="16230600" cy="106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9000"/>
              </a:lnSpc>
            </a:pPr>
            <a:r>
              <a:rPr lang="es-CO" sz="7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RESPALDO</a:t>
            </a:r>
            <a:endParaRPr lang="es-CO" sz="400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5F7E406-8A10-E0C0-8427-200EB04D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1768ED-A622-95BD-396E-6FB233EB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00" y="8991623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9">
          <a:extLst>
            <a:ext uri="{FF2B5EF4-FFF2-40B4-BE49-F238E27FC236}">
              <a16:creationId xmlns:a16="http://schemas.microsoft.com/office/drawing/2014/main" id="{CCCC7343-9189-FCDC-1B5A-6B6EB3F14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Google Shape;171;p19">
            <a:extLst>
              <a:ext uri="{FF2B5EF4-FFF2-40B4-BE49-F238E27FC236}">
                <a16:creationId xmlns:a16="http://schemas.microsoft.com/office/drawing/2014/main" id="{CB629620-C312-0F48-FC98-44FB81F98AD7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19">
            <a:extLst>
              <a:ext uri="{FF2B5EF4-FFF2-40B4-BE49-F238E27FC236}">
                <a16:creationId xmlns:a16="http://schemas.microsoft.com/office/drawing/2014/main" id="{90A10E67-44E0-7B05-336E-97AEDD4D5121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1a</a:t>
            </a:r>
            <a:endParaRPr lang="es-CO" sz="784" dirty="0"/>
          </a:p>
        </p:txBody>
      </p:sp>
      <p:sp>
        <p:nvSpPr>
          <p:cNvPr id="174" name="Google Shape;174;p19">
            <a:extLst>
              <a:ext uri="{FF2B5EF4-FFF2-40B4-BE49-F238E27FC236}">
                <a16:creationId xmlns:a16="http://schemas.microsoft.com/office/drawing/2014/main" id="{579BD8F2-789D-9062-2138-B359B6049088}"/>
              </a:ext>
            </a:extLst>
          </p:cNvPr>
          <p:cNvSpPr txBox="1"/>
          <p:nvPr/>
        </p:nvSpPr>
        <p:spPr>
          <a:xfrm>
            <a:off x="1028700" y="2574470"/>
            <a:ext cx="75684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24" lvl="1" indent="-302262" algn="just">
              <a:lnSpc>
                <a:spcPct val="115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(En construcción).</a:t>
            </a:r>
            <a:endParaRPr lang="es-CO" sz="784" dirty="0"/>
          </a:p>
        </p:txBody>
      </p:sp>
      <p:sp>
        <p:nvSpPr>
          <p:cNvPr id="175" name="Google Shape;175;p19">
            <a:extLst>
              <a:ext uri="{FF2B5EF4-FFF2-40B4-BE49-F238E27FC236}">
                <a16:creationId xmlns:a16="http://schemas.microsoft.com/office/drawing/2014/main" id="{C5C56B95-0F51-C0FE-8AC3-280EEF08B022}"/>
              </a:ext>
            </a:extLst>
          </p:cNvPr>
          <p:cNvSpPr txBox="1"/>
          <p:nvPr/>
        </p:nvSpPr>
        <p:spPr>
          <a:xfrm>
            <a:off x="1028700" y="823847"/>
            <a:ext cx="16230600" cy="106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9000"/>
              </a:lnSpc>
            </a:pPr>
            <a:r>
              <a:rPr lang="es-CO" sz="7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RESPALDO</a:t>
            </a:r>
            <a:endParaRPr lang="es-CO" sz="400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2F29EE4-B907-BFA1-3902-333242440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Gráfico&#10;&#10;El contenido generado por IA puede ser incorrecto.">
            <a:extLst>
              <a:ext uri="{FF2B5EF4-FFF2-40B4-BE49-F238E27FC236}">
                <a16:creationId xmlns:a16="http://schemas.microsoft.com/office/drawing/2014/main" id="{F4D7E345-1D7A-B6EF-B07A-6C20A042F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328" y="1094058"/>
            <a:ext cx="5578358" cy="34595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D67A8C-7436-E076-A408-9B09C4D1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00" y="8991623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66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A4C94EFE-1383-D700-050F-B4BF468CE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B0ACD436-743A-0202-69A8-B778C258436E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6F95226C-11F0-50B9-DC35-206B5B5D0F62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FCF94780-B230-7E7C-777F-37D9B852C695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F418E4CC-CAD5-35AC-8E45-CFDBFFB3369D}"/>
              </a:ext>
            </a:extLst>
          </p:cNvPr>
          <p:cNvSpPr txBox="1"/>
          <p:nvPr/>
        </p:nvSpPr>
        <p:spPr>
          <a:xfrm>
            <a:off x="138714" y="513833"/>
            <a:ext cx="12431326" cy="73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4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Singularidad Desnuda en Rotación</a:t>
            </a:r>
            <a:endParaRPr lang="es-CO" sz="1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C7CE6895-4C45-7C57-5657-7A8ABA422132}"/>
              </a:ext>
            </a:extLst>
          </p:cNvPr>
          <p:cNvSpPr txBox="1"/>
          <p:nvPr/>
        </p:nvSpPr>
        <p:spPr>
          <a:xfrm>
            <a:off x="794374" y="1807391"/>
            <a:ext cx="758427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800" dirty="0"/>
          </a:p>
        </p:txBody>
      </p:sp>
      <p:sp>
        <p:nvSpPr>
          <p:cNvPr id="195" name="Google Shape;195;p20">
            <a:extLst>
              <a:ext uri="{FF2B5EF4-FFF2-40B4-BE49-F238E27FC236}">
                <a16:creationId xmlns:a16="http://schemas.microsoft.com/office/drawing/2014/main" id="{54FEEF73-790A-83CA-51AF-7491D5E741B8}"/>
              </a:ext>
            </a:extLst>
          </p:cNvPr>
          <p:cNvSpPr txBox="1"/>
          <p:nvPr/>
        </p:nvSpPr>
        <p:spPr>
          <a:xfrm>
            <a:off x="18705388" y="3315355"/>
            <a:ext cx="3489000" cy="92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Algoritmo principal de OSIRIS.</a:t>
            </a:r>
            <a:endParaRPr lang="es-CO" sz="120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AF1C0053-5CE2-E96E-503E-01249C35CC54}"/>
              </a:ext>
            </a:extLst>
          </p:cNvPr>
          <p:cNvSpPr txBox="1"/>
          <p:nvPr/>
        </p:nvSpPr>
        <p:spPr>
          <a:xfrm>
            <a:off x="18705387" y="1550452"/>
            <a:ext cx="63453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E05E4EA5-CC4A-F159-580F-5E95F15E2207}"/>
              </a:ext>
            </a:extLst>
          </p:cNvPr>
          <p:cNvSpPr txBox="1"/>
          <p:nvPr/>
        </p:nvSpPr>
        <p:spPr>
          <a:xfrm>
            <a:off x="23004112" y="3315354"/>
            <a:ext cx="3489000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7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3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AA01175A-8A28-4330-A86A-4053415EE048}"/>
              </a:ext>
            </a:extLst>
          </p:cNvPr>
          <p:cNvSpPr txBox="1"/>
          <p:nvPr/>
        </p:nvSpPr>
        <p:spPr>
          <a:xfrm>
            <a:off x="22614384" y="1550452"/>
            <a:ext cx="71226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     ACRECIÓN</a:t>
            </a:r>
            <a:endParaRPr lang="es-CO" sz="784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4C2F89D6-2A4A-F462-51F9-D82483B47605}"/>
              </a:ext>
            </a:extLst>
          </p:cNvPr>
          <p:cNvSpPr txBox="1"/>
          <p:nvPr/>
        </p:nvSpPr>
        <p:spPr>
          <a:xfrm>
            <a:off x="27302836" y="3315355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2BF89E39-747C-5392-4D0C-7C28F937163C}"/>
              </a:ext>
            </a:extLst>
          </p:cNvPr>
          <p:cNvSpPr txBox="1"/>
          <p:nvPr/>
        </p:nvSpPr>
        <p:spPr>
          <a:xfrm>
            <a:off x="23945850" y="1550452"/>
            <a:ext cx="68460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784" dirty="0"/>
          </a:p>
        </p:txBody>
      </p:sp>
      <p:pic>
        <p:nvPicPr>
          <p:cNvPr id="23" name="Imagen 2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5AA32FE4-BE78-63EA-735E-6097D4AD0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2231" y="441012"/>
            <a:ext cx="6275765" cy="2596404"/>
          </a:xfrm>
          <a:prstGeom prst="rect">
            <a:avLst/>
          </a:prstGeom>
        </p:spPr>
      </p:pic>
      <p:sp>
        <p:nvSpPr>
          <p:cNvPr id="5" name="Google Shape;195;p20">
            <a:extLst>
              <a:ext uri="{FF2B5EF4-FFF2-40B4-BE49-F238E27FC236}">
                <a16:creationId xmlns:a16="http://schemas.microsoft.com/office/drawing/2014/main" id="{34359B24-FDB1-621B-2298-5C7AD1BCB277}"/>
              </a:ext>
            </a:extLst>
          </p:cNvPr>
          <p:cNvSpPr txBox="1"/>
          <p:nvPr/>
        </p:nvSpPr>
        <p:spPr>
          <a:xfrm>
            <a:off x="2207700" y="3299046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Métrica</a:t>
            </a:r>
          </a:p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Estática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4590D99B-917B-32AE-C1AC-285724B67737}"/>
              </a:ext>
            </a:extLst>
          </p:cNvPr>
          <p:cNvSpPr/>
          <p:nvPr/>
        </p:nvSpPr>
        <p:spPr>
          <a:xfrm rot="5400000">
            <a:off x="3145882" y="5014923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Flecha: a la derecha con bandas 27">
            <a:extLst>
              <a:ext uri="{FF2B5EF4-FFF2-40B4-BE49-F238E27FC236}">
                <a16:creationId xmlns:a16="http://schemas.microsoft.com/office/drawing/2014/main" id="{61AD9DCC-4109-764E-C428-27D7435BD36D}"/>
              </a:ext>
            </a:extLst>
          </p:cNvPr>
          <p:cNvSpPr/>
          <p:nvPr/>
        </p:nvSpPr>
        <p:spPr>
          <a:xfrm rot="5400000">
            <a:off x="9762726" y="4887022"/>
            <a:ext cx="731835" cy="528604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Google Shape;195;p20">
            <a:extLst>
              <a:ext uri="{FF2B5EF4-FFF2-40B4-BE49-F238E27FC236}">
                <a16:creationId xmlns:a16="http://schemas.microsoft.com/office/drawing/2014/main" id="{579A9CF4-DF84-1C7B-B514-F818DC2E949E}"/>
              </a:ext>
            </a:extLst>
          </p:cNvPr>
          <p:cNvSpPr txBox="1"/>
          <p:nvPr/>
        </p:nvSpPr>
        <p:spPr>
          <a:xfrm>
            <a:off x="2207700" y="6212865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Métrica </a:t>
            </a:r>
          </a:p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Rotante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6FCA6C59-5B90-AB54-CB48-48C15525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5919514"/>
            <a:ext cx="11710737" cy="8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1311879-5B4D-3677-33BB-2CB2F54C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3570647"/>
            <a:ext cx="9539733" cy="10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F0DE7636-C5A7-3A7A-829D-D6F389BB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7200929"/>
            <a:ext cx="3971782" cy="5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104CDCDF-1137-FA9D-F3FE-61070324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7993764"/>
            <a:ext cx="4443568" cy="43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1EFD6AF0-37A1-A2E9-38A8-292A8ACB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733" y="7196204"/>
            <a:ext cx="4113132" cy="6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930B9849-F9AB-14FB-3D10-362A11E4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733" y="8004187"/>
            <a:ext cx="6571829" cy="4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6B2CB798-AE8A-0C7F-78DF-360C0E7AC27E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28526AC9-47DE-C4E7-78CA-35F3ED24F94E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01</a:t>
            </a:r>
            <a:endParaRPr lang="es-CO" sz="784" dirty="0"/>
          </a:p>
        </p:txBody>
      </p:sp>
      <p:pic>
        <p:nvPicPr>
          <p:cNvPr id="6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18B3D888-C752-3322-1745-18E70651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9554732-F75B-C3DA-256D-7E1481E3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2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2D64085D-E40D-1D14-4F2F-1207EB32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5E3E36AD-C3FA-6435-C81F-45C52CA86F6F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E318ED74-67E0-DB19-5A99-9D135D64E247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5ACE9744-BABE-23DE-721D-1BAC10218D88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29;p16">
            <a:extLst>
              <a:ext uri="{FF2B5EF4-FFF2-40B4-BE49-F238E27FC236}">
                <a16:creationId xmlns:a16="http://schemas.microsoft.com/office/drawing/2014/main" id="{E0836211-6C31-A457-3EC4-2E22073505AB}"/>
              </a:ext>
            </a:extLst>
          </p:cNvPr>
          <p:cNvSpPr txBox="1"/>
          <p:nvPr/>
        </p:nvSpPr>
        <p:spPr>
          <a:xfrm>
            <a:off x="1028700" y="840518"/>
            <a:ext cx="11826756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INTRODUCCIÓN</a:t>
            </a:r>
            <a:endParaRPr lang="es-CO" sz="100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A004514-D35F-3C56-4C04-C796FF31E051}"/>
              </a:ext>
            </a:extLst>
          </p:cNvPr>
          <p:cNvGrpSpPr/>
          <p:nvPr/>
        </p:nvGrpSpPr>
        <p:grpSpPr>
          <a:xfrm>
            <a:off x="1555283" y="2651934"/>
            <a:ext cx="15177434" cy="6794548"/>
            <a:chOff x="1871662" y="2485969"/>
            <a:chExt cx="12987337" cy="627387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EAFF406-7D9E-A436-8BAF-5D5962372EE1}"/>
                </a:ext>
              </a:extLst>
            </p:cNvPr>
            <p:cNvGrpSpPr/>
            <p:nvPr/>
          </p:nvGrpSpPr>
          <p:grpSpPr>
            <a:xfrm>
              <a:off x="1871662" y="2485969"/>
              <a:ext cx="12987337" cy="6273876"/>
              <a:chOff x="1871662" y="2485969"/>
              <a:chExt cx="12987337" cy="6273876"/>
            </a:xfrm>
          </p:grpSpPr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83F7E070-4D34-43BF-5914-0BB2B0A1F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4" t="13294" r="2711" b="20332"/>
              <a:stretch/>
            </p:blipFill>
            <p:spPr bwMode="auto">
              <a:xfrm>
                <a:off x="1885950" y="2485969"/>
                <a:ext cx="12973049" cy="6273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>
                <a:extLst>
                  <a:ext uri="{FF2B5EF4-FFF2-40B4-BE49-F238E27FC236}">
                    <a16:creationId xmlns:a16="http://schemas.microsoft.com/office/drawing/2014/main" id="{2ABB6573-B46C-21DD-671D-1D9044486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6" t="34219" r="746" b="3203"/>
              <a:stretch/>
            </p:blipFill>
            <p:spPr bwMode="auto">
              <a:xfrm>
                <a:off x="1871662" y="4186247"/>
                <a:ext cx="12987337" cy="4479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73F94DDA-AA02-3B8E-54C2-5656E9F3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451" y="7020115"/>
              <a:ext cx="11672887" cy="61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Google Shape;107;p15">
            <a:extLst>
              <a:ext uri="{FF2B5EF4-FFF2-40B4-BE49-F238E27FC236}">
                <a16:creationId xmlns:a16="http://schemas.microsoft.com/office/drawing/2014/main" id="{F8D82B62-2F9D-DD4F-8B9A-4F50D5606B10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08;p15">
            <a:extLst>
              <a:ext uri="{FF2B5EF4-FFF2-40B4-BE49-F238E27FC236}">
                <a16:creationId xmlns:a16="http://schemas.microsoft.com/office/drawing/2014/main" id="{F6EF7D85-19D3-D84D-8080-1024008312C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03</a:t>
            </a:r>
            <a:endParaRPr lang="es-CO" sz="784" dirty="0"/>
          </a:p>
        </p:txBody>
      </p:sp>
      <p:pic>
        <p:nvPicPr>
          <p:cNvPr id="18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B6ABFA60-328A-78F5-E6E3-12390722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D7B97FA-14B4-D32B-A89C-34DBE519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63038501-14A9-57D6-9303-80926F61A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5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CED307C8-FFC2-4EEF-4FA6-FB454838D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580E77BF-5A1A-BEC4-DD6C-96F8FF181401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BE0462E7-493E-79DB-63B0-CA79EEDB7C6E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7294BD70-44C0-191C-B92A-78C782361247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5D689359-BF2A-9708-6EFE-B03231397288}"/>
              </a:ext>
            </a:extLst>
          </p:cNvPr>
          <p:cNvSpPr txBox="1"/>
          <p:nvPr/>
        </p:nvSpPr>
        <p:spPr>
          <a:xfrm>
            <a:off x="529205" y="274638"/>
            <a:ext cx="6034252" cy="1645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54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5400" dirty="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F514958E-8133-B841-4AEC-A7535621C56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pic>
        <p:nvPicPr>
          <p:cNvPr id="8" name="Imagen 7" descr="Texto, Carta&#10;&#10;El contenido generado por IA puede ser incorrecto.">
            <a:extLst>
              <a:ext uri="{FF2B5EF4-FFF2-40B4-BE49-F238E27FC236}">
                <a16:creationId xmlns:a16="http://schemas.microsoft.com/office/drawing/2014/main" id="{1DF19F9E-80AA-1D2C-818B-D8679763B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6" r="5364" b="26660"/>
          <a:stretch/>
        </p:blipFill>
        <p:spPr>
          <a:xfrm>
            <a:off x="529205" y="6430162"/>
            <a:ext cx="8686800" cy="2427010"/>
          </a:xfrm>
          <a:prstGeom prst="rect">
            <a:avLst/>
          </a:prstGeom>
        </p:spPr>
      </p:pic>
      <p:pic>
        <p:nvPicPr>
          <p:cNvPr id="14" name="Imagen 1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8FB96F1C-1393-C394-2A4F-89EB513BA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210" y="2379243"/>
            <a:ext cx="4205133" cy="4212095"/>
          </a:xfrm>
          <a:prstGeom prst="rect">
            <a:avLst/>
          </a:prstGeom>
        </p:spPr>
      </p:pic>
      <p:pic>
        <p:nvPicPr>
          <p:cNvPr id="20" name="Imagen 19" descr="Texto, Carta&#10;&#10;El contenido generado por IA puede ser incorrecto.">
            <a:extLst>
              <a:ext uri="{FF2B5EF4-FFF2-40B4-BE49-F238E27FC236}">
                <a16:creationId xmlns:a16="http://schemas.microsoft.com/office/drawing/2014/main" id="{B78E206B-23C9-F2D9-AE37-94F7AB5CB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333" y="6447591"/>
            <a:ext cx="8057572" cy="2409581"/>
          </a:xfrm>
          <a:prstGeom prst="rect">
            <a:avLst/>
          </a:prstGeom>
        </p:spPr>
      </p:pic>
      <p:pic>
        <p:nvPicPr>
          <p:cNvPr id="18" name="Imagen 17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5A52A5D-3442-3E8C-4F51-4A793184DC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t="1482" r="1526"/>
          <a:stretch/>
        </p:blipFill>
        <p:spPr>
          <a:xfrm>
            <a:off x="10848763" y="2453959"/>
            <a:ext cx="4145517" cy="4137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195;p20">
                <a:extLst>
                  <a:ext uri="{FF2B5EF4-FFF2-40B4-BE49-F238E27FC236}">
                    <a16:creationId xmlns:a16="http://schemas.microsoft.com/office/drawing/2014/main" id="{75772871-7398-8AF0-6108-009B44FC8DB5}"/>
                  </a:ext>
                </a:extLst>
              </p:cNvPr>
              <p:cNvSpPr txBox="1"/>
              <p:nvPr/>
            </p:nvSpPr>
            <p:spPr>
              <a:xfrm>
                <a:off x="6660455" y="5570155"/>
                <a:ext cx="2540277" cy="871668"/>
              </a:xfrm>
              <a:prstGeom prst="roundRect">
                <a:avLst>
                  <a:gd name="adj" fmla="val 28128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𝑀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KoHo"/>
                          <a:sym typeface="KoHo"/>
                        </a:rPr>
                        <m:t>≈4×</m:t>
                      </m:r>
                      <m:sSup>
                        <m:sSupPr>
                          <m:ctrlP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pPr>
                        <m:e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10</m:t>
                          </m:r>
                        </m:e>
                        <m:sup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bPr>
                        <m:e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𝑀</m:t>
                          </m:r>
                        </m:e>
                        <m:sub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s-CO" sz="2000" b="0" dirty="0">
                  <a:solidFill>
                    <a:schemeClr val="bg1"/>
                  </a:solidFill>
                  <a:latin typeface="KoHo"/>
                  <a:ea typeface="Cambria Math" panose="02040503050406030204" pitchFamily="18" charset="0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𝑎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=0,9</m:t>
                      </m:r>
                    </m:oMath>
                  </m:oMathPara>
                </a14:m>
                <a:endParaRPr lang="es-CO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 xmlns="">
          <p:sp>
            <p:nvSpPr>
              <p:cNvPr id="22" name="Google Shape;195;p20">
                <a:extLst>
                  <a:ext uri="{FF2B5EF4-FFF2-40B4-BE49-F238E27FC236}">
                    <a16:creationId xmlns:a16="http://schemas.microsoft.com/office/drawing/2014/main" id="{75772871-7398-8AF0-6108-009B44FC8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455" y="5570155"/>
                <a:ext cx="2540277" cy="871668"/>
              </a:xfrm>
              <a:prstGeom prst="roundRect">
                <a:avLst>
                  <a:gd name="adj" fmla="val 28128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Google Shape;195;p20">
                <a:extLst>
                  <a:ext uri="{FF2B5EF4-FFF2-40B4-BE49-F238E27FC236}">
                    <a16:creationId xmlns:a16="http://schemas.microsoft.com/office/drawing/2014/main" id="{0FABD728-9428-5E22-3A4E-9D77146197F0}"/>
                  </a:ext>
                </a:extLst>
              </p:cNvPr>
              <p:cNvSpPr txBox="1"/>
              <p:nvPr/>
            </p:nvSpPr>
            <p:spPr>
              <a:xfrm>
                <a:off x="15008778" y="5570155"/>
                <a:ext cx="2540277" cy="909087"/>
              </a:xfrm>
              <a:prstGeom prst="roundRect">
                <a:avLst>
                  <a:gd name="adj" fmla="val 28128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𝑀</m:t>
                      </m:r>
                      <m:r>
                        <a:rPr lang="es-CO" sz="2000" b="0" i="1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KoHo"/>
                          <a:sym typeface="KoHo"/>
                        </a:rPr>
                        <m:t>≈</m:t>
                      </m:r>
                      <m:r>
                        <a:rPr lang="es-CO" sz="2000" b="0" i="1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KoHo"/>
                          <a:sym typeface="KoHo"/>
                        </a:rPr>
                        <m:t>6,5</m:t>
                      </m:r>
                      <m:r>
                        <a:rPr lang="es-CO" sz="2000" b="0" i="1" u="sng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KoHo"/>
                          <a:sym typeface="KoHo"/>
                        </a:rPr>
                        <m:t>×</m:t>
                      </m:r>
                      <m:sSup>
                        <m:sSupPr>
                          <m:ctrlPr>
                            <a:rPr lang="es-CO" sz="2000" b="0" i="1" u="sng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pPr>
                        <m:e>
                          <m:r>
                            <a:rPr lang="es-CO" sz="2000" b="0" i="1" u="sng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10</m:t>
                          </m:r>
                        </m:e>
                        <m:sup>
                          <m:r>
                            <a:rPr lang="es-CO" sz="2000" b="0" i="1" u="sng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9</m:t>
                          </m:r>
                        </m:sup>
                      </m:sSup>
                      <m:sSub>
                        <m:sSubPr>
                          <m:ctrlPr>
                            <a:rPr lang="es-CO" sz="2000" b="0" i="1" u="sng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bPr>
                        <m:e>
                          <m:r>
                            <a:rPr lang="es-CO" sz="2000" b="0" i="1" u="sng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𝑀</m:t>
                          </m:r>
                        </m:e>
                        <m:sub>
                          <m:r>
                            <a:rPr lang="es-CO" sz="2000" b="0" i="1" u="sng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s-CO" sz="2000" b="0" u="sng" dirty="0">
                  <a:solidFill>
                    <a:schemeClr val="bg1"/>
                  </a:solidFill>
                  <a:latin typeface="KoHo"/>
                  <a:ea typeface="Cambria Math" panose="02040503050406030204" pitchFamily="18" charset="0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0,5&lt;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𝑎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&lt;0,94</m:t>
                      </m:r>
                    </m:oMath>
                  </m:oMathPara>
                </a14:m>
                <a:endParaRPr lang="es-CO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>
          <p:sp>
            <p:nvSpPr>
              <p:cNvPr id="23" name="Google Shape;195;p20">
                <a:extLst>
                  <a:ext uri="{FF2B5EF4-FFF2-40B4-BE49-F238E27FC236}">
                    <a16:creationId xmlns:a16="http://schemas.microsoft.com/office/drawing/2014/main" id="{0FABD728-9428-5E22-3A4E-9D77146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778" y="5570155"/>
                <a:ext cx="2540277" cy="909087"/>
              </a:xfrm>
              <a:prstGeom prst="roundRect">
                <a:avLst>
                  <a:gd name="adj" fmla="val 28128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Google Shape;107;p15">
            <a:extLst>
              <a:ext uri="{FF2B5EF4-FFF2-40B4-BE49-F238E27FC236}">
                <a16:creationId xmlns:a16="http://schemas.microsoft.com/office/drawing/2014/main" id="{3D405418-4A61-1369-B74A-FF7FC609D036}"/>
              </a:ext>
            </a:extLst>
          </p:cNvPr>
          <p:cNvCxnSpPr/>
          <p:nvPr/>
        </p:nvCxnSpPr>
        <p:spPr>
          <a:xfrm>
            <a:off x="-405957" y="979140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08;p15">
            <a:extLst>
              <a:ext uri="{FF2B5EF4-FFF2-40B4-BE49-F238E27FC236}">
                <a16:creationId xmlns:a16="http://schemas.microsoft.com/office/drawing/2014/main" id="{117FC616-B794-E421-6336-C8BF73F268B5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04</a:t>
            </a:r>
            <a:endParaRPr lang="es-CO" sz="784" dirty="0"/>
          </a:p>
        </p:txBody>
      </p:sp>
      <p:pic>
        <p:nvPicPr>
          <p:cNvPr id="1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EE63B1E-D12B-D822-8AD9-7DE4B974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046E9BE-E7DC-D6E3-5086-95C7130C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lanetario Halley UIS – Grupo Halley">
            <a:extLst>
              <a:ext uri="{FF2B5EF4-FFF2-40B4-BE49-F238E27FC236}">
                <a16:creationId xmlns:a16="http://schemas.microsoft.com/office/drawing/2014/main" id="{A7DD3DFF-0025-6F51-5499-4B5C59064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/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/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20"/>
          <p:cNvSpPr txBox="1"/>
          <p:nvPr/>
        </p:nvSpPr>
        <p:spPr>
          <a:xfrm>
            <a:off x="1028700" y="4400223"/>
            <a:ext cx="29718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Agujeros Negros</a:t>
            </a:r>
            <a:endParaRPr lang="es-CO" sz="784" dirty="0"/>
          </a:p>
        </p:txBody>
      </p:sp>
      <p:sp>
        <p:nvSpPr>
          <p:cNvPr id="198" name="Google Shape;198;p20"/>
          <p:cNvSpPr txBox="1"/>
          <p:nvPr/>
        </p:nvSpPr>
        <p:spPr>
          <a:xfrm>
            <a:off x="1028701" y="6216090"/>
            <a:ext cx="2971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Singularidades desnudas</a:t>
            </a:r>
            <a:endParaRPr lang="es-CO" sz="784" dirty="0"/>
          </a:p>
        </p:txBody>
      </p:sp>
      <p:sp>
        <p:nvSpPr>
          <p:cNvPr id="2" name="Google Shape;123;p16">
            <a:extLst>
              <a:ext uri="{FF2B5EF4-FFF2-40B4-BE49-F238E27FC236}">
                <a16:creationId xmlns:a16="http://schemas.microsoft.com/office/drawing/2014/main" id="{F35F2A59-3888-BDA8-DB76-6537A689C7B6}"/>
              </a:ext>
            </a:extLst>
          </p:cNvPr>
          <p:cNvSpPr txBox="1"/>
          <p:nvPr/>
        </p:nvSpPr>
        <p:spPr>
          <a:xfrm>
            <a:off x="12630150" y="1513368"/>
            <a:ext cx="5457825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¡Objetos extremadamente densos!</a:t>
            </a:r>
            <a:endParaRPr lang="es-CO" sz="784" dirty="0">
              <a:solidFill>
                <a:schemeClr val="tx1"/>
              </a:solidFill>
            </a:endParaRPr>
          </a:p>
        </p:txBody>
      </p: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D6092510-A4E4-75FB-5A2F-744558536930}"/>
              </a:ext>
            </a:extLst>
          </p:cNvPr>
          <p:cNvSpPr txBox="1"/>
          <p:nvPr/>
        </p:nvSpPr>
        <p:spPr>
          <a:xfrm>
            <a:off x="1028700" y="840518"/>
            <a:ext cx="11001375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8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D8807FA-E5F9-628E-F1B7-690ADCCF3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9594" r="4751" b="8108"/>
          <a:stretch/>
        </p:blipFill>
        <p:spPr bwMode="auto">
          <a:xfrm>
            <a:off x="6215063" y="3278108"/>
            <a:ext cx="11301412" cy="48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FD790D56-DEC4-18F8-9238-DF1D7CBC3C4C}"/>
              </a:ext>
            </a:extLst>
          </p:cNvPr>
          <p:cNvCxnSpPr>
            <a:cxnSpLocks/>
            <a:stCxn id="196" idx="3"/>
            <a:endCxn id="2052" idx="1"/>
          </p:cNvCxnSpPr>
          <p:nvPr/>
        </p:nvCxnSpPr>
        <p:spPr>
          <a:xfrm>
            <a:off x="4000500" y="4677222"/>
            <a:ext cx="2214563" cy="1019759"/>
          </a:xfrm>
          <a:prstGeom prst="bentConnector3">
            <a:avLst/>
          </a:prstGeom>
          <a:ln w="57150">
            <a:solidFill>
              <a:srgbClr val="F38A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62FE2C66-E3F3-034C-95F9-090858C314A3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108;p15">
            <a:extLst>
              <a:ext uri="{FF2B5EF4-FFF2-40B4-BE49-F238E27FC236}">
                <a16:creationId xmlns:a16="http://schemas.microsoft.com/office/drawing/2014/main" id="{957EB9CA-27C7-4BF6-F4D6-BF0CF5C98BE1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05</a:t>
            </a:r>
            <a:endParaRPr lang="es-CO" sz="784" dirty="0"/>
          </a:p>
        </p:txBody>
      </p:sp>
      <p:pic>
        <p:nvPicPr>
          <p:cNvPr id="9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9B78EEED-5C64-47D2-7309-E6247F77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BEC1EC-F6A8-2C01-FCDF-6062A2F0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netario Halley UIS – Grupo Halley">
            <a:extLst>
              <a:ext uri="{FF2B5EF4-FFF2-40B4-BE49-F238E27FC236}">
                <a16:creationId xmlns:a16="http://schemas.microsoft.com/office/drawing/2014/main" id="{FA1F177C-FB5B-B4EC-6E04-CD52B1D21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86763D00-89F6-22E0-6DD6-A55C6DC98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14511D39-9040-7B88-B78F-F16AAD0105F9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A529F838-2255-6BB5-0E20-F2A45B4B26FE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41746067-0879-1D17-7071-CC533B2A2449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0C433E08-F7E4-3772-2FF5-871CB0C94FD8}"/>
              </a:ext>
            </a:extLst>
          </p:cNvPr>
          <p:cNvSpPr txBox="1"/>
          <p:nvPr/>
        </p:nvSpPr>
        <p:spPr>
          <a:xfrm>
            <a:off x="1028700" y="4400223"/>
            <a:ext cx="29718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Agujeros Negros</a:t>
            </a:r>
            <a:endParaRPr lang="es-CO" sz="784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730275F5-3B52-ABD1-BD96-B05642B30297}"/>
              </a:ext>
            </a:extLst>
          </p:cNvPr>
          <p:cNvSpPr txBox="1"/>
          <p:nvPr/>
        </p:nvSpPr>
        <p:spPr>
          <a:xfrm>
            <a:off x="1028701" y="6216090"/>
            <a:ext cx="2971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Singularidades desnudas</a:t>
            </a:r>
            <a:endParaRPr lang="es-CO" sz="784" dirty="0"/>
          </a:p>
        </p:txBody>
      </p:sp>
      <p:sp>
        <p:nvSpPr>
          <p:cNvPr id="2" name="Google Shape;123;p16">
            <a:extLst>
              <a:ext uri="{FF2B5EF4-FFF2-40B4-BE49-F238E27FC236}">
                <a16:creationId xmlns:a16="http://schemas.microsoft.com/office/drawing/2014/main" id="{5DF5441F-3DB1-0B04-4D66-BAD1E1FF3590}"/>
              </a:ext>
            </a:extLst>
          </p:cNvPr>
          <p:cNvSpPr txBox="1"/>
          <p:nvPr/>
        </p:nvSpPr>
        <p:spPr>
          <a:xfrm>
            <a:off x="12630150" y="1513368"/>
            <a:ext cx="5457825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¡Objetos extremadamente densos!</a:t>
            </a:r>
            <a:endParaRPr lang="es-CO" sz="784" dirty="0">
              <a:solidFill>
                <a:schemeClr val="tx1"/>
              </a:solidFill>
            </a:endParaRPr>
          </a:p>
        </p:txBody>
      </p: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3A46603D-A9BD-83AD-DCB6-D434C8DC8032}"/>
              </a:ext>
            </a:extLst>
          </p:cNvPr>
          <p:cNvSpPr txBox="1"/>
          <p:nvPr/>
        </p:nvSpPr>
        <p:spPr>
          <a:xfrm>
            <a:off x="1028700" y="840518"/>
            <a:ext cx="11001375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8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5E582B1-7C13-D28E-103D-F704FF45D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9594" r="4751" b="8108"/>
          <a:stretch/>
        </p:blipFill>
        <p:spPr bwMode="auto">
          <a:xfrm>
            <a:off x="6215063" y="3278108"/>
            <a:ext cx="11301412" cy="48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ímbolo &quot;No permitido&quot; 6">
            <a:extLst>
              <a:ext uri="{FF2B5EF4-FFF2-40B4-BE49-F238E27FC236}">
                <a16:creationId xmlns:a16="http://schemas.microsoft.com/office/drawing/2014/main" id="{67A64E1E-166B-C427-B1C4-C7F8AE52836F}"/>
              </a:ext>
            </a:extLst>
          </p:cNvPr>
          <p:cNvSpPr/>
          <p:nvPr/>
        </p:nvSpPr>
        <p:spPr>
          <a:xfrm>
            <a:off x="11160184" y="3676329"/>
            <a:ext cx="1739781" cy="1685917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27ADAF2-9968-8229-C21F-1DB2749A1E14}"/>
              </a:ext>
            </a:extLst>
          </p:cNvPr>
          <p:cNvCxnSpPr>
            <a:cxnSpLocks/>
            <a:stCxn id="198" idx="3"/>
          </p:cNvCxnSpPr>
          <p:nvPr/>
        </p:nvCxnSpPr>
        <p:spPr>
          <a:xfrm flipV="1">
            <a:off x="4000501" y="5696981"/>
            <a:ext cx="2214562" cy="1073107"/>
          </a:xfrm>
          <a:prstGeom prst="bentConnector3">
            <a:avLst/>
          </a:prstGeom>
          <a:ln w="57150">
            <a:solidFill>
              <a:srgbClr val="F38A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2">
            <a:extLst>
              <a:ext uri="{FF2B5EF4-FFF2-40B4-BE49-F238E27FC236}">
                <a16:creationId xmlns:a16="http://schemas.microsoft.com/office/drawing/2014/main" id="{91F282E6-617C-F82A-B481-BBEF68E7E57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sp>
        <p:nvSpPr>
          <p:cNvPr id="14" name="Símbolo &quot;No permitido&quot; 13">
            <a:extLst>
              <a:ext uri="{FF2B5EF4-FFF2-40B4-BE49-F238E27FC236}">
                <a16:creationId xmlns:a16="http://schemas.microsoft.com/office/drawing/2014/main" id="{71B57BCF-AF44-C8CD-D440-FF380C019117}"/>
              </a:ext>
            </a:extLst>
          </p:cNvPr>
          <p:cNvSpPr/>
          <p:nvPr/>
        </p:nvSpPr>
        <p:spPr>
          <a:xfrm>
            <a:off x="11160184" y="3676329"/>
            <a:ext cx="1739781" cy="1685917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cxnSp>
        <p:nvCxnSpPr>
          <p:cNvPr id="3" name="Google Shape;107;p15">
            <a:extLst>
              <a:ext uri="{FF2B5EF4-FFF2-40B4-BE49-F238E27FC236}">
                <a16:creationId xmlns:a16="http://schemas.microsoft.com/office/drawing/2014/main" id="{9BCCD90F-EFD4-1249-EBD9-DAC26B091228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108;p15">
            <a:extLst>
              <a:ext uri="{FF2B5EF4-FFF2-40B4-BE49-F238E27FC236}">
                <a16:creationId xmlns:a16="http://schemas.microsoft.com/office/drawing/2014/main" id="{6598D7B3-39D3-B413-B553-03C4522E694E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05</a:t>
            </a:r>
            <a:endParaRPr lang="es-CO" sz="784" dirty="0"/>
          </a:p>
        </p:txBody>
      </p:sp>
      <p:pic>
        <p:nvPicPr>
          <p:cNvPr id="10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ED7FFE95-FCCC-D741-86A0-429F791E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941AAE1-9669-F2A4-C6FB-75F3069EB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61D24B4-7992-6E4A-AD35-7326D3E3BAA4}"/>
              </a:ext>
            </a:extLst>
          </p:cNvPr>
          <p:cNvGrpSpPr/>
          <p:nvPr/>
        </p:nvGrpSpPr>
        <p:grpSpPr>
          <a:xfrm>
            <a:off x="3229359" y="7316128"/>
            <a:ext cx="2214562" cy="1252546"/>
            <a:chOff x="15085953" y="3548683"/>
            <a:chExt cx="3202047" cy="1856187"/>
          </a:xfrm>
        </p:grpSpPr>
        <p:pic>
          <p:nvPicPr>
            <p:cNvPr id="12" name="Picture 2" descr="Among Us: el sencillo truco que te permite ser impostor en todas tus  partidas video | Videojuegos | La República">
              <a:extLst>
                <a:ext uri="{FF2B5EF4-FFF2-40B4-BE49-F238E27FC236}">
                  <a16:creationId xmlns:a16="http://schemas.microsoft.com/office/drawing/2014/main" id="{ACB4B3A0-E3D7-B867-F076-D082FCEA3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5953" y="3548683"/>
              <a:ext cx="3202047" cy="1856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NASA SVS | Black Hole Accretion Disk Visualization">
              <a:extLst>
                <a:ext uri="{FF2B5EF4-FFF2-40B4-BE49-F238E27FC236}">
                  <a16:creationId xmlns:a16="http://schemas.microsoft.com/office/drawing/2014/main" id="{995342DF-1DAE-1D38-CC3B-287645BB8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010" b="65791" l="19387" r="784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0" t="28913" r="14132" b="30111"/>
            <a:stretch/>
          </p:blipFill>
          <p:spPr bwMode="auto">
            <a:xfrm>
              <a:off x="15798421" y="4288837"/>
              <a:ext cx="1787789" cy="99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Planetario Halley UIS – Grupo Halley">
            <a:extLst>
              <a:ext uri="{FF2B5EF4-FFF2-40B4-BE49-F238E27FC236}">
                <a16:creationId xmlns:a16="http://schemas.microsoft.com/office/drawing/2014/main" id="{AE1C3044-B63D-4E2B-8D59-2BDF09347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FB967508-C4FD-6396-A854-3B2F96569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57C68F04-FBDC-3333-61E2-E26E46AB7B99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B4E23EB2-3731-0DED-65AC-1504D9C683D1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F3333696-5DFC-9BE3-15E8-A118E6FA721E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0ABBA38F-8434-2B0A-5313-12A22F828463}"/>
              </a:ext>
            </a:extLst>
          </p:cNvPr>
          <p:cNvSpPr txBox="1"/>
          <p:nvPr/>
        </p:nvSpPr>
        <p:spPr>
          <a:xfrm>
            <a:off x="1028700" y="4808248"/>
            <a:ext cx="2971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Singularidades desnudas</a:t>
            </a:r>
            <a:endParaRPr lang="es-CO" sz="784" dirty="0"/>
          </a:p>
        </p:txBody>
      </p:sp>
      <p:sp>
        <p:nvSpPr>
          <p:cNvPr id="2" name="Google Shape;123;p16">
            <a:extLst>
              <a:ext uri="{FF2B5EF4-FFF2-40B4-BE49-F238E27FC236}">
                <a16:creationId xmlns:a16="http://schemas.microsoft.com/office/drawing/2014/main" id="{903795B4-3C01-5EE0-2532-EC37031584E2}"/>
              </a:ext>
            </a:extLst>
          </p:cNvPr>
          <p:cNvSpPr txBox="1"/>
          <p:nvPr/>
        </p:nvSpPr>
        <p:spPr>
          <a:xfrm>
            <a:off x="12630150" y="1513368"/>
            <a:ext cx="5457825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Black Holes Mimickers?</a:t>
            </a:r>
            <a:endParaRPr lang="es-CO" sz="784" dirty="0">
              <a:solidFill>
                <a:schemeClr val="tx1"/>
              </a:solidFill>
            </a:endParaRPr>
          </a:p>
        </p:txBody>
      </p: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DF452351-9EB7-7F62-A373-2919F69FF4BE}"/>
              </a:ext>
            </a:extLst>
          </p:cNvPr>
          <p:cNvSpPr txBox="1"/>
          <p:nvPr/>
        </p:nvSpPr>
        <p:spPr>
          <a:xfrm>
            <a:off x="1028700" y="840518"/>
            <a:ext cx="11001375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8000" dirty="0"/>
          </a:p>
        </p:txBody>
      </p:sp>
      <p:sp>
        <p:nvSpPr>
          <p:cNvPr id="7" name="Símbolo &quot;No permitido&quot; 6">
            <a:extLst>
              <a:ext uri="{FF2B5EF4-FFF2-40B4-BE49-F238E27FC236}">
                <a16:creationId xmlns:a16="http://schemas.microsoft.com/office/drawing/2014/main" id="{E9D9D5C9-9335-9CA8-F5F6-CDA255C6340E}"/>
              </a:ext>
            </a:extLst>
          </p:cNvPr>
          <p:cNvSpPr/>
          <p:nvPr/>
        </p:nvSpPr>
        <p:spPr>
          <a:xfrm>
            <a:off x="4082504" y="5666499"/>
            <a:ext cx="940375" cy="911448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8C69238-A896-493D-FD9A-1900D549E3B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sp>
        <p:nvSpPr>
          <p:cNvPr id="3" name="Símbolo &quot;No permitido&quot; 2">
            <a:extLst>
              <a:ext uri="{FF2B5EF4-FFF2-40B4-BE49-F238E27FC236}">
                <a16:creationId xmlns:a16="http://schemas.microsoft.com/office/drawing/2014/main" id="{A7869D8B-D23D-C80F-E722-685A51A77A1B}"/>
              </a:ext>
            </a:extLst>
          </p:cNvPr>
          <p:cNvSpPr/>
          <p:nvPr/>
        </p:nvSpPr>
        <p:spPr>
          <a:xfrm>
            <a:off x="4082504" y="4232052"/>
            <a:ext cx="940375" cy="911448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8" name="Google Shape;193;p20">
            <a:extLst>
              <a:ext uri="{FF2B5EF4-FFF2-40B4-BE49-F238E27FC236}">
                <a16:creationId xmlns:a16="http://schemas.microsoft.com/office/drawing/2014/main" id="{95E495FB-2BBC-3AD5-54FB-DC38547BA46B}"/>
              </a:ext>
            </a:extLst>
          </p:cNvPr>
          <p:cNvSpPr txBox="1"/>
          <p:nvPr/>
        </p:nvSpPr>
        <p:spPr>
          <a:xfrm>
            <a:off x="9296402" y="4263043"/>
            <a:ext cx="6345922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No es posible formar una singularidad sin horizonte de eventos a su alrededor.¹</a:t>
            </a:r>
            <a:endParaRPr lang="es-CO" sz="2400" dirty="0"/>
          </a:p>
        </p:txBody>
      </p:sp>
      <p:sp>
        <p:nvSpPr>
          <p:cNvPr id="10" name="Google Shape;198;p20">
            <a:extLst>
              <a:ext uri="{FF2B5EF4-FFF2-40B4-BE49-F238E27FC236}">
                <a16:creationId xmlns:a16="http://schemas.microsoft.com/office/drawing/2014/main" id="{5D07E7DB-0C88-78AA-037B-2A30C34AFFDC}"/>
              </a:ext>
            </a:extLst>
          </p:cNvPr>
          <p:cNvSpPr txBox="1"/>
          <p:nvPr/>
        </p:nvSpPr>
        <p:spPr>
          <a:xfrm>
            <a:off x="5545823" y="4244577"/>
            <a:ext cx="2836177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Conjetura de Censura Cósmica</a:t>
            </a:r>
            <a:endParaRPr lang="es-CO" sz="600" dirty="0"/>
          </a:p>
        </p:txBody>
      </p:sp>
      <p:sp>
        <p:nvSpPr>
          <p:cNvPr id="11" name="Google Shape;198;p20">
            <a:extLst>
              <a:ext uri="{FF2B5EF4-FFF2-40B4-BE49-F238E27FC236}">
                <a16:creationId xmlns:a16="http://schemas.microsoft.com/office/drawing/2014/main" id="{2B318F70-1ED9-05AD-B48B-6AFB6953D680}"/>
              </a:ext>
            </a:extLst>
          </p:cNvPr>
          <p:cNvSpPr txBox="1"/>
          <p:nvPr/>
        </p:nvSpPr>
        <p:spPr>
          <a:xfrm>
            <a:off x="5545823" y="5900624"/>
            <a:ext cx="2836177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Teorema de no pelo</a:t>
            </a:r>
            <a:endParaRPr lang="es-CO" sz="600" dirty="0"/>
          </a:p>
        </p:txBody>
      </p:sp>
      <p:sp>
        <p:nvSpPr>
          <p:cNvPr id="12" name="Google Shape;193;p20">
            <a:extLst>
              <a:ext uri="{FF2B5EF4-FFF2-40B4-BE49-F238E27FC236}">
                <a16:creationId xmlns:a16="http://schemas.microsoft.com/office/drawing/2014/main" id="{BA23F3D1-2D0E-B271-B4C5-7682C0C7071B}"/>
              </a:ext>
            </a:extLst>
          </p:cNvPr>
          <p:cNvSpPr txBox="1"/>
          <p:nvPr/>
        </p:nvSpPr>
        <p:spPr>
          <a:xfrm>
            <a:off x="9296402" y="5485125"/>
            <a:ext cx="6345922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Todas las soluciones de un agujero negro son caracterizadas por 3 parámetros observables desde el exterior </a:t>
            </a:r>
            <a:r>
              <a:rPr lang="es-CO" sz="24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{M,Q,J}.²</a:t>
            </a:r>
            <a:endParaRPr lang="es-CO" sz="2400" i="1" dirty="0"/>
          </a:p>
        </p:txBody>
      </p:sp>
      <p:cxnSp>
        <p:nvCxnSpPr>
          <p:cNvPr id="9" name="Google Shape;107;p15">
            <a:extLst>
              <a:ext uri="{FF2B5EF4-FFF2-40B4-BE49-F238E27FC236}">
                <a16:creationId xmlns:a16="http://schemas.microsoft.com/office/drawing/2014/main" id="{637B5CCA-7D9D-4370-0C9F-D4615C564DFA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08;p15">
            <a:extLst>
              <a:ext uri="{FF2B5EF4-FFF2-40B4-BE49-F238E27FC236}">
                <a16:creationId xmlns:a16="http://schemas.microsoft.com/office/drawing/2014/main" id="{2D790E9C-F339-5C01-9555-303E50095426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06</a:t>
            </a:r>
            <a:endParaRPr lang="es-CO" sz="784" dirty="0"/>
          </a:p>
        </p:txBody>
      </p:sp>
      <p:pic>
        <p:nvPicPr>
          <p:cNvPr id="17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DFD3ABD3-E60F-CB84-04DC-9A7C6621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2EDE53-B45C-D8CE-CFD2-CFA0A2AA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93;p20">
            <a:extLst>
              <a:ext uri="{FF2B5EF4-FFF2-40B4-BE49-F238E27FC236}">
                <a16:creationId xmlns:a16="http://schemas.microsoft.com/office/drawing/2014/main" id="{688514C5-C472-C19B-5CAF-A942B65B1966}"/>
              </a:ext>
            </a:extLst>
          </p:cNvPr>
          <p:cNvSpPr txBox="1"/>
          <p:nvPr/>
        </p:nvSpPr>
        <p:spPr>
          <a:xfrm>
            <a:off x="5937709" y="9403023"/>
            <a:ext cx="9369305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1,  Roger Penrose, Gravitational Collapse: The role of general relativity, 2002,</a:t>
            </a:r>
          </a:p>
          <a:p>
            <a:pPr>
              <a:lnSpc>
                <a:spcPct val="115000"/>
              </a:lnSpc>
            </a:pP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2, J Bardeen, B. Carter &amp; Stephen Hawking. The four laws of black hole mechanics, 1973,</a:t>
            </a:r>
            <a:endParaRPr lang="es-CO" sz="1800" i="1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0D1B20E-C590-B1B9-A11F-5D662C10D5F1}"/>
              </a:ext>
            </a:extLst>
          </p:cNvPr>
          <p:cNvGrpSpPr/>
          <p:nvPr/>
        </p:nvGrpSpPr>
        <p:grpSpPr>
          <a:xfrm>
            <a:off x="1017654" y="6343822"/>
            <a:ext cx="2214562" cy="1252546"/>
            <a:chOff x="15085953" y="3548683"/>
            <a:chExt cx="3202047" cy="1856187"/>
          </a:xfrm>
        </p:grpSpPr>
        <p:pic>
          <p:nvPicPr>
            <p:cNvPr id="14" name="Picture 2" descr="Among Us: el sencillo truco que te permite ser impostor en todas tus  partidas video | Videojuegos | La República">
              <a:extLst>
                <a:ext uri="{FF2B5EF4-FFF2-40B4-BE49-F238E27FC236}">
                  <a16:creationId xmlns:a16="http://schemas.microsoft.com/office/drawing/2014/main" id="{E9343594-B703-F93B-2A00-2DE9389B2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5953" y="3548683"/>
              <a:ext cx="3202047" cy="1856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NASA SVS | Black Hole Accretion Disk Visualization">
              <a:extLst>
                <a:ext uri="{FF2B5EF4-FFF2-40B4-BE49-F238E27FC236}">
                  <a16:creationId xmlns:a16="http://schemas.microsoft.com/office/drawing/2014/main" id="{ED76308B-287E-4E38-5125-B68BE3935C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010" b="65791" l="19387" r="784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0" t="28913" r="14132" b="30111"/>
            <a:stretch/>
          </p:blipFill>
          <p:spPr bwMode="auto">
            <a:xfrm>
              <a:off x="15798421" y="4288837"/>
              <a:ext cx="1787789" cy="99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Planetario Halley UIS – Grupo Halley">
            <a:extLst>
              <a:ext uri="{FF2B5EF4-FFF2-40B4-BE49-F238E27FC236}">
                <a16:creationId xmlns:a16="http://schemas.microsoft.com/office/drawing/2014/main" id="{7B6544DF-F85E-7C1E-A2EE-4CF5709BD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65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F59B50B6-EA57-F39C-702B-3D2722065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7D29B341-54D9-79B4-665A-E7A75F28FB83}"/>
              </a:ext>
            </a:extLst>
          </p:cNvPr>
          <p:cNvSpPr txBox="1"/>
          <p:nvPr/>
        </p:nvSpPr>
        <p:spPr>
          <a:xfrm>
            <a:off x="2369123" y="617034"/>
            <a:ext cx="13893734" cy="134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Espacio-tiempo de Kerr</a:t>
            </a:r>
            <a:endParaRPr lang="es-CO" sz="600" dirty="0"/>
          </a:p>
        </p:txBody>
      </p:sp>
      <p:cxnSp>
        <p:nvCxnSpPr>
          <p:cNvPr id="2" name="Google Shape;107;p15">
            <a:extLst>
              <a:ext uri="{FF2B5EF4-FFF2-40B4-BE49-F238E27FC236}">
                <a16:creationId xmlns:a16="http://schemas.microsoft.com/office/drawing/2014/main" id="{BDF66509-3716-AEB2-1FE6-8B67E703F0A0}"/>
              </a:ext>
            </a:extLst>
          </p:cNvPr>
          <p:cNvCxnSpPr/>
          <p:nvPr/>
        </p:nvCxnSpPr>
        <p:spPr>
          <a:xfrm>
            <a:off x="-284037" y="9197044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D143134C-2803-9E3A-EB6A-C9370FF9CEE7}"/>
              </a:ext>
            </a:extLst>
          </p:cNvPr>
          <p:cNvSpPr txBox="1"/>
          <p:nvPr/>
        </p:nvSpPr>
        <p:spPr>
          <a:xfrm>
            <a:off x="12853862" y="9553745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07</a:t>
            </a:r>
            <a:endParaRPr lang="es-CO" sz="784" dirty="0"/>
          </a:p>
        </p:txBody>
      </p:sp>
      <p:pic>
        <p:nvPicPr>
          <p:cNvPr id="5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4468440B-D389-CD2E-DFE5-EC3A69E8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7" y="9141505"/>
            <a:ext cx="3516253" cy="127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5A05DA-7EE0-700B-B30C-A5316197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16" y="9377733"/>
            <a:ext cx="872120" cy="81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3;p20">
            <a:extLst>
              <a:ext uri="{FF2B5EF4-FFF2-40B4-BE49-F238E27FC236}">
                <a16:creationId xmlns:a16="http://schemas.microsoft.com/office/drawing/2014/main" id="{0688B595-9EF5-5EAA-B32A-F610FC61F2D3}"/>
              </a:ext>
            </a:extLst>
          </p:cNvPr>
          <p:cNvGrpSpPr/>
          <p:nvPr/>
        </p:nvGrpSpPr>
        <p:grpSpPr>
          <a:xfrm flipH="1">
            <a:off x="0" y="0"/>
            <a:ext cx="18288000" cy="475108"/>
            <a:chOff x="0" y="0"/>
            <a:chExt cx="4816593" cy="116269"/>
          </a:xfrm>
        </p:grpSpPr>
        <p:sp>
          <p:nvSpPr>
            <p:cNvPr id="8" name="Google Shape;184;p20">
              <a:extLst>
                <a:ext uri="{FF2B5EF4-FFF2-40B4-BE49-F238E27FC236}">
                  <a16:creationId xmlns:a16="http://schemas.microsoft.com/office/drawing/2014/main" id="{E0C464BC-C257-5D61-D334-1C6519869A03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9" name="Google Shape;185;p20">
              <a:extLst>
                <a:ext uri="{FF2B5EF4-FFF2-40B4-BE49-F238E27FC236}">
                  <a16:creationId xmlns:a16="http://schemas.microsoft.com/office/drawing/2014/main" id="{3D0F217A-0C19-5387-AE1F-B16A31A5CE10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A1CFE79D-49E4-B3D4-5046-15E3E177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-3737" r="124"/>
          <a:stretch>
            <a:fillRect/>
          </a:stretch>
        </p:blipFill>
        <p:spPr>
          <a:xfrm>
            <a:off x="1457383" y="2296494"/>
            <a:ext cx="14929245" cy="1059575"/>
          </a:xfrm>
          <a:prstGeom prst="rect">
            <a:avLst/>
          </a:prstGeom>
        </p:spPr>
      </p:pic>
      <p:sp>
        <p:nvSpPr>
          <p:cNvPr id="14" name="Google Shape;137;p17">
            <a:extLst>
              <a:ext uri="{FF2B5EF4-FFF2-40B4-BE49-F238E27FC236}">
                <a16:creationId xmlns:a16="http://schemas.microsoft.com/office/drawing/2014/main" id="{53644B44-D232-CA1A-EE14-5B9CD9E2DACD}"/>
              </a:ext>
            </a:extLst>
          </p:cNvPr>
          <p:cNvSpPr txBox="1"/>
          <p:nvPr/>
        </p:nvSpPr>
        <p:spPr>
          <a:xfrm>
            <a:off x="11965997" y="3779108"/>
            <a:ext cx="5895832" cy="13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Describe la geometría del espacio-tiempo alrededor de un agujero negro estacionario y axialmente simétrico.</a:t>
            </a:r>
          </a:p>
          <a:p>
            <a:pPr algn="just">
              <a:lnSpc>
                <a:spcPct val="115000"/>
              </a:lnSpc>
            </a:pPr>
            <a:endParaRPr lang="es-CO" sz="700" dirty="0">
              <a:solidFill>
                <a:schemeClr val="bg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1A5373C-8A5C-DDE1-AA7C-F24B3E42E4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24"/>
          <a:stretch>
            <a:fillRect/>
          </a:stretch>
        </p:blipFill>
        <p:spPr>
          <a:xfrm>
            <a:off x="4598907" y="3815082"/>
            <a:ext cx="6769911" cy="496417"/>
          </a:xfrm>
          <a:prstGeom prst="rect">
            <a:avLst/>
          </a:prstGeom>
        </p:spPr>
      </p:pic>
      <p:pic>
        <p:nvPicPr>
          <p:cNvPr id="40" name="Picture 22" descr="Revolve Around a Black Hole Accretion Disk in Amazing Visualization -  YouTube">
            <a:extLst>
              <a:ext uri="{FF2B5EF4-FFF2-40B4-BE49-F238E27FC236}">
                <a16:creationId xmlns:a16="http://schemas.microsoft.com/office/drawing/2014/main" id="{6D0F8598-CEFF-D204-144E-3D7A9CAB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1" y="704015"/>
            <a:ext cx="2264076" cy="1273955"/>
          </a:xfrm>
          <a:custGeom>
            <a:avLst/>
            <a:gdLst>
              <a:gd name="csX0" fmla="*/ 0 w 2264076"/>
              <a:gd name="csY0" fmla="*/ 635844 h 1273955"/>
              <a:gd name="csX1" fmla="*/ 635844 w 2264076"/>
              <a:gd name="csY1" fmla="*/ 0 h 1273955"/>
              <a:gd name="csX2" fmla="*/ 1112190 w 2264076"/>
              <a:gd name="csY2" fmla="*/ 0 h 1273955"/>
              <a:gd name="csX3" fmla="*/ 1628232 w 2264076"/>
              <a:gd name="csY3" fmla="*/ 0 h 1273955"/>
              <a:gd name="csX4" fmla="*/ 2264076 w 2264076"/>
              <a:gd name="csY4" fmla="*/ 635844 h 1273955"/>
              <a:gd name="csX5" fmla="*/ 2264076 w 2264076"/>
              <a:gd name="csY5" fmla="*/ 638111 h 1273955"/>
              <a:gd name="csX6" fmla="*/ 1628232 w 2264076"/>
              <a:gd name="csY6" fmla="*/ 1273955 h 1273955"/>
              <a:gd name="csX7" fmla="*/ 1122114 w 2264076"/>
              <a:gd name="csY7" fmla="*/ 1273955 h 1273955"/>
              <a:gd name="csX8" fmla="*/ 635844 w 2264076"/>
              <a:gd name="csY8" fmla="*/ 1273955 h 1273955"/>
              <a:gd name="csX9" fmla="*/ 0 w 2264076"/>
              <a:gd name="csY9" fmla="*/ 638111 h 1273955"/>
              <a:gd name="csX10" fmla="*/ 0 w 2264076"/>
              <a:gd name="csY10" fmla="*/ 635844 h 12739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264076" h="1273955" extrusionOk="0">
                <a:moveTo>
                  <a:pt x="0" y="635844"/>
                </a:moveTo>
                <a:cubicBezTo>
                  <a:pt x="-7275" y="303229"/>
                  <a:pt x="260023" y="35172"/>
                  <a:pt x="635844" y="0"/>
                </a:cubicBezTo>
                <a:cubicBezTo>
                  <a:pt x="842489" y="-2352"/>
                  <a:pt x="994534" y="14552"/>
                  <a:pt x="1112190" y="0"/>
                </a:cubicBezTo>
                <a:cubicBezTo>
                  <a:pt x="1229846" y="-14552"/>
                  <a:pt x="1396418" y="10214"/>
                  <a:pt x="1628232" y="0"/>
                </a:cubicBezTo>
                <a:cubicBezTo>
                  <a:pt x="2023826" y="26569"/>
                  <a:pt x="2178115" y="280614"/>
                  <a:pt x="2264076" y="635844"/>
                </a:cubicBezTo>
                <a:cubicBezTo>
                  <a:pt x="2264262" y="636631"/>
                  <a:pt x="2264016" y="637333"/>
                  <a:pt x="2264076" y="638111"/>
                </a:cubicBezTo>
                <a:cubicBezTo>
                  <a:pt x="2327294" y="971828"/>
                  <a:pt x="1977549" y="1254828"/>
                  <a:pt x="1628232" y="1273955"/>
                </a:cubicBezTo>
                <a:cubicBezTo>
                  <a:pt x="1463481" y="1319295"/>
                  <a:pt x="1235810" y="1233777"/>
                  <a:pt x="1122114" y="1273955"/>
                </a:cubicBezTo>
                <a:cubicBezTo>
                  <a:pt x="1008418" y="1314133"/>
                  <a:pt x="743194" y="1266130"/>
                  <a:pt x="635844" y="1273955"/>
                </a:cubicBezTo>
                <a:cubicBezTo>
                  <a:pt x="207222" y="1292195"/>
                  <a:pt x="8246" y="986935"/>
                  <a:pt x="0" y="638111"/>
                </a:cubicBezTo>
                <a:cubicBezTo>
                  <a:pt x="-145" y="637546"/>
                  <a:pt x="207" y="636738"/>
                  <a:pt x="0" y="635844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89016664">
                  <a:prstGeom prst="roundRect">
                    <a:avLst>
                      <a:gd name="adj" fmla="val 499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lanetario Halley UIS – Grupo Halley">
            <a:extLst>
              <a:ext uri="{FF2B5EF4-FFF2-40B4-BE49-F238E27FC236}">
                <a16:creationId xmlns:a16="http://schemas.microsoft.com/office/drawing/2014/main" id="{0CDC1D33-A642-1891-813F-37B1CF88C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104336" y="9351692"/>
            <a:ext cx="704824" cy="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9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19595</TotalTime>
  <Words>1041</Words>
  <Application>Microsoft Office PowerPoint</Application>
  <PresentationFormat>Personalizado</PresentationFormat>
  <Paragraphs>212</Paragraphs>
  <Slides>39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Cambria Math</vt:lpstr>
      <vt:lpstr>KoHo</vt:lpstr>
      <vt:lpstr>Calibri</vt:lpstr>
      <vt:lpstr>Jura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 </vt:lpstr>
      <vt:lpstr> 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Brayan Santiago Amorocho Lizcano</cp:lastModifiedBy>
  <cp:revision>13</cp:revision>
  <dcterms:modified xsi:type="dcterms:W3CDTF">2026-03-02T22:07:47Z</dcterms:modified>
</cp:coreProperties>
</file>