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9144000"/>
  <p:notesSz cx="6858000" cy="9144000"/>
  <p:embeddedFontLst>
    <p:embeddedFont>
      <p:font typeface="IBM Plex Sans"/>
      <p:regular r:id="rId15"/>
      <p:bold r:id="rId16"/>
      <p:italic r:id="rId17"/>
      <p:boldItalic r:id="rId18"/>
    </p:embeddedFont>
    <p:embeddedFont>
      <p:font typeface="Raleway"/>
      <p:regular r:id="rId19"/>
      <p:bold r:id="rId20"/>
      <p:italic r:id="rId21"/>
      <p:boldItalic r:id="rId22"/>
    </p:embeddedFont>
    <p:embeddedFont>
      <p:font typeface="Raleway SemiBold"/>
      <p:regular r:id="rId23"/>
      <p:bold r:id="rId24"/>
      <p:italic r:id="rId25"/>
      <p:boldItalic r:id="rId26"/>
    </p:embeddedFont>
    <p:embeddedFont>
      <p:font typeface="Libre Franklin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Barlow Light"/>
      <p:regular r:id="rId39"/>
      <p:bold r:id="rId40"/>
      <p:italic r:id="rId41"/>
      <p:boldItalic r:id="rId42"/>
    </p:embeddedFont>
    <p:embeddedFont>
      <p:font typeface="Barlow"/>
      <p:regular r:id="rId43"/>
      <p:bold r:id="rId44"/>
      <p:italic r:id="rId45"/>
      <p:boldItalic r:id="rId46"/>
    </p:embeddedFont>
    <p:embeddedFont>
      <p:font typeface="Century Gothic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ghp1/mS83VHasjQuxLiZ+h54uF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Light-bold.fntdata"/><Relationship Id="rId42" Type="http://schemas.openxmlformats.org/officeDocument/2006/relationships/font" Target="fonts/BarlowLight-boldItalic.fntdata"/><Relationship Id="rId41" Type="http://schemas.openxmlformats.org/officeDocument/2006/relationships/font" Target="fonts/BarlowLight-italic.fntdata"/><Relationship Id="rId44" Type="http://schemas.openxmlformats.org/officeDocument/2006/relationships/font" Target="fonts/Barlow-bold.fntdata"/><Relationship Id="rId43" Type="http://schemas.openxmlformats.org/officeDocument/2006/relationships/font" Target="fonts/Barlow-regular.fntdata"/><Relationship Id="rId46" Type="http://schemas.openxmlformats.org/officeDocument/2006/relationships/font" Target="fonts/Barlow-boldItalic.fntdata"/><Relationship Id="rId45" Type="http://schemas.openxmlformats.org/officeDocument/2006/relationships/font" Target="fonts/Barlow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enturyGothic-bold.fntdata"/><Relationship Id="rId47" Type="http://schemas.openxmlformats.org/officeDocument/2006/relationships/font" Target="fonts/CenturyGothic-regular.fntdata"/><Relationship Id="rId49" Type="http://schemas.openxmlformats.org/officeDocument/2006/relationships/font" Target="fonts/CenturyGoth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regular.fntdata"/><Relationship Id="rId30" Type="http://schemas.openxmlformats.org/officeDocument/2006/relationships/font" Target="fonts/LibreFranklin-boldItalic.fntdata"/><Relationship Id="rId33" Type="http://schemas.openxmlformats.org/officeDocument/2006/relationships/font" Target="fonts/Roboto-italic.fntdata"/><Relationship Id="rId32" Type="http://schemas.openxmlformats.org/officeDocument/2006/relationships/font" Target="fonts/Roboto-bold.fntdata"/><Relationship Id="rId35" Type="http://schemas.openxmlformats.org/officeDocument/2006/relationships/font" Target="fonts/Montserrat-regular.fntdata"/><Relationship Id="rId34" Type="http://schemas.openxmlformats.org/officeDocument/2006/relationships/font" Target="fonts/Roboto-boldItalic.fntdata"/><Relationship Id="rId37" Type="http://schemas.openxmlformats.org/officeDocument/2006/relationships/font" Target="fonts/Montserrat-italic.fntdata"/><Relationship Id="rId36" Type="http://schemas.openxmlformats.org/officeDocument/2006/relationships/font" Target="fonts/Montserrat-bold.fntdata"/><Relationship Id="rId39" Type="http://schemas.openxmlformats.org/officeDocument/2006/relationships/font" Target="fonts/BarlowLight-regular.fntdata"/><Relationship Id="rId38" Type="http://schemas.openxmlformats.org/officeDocument/2006/relationships/font" Target="fonts/Montserrat-boldItalic.fntdata"/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RalewaySemiBold-bold.fntdata"/><Relationship Id="rId23" Type="http://schemas.openxmlformats.org/officeDocument/2006/relationships/font" Target="fonts/RalewaySemiBold-regular.fntdata"/><Relationship Id="rId26" Type="http://schemas.openxmlformats.org/officeDocument/2006/relationships/font" Target="fonts/RalewaySemiBold-boldItalic.fntdata"/><Relationship Id="rId25" Type="http://schemas.openxmlformats.org/officeDocument/2006/relationships/font" Target="fonts/RalewaySemiBold-italic.fntdata"/><Relationship Id="rId28" Type="http://schemas.openxmlformats.org/officeDocument/2006/relationships/font" Target="fonts/LibreFranklin-bold.fntdata"/><Relationship Id="rId27" Type="http://schemas.openxmlformats.org/officeDocument/2006/relationships/font" Target="fonts/LibreFranklin-regular.fntdata"/><Relationship Id="rId29" Type="http://schemas.openxmlformats.org/officeDocument/2006/relationships/font" Target="fonts/LibreFranklin-italic.fntdata"/><Relationship Id="rId51" Type="http://customschemas.google.com/relationships/presentationmetadata" Target="metadata"/><Relationship Id="rId5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IBMPlexSans-regular.fntdata"/><Relationship Id="rId14" Type="http://schemas.openxmlformats.org/officeDocument/2006/relationships/slide" Target="slides/slide10.xml"/><Relationship Id="rId17" Type="http://schemas.openxmlformats.org/officeDocument/2006/relationships/font" Target="fonts/IBMPlexSans-italic.fntdata"/><Relationship Id="rId16" Type="http://schemas.openxmlformats.org/officeDocument/2006/relationships/font" Target="fonts/IBMPlexSans-bold.fntdata"/><Relationship Id="rId19" Type="http://schemas.openxmlformats.org/officeDocument/2006/relationships/font" Target="fonts/Raleway-regular.fntdata"/><Relationship Id="rId18" Type="http://schemas.openxmlformats.org/officeDocument/2006/relationships/font" Target="fonts/IBMPlex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9" name="Google Shape;38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66a0a856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g3666a0a8568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66a0a856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g3666a0a8568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66a0a856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3666a0a8568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66a0a8568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g3666a0a8568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66a0a8568_0_5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666a0a8568_0_5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66a0a8568_0_597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666a0a8568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66a0a8568_0_7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66a0a8568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66a0a8568_0_269"/>
          <p:cNvSpPr/>
          <p:nvPr/>
        </p:nvSpPr>
        <p:spPr>
          <a:xfrm flipH="1">
            <a:off x="8686800" y="6233133"/>
            <a:ext cx="468600" cy="624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666a0a8568_0_269"/>
          <p:cNvSpPr/>
          <p:nvPr/>
        </p:nvSpPr>
        <p:spPr>
          <a:xfrm rot="5400000">
            <a:off x="-178500" y="1010680"/>
            <a:ext cx="6249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3666a0a8568_0_269"/>
          <p:cNvSpPr txBox="1"/>
          <p:nvPr>
            <p:ph type="title"/>
          </p:nvPr>
        </p:nvSpPr>
        <p:spPr>
          <a:xfrm>
            <a:off x="457200" y="807467"/>
            <a:ext cx="5640900" cy="144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3666a0a8568_0_269"/>
          <p:cNvSpPr txBox="1"/>
          <p:nvPr>
            <p:ph idx="1" type="body"/>
          </p:nvPr>
        </p:nvSpPr>
        <p:spPr>
          <a:xfrm>
            <a:off x="457200" y="2661000"/>
            <a:ext cx="5640900" cy="352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g3666a0a8568_0_269"/>
          <p:cNvSpPr txBox="1"/>
          <p:nvPr>
            <p:ph idx="12" type="sldNum"/>
          </p:nvPr>
        </p:nvSpPr>
        <p:spPr>
          <a:xfrm>
            <a:off x="8649025" y="6182333"/>
            <a:ext cx="456900" cy="624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grpSp>
        <p:nvGrpSpPr>
          <p:cNvPr id="86" name="Google Shape;86;g3666a0a8568_0_269"/>
          <p:cNvGrpSpPr/>
          <p:nvPr/>
        </p:nvGrpSpPr>
        <p:grpSpPr>
          <a:xfrm>
            <a:off x="7639507" y="16"/>
            <a:ext cx="1466419" cy="768937"/>
            <a:chOff x="4296418" y="1510124"/>
            <a:chExt cx="4967545" cy="1953601"/>
          </a:xfrm>
        </p:grpSpPr>
        <p:pic>
          <p:nvPicPr>
            <p:cNvPr id="87" name="Google Shape;87;g3666a0a8568_0_26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698576" y="1510124"/>
              <a:ext cx="1908476" cy="169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g3666a0a8568_0_269"/>
            <p:cNvPicPr preferRelativeResize="0"/>
            <p:nvPr/>
          </p:nvPicPr>
          <p:blipFill rotWithShape="1">
            <a:blip r:embed="rId3">
              <a:alphaModFix/>
            </a:blip>
            <a:srcRect b="0" l="0" r="70373" t="0"/>
            <a:stretch/>
          </p:blipFill>
          <p:spPr>
            <a:xfrm>
              <a:off x="7291262" y="1555325"/>
              <a:ext cx="1972700" cy="190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g3666a0a8568_0_269"/>
            <p:cNvPicPr preferRelativeResize="0"/>
            <p:nvPr/>
          </p:nvPicPr>
          <p:blipFill rotWithShape="1">
            <a:blip r:embed="rId4">
              <a:alphaModFix/>
            </a:blip>
            <a:srcRect b="0" l="0" r="66530" t="0"/>
            <a:stretch/>
          </p:blipFill>
          <p:spPr>
            <a:xfrm>
              <a:off x="4296418" y="1662525"/>
              <a:ext cx="1561585" cy="1694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cabezado de sección">
  <p:cSld name="3_Encabezado de secció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66a0a8568_0_826"/>
          <p:cNvSpPr/>
          <p:nvPr/>
        </p:nvSpPr>
        <p:spPr>
          <a:xfrm>
            <a:off x="532263" y="-2265"/>
            <a:ext cx="8613600" cy="681900"/>
          </a:xfrm>
          <a:prstGeom prst="rect">
            <a:avLst/>
          </a:prstGeom>
          <a:solidFill>
            <a:srgbClr val="2C2A7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Imagen que contiene paraguas  Descripción generada con confianza muy alta" id="92" name="Google Shape;92;g3666a0a8568_0_8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8020" y="-4410"/>
            <a:ext cx="2148840" cy="51715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3666a0a8568_0_826"/>
          <p:cNvSpPr/>
          <p:nvPr/>
        </p:nvSpPr>
        <p:spPr>
          <a:xfrm>
            <a:off x="-6439" y="673567"/>
            <a:ext cx="9163500" cy="45600"/>
          </a:xfrm>
          <a:prstGeom prst="rect">
            <a:avLst/>
          </a:prstGeom>
          <a:solidFill>
            <a:srgbClr val="EC202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g3666a0a8568_0_826"/>
          <p:cNvSpPr txBox="1"/>
          <p:nvPr>
            <p:ph type="title"/>
          </p:nvPr>
        </p:nvSpPr>
        <p:spPr>
          <a:xfrm>
            <a:off x="625379" y="78578"/>
            <a:ext cx="7886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b="0"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3666a0a8568_0_826"/>
          <p:cNvSpPr txBox="1"/>
          <p:nvPr>
            <p:ph idx="1" type="body"/>
          </p:nvPr>
        </p:nvSpPr>
        <p:spPr>
          <a:xfrm>
            <a:off x="625378" y="1036991"/>
            <a:ext cx="7886400" cy="5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pic>
        <p:nvPicPr>
          <p:cNvPr descr="Imagen que contiene señal  Descripción generada con confianza muy alta" id="96" name="Google Shape;96;g3666a0a8568_0_8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78" y="43518"/>
            <a:ext cx="448038" cy="4515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666a0a8568_0_826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42.png"/><Relationship Id="rId7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57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1.png"/><Relationship Id="rId13" Type="http://schemas.openxmlformats.org/officeDocument/2006/relationships/image" Target="../media/image32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Relationship Id="rId15" Type="http://schemas.openxmlformats.org/officeDocument/2006/relationships/image" Target="../media/image36.png"/><Relationship Id="rId14" Type="http://schemas.openxmlformats.org/officeDocument/2006/relationships/image" Target="../media/image39.jpg"/><Relationship Id="rId16" Type="http://schemas.openxmlformats.org/officeDocument/2006/relationships/image" Target="../media/image35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25.pn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47.png"/><Relationship Id="rId22" Type="http://schemas.openxmlformats.org/officeDocument/2006/relationships/image" Target="../media/image50.png"/><Relationship Id="rId21" Type="http://schemas.openxmlformats.org/officeDocument/2006/relationships/image" Target="../media/image60.png"/><Relationship Id="rId24" Type="http://schemas.openxmlformats.org/officeDocument/2006/relationships/image" Target="../media/image55.pn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Relationship Id="rId25" Type="http://schemas.openxmlformats.org/officeDocument/2006/relationships/image" Target="../media/image63.png"/><Relationship Id="rId5" Type="http://schemas.openxmlformats.org/officeDocument/2006/relationships/image" Target="../media/image40.png"/><Relationship Id="rId6" Type="http://schemas.openxmlformats.org/officeDocument/2006/relationships/image" Target="../media/image26.png"/><Relationship Id="rId7" Type="http://schemas.openxmlformats.org/officeDocument/2006/relationships/image" Target="../media/image34.png"/><Relationship Id="rId8" Type="http://schemas.openxmlformats.org/officeDocument/2006/relationships/image" Target="../media/image33.jpg"/><Relationship Id="rId11" Type="http://schemas.openxmlformats.org/officeDocument/2006/relationships/image" Target="../media/image43.png"/><Relationship Id="rId10" Type="http://schemas.openxmlformats.org/officeDocument/2006/relationships/image" Target="../media/image46.png"/><Relationship Id="rId13" Type="http://schemas.openxmlformats.org/officeDocument/2006/relationships/image" Target="../media/image41.png"/><Relationship Id="rId12" Type="http://schemas.openxmlformats.org/officeDocument/2006/relationships/image" Target="../media/image58.png"/><Relationship Id="rId15" Type="http://schemas.openxmlformats.org/officeDocument/2006/relationships/image" Target="../media/image52.png"/><Relationship Id="rId14" Type="http://schemas.openxmlformats.org/officeDocument/2006/relationships/image" Target="../media/image44.png"/><Relationship Id="rId17" Type="http://schemas.openxmlformats.org/officeDocument/2006/relationships/image" Target="../media/image48.png"/><Relationship Id="rId16" Type="http://schemas.openxmlformats.org/officeDocument/2006/relationships/image" Target="../media/image45.png"/><Relationship Id="rId19" Type="http://schemas.openxmlformats.org/officeDocument/2006/relationships/image" Target="../media/image51.png"/><Relationship Id="rId18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62.jpg"/><Relationship Id="rId9" Type="http://schemas.openxmlformats.org/officeDocument/2006/relationships/image" Target="../media/image67.png"/><Relationship Id="rId5" Type="http://schemas.openxmlformats.org/officeDocument/2006/relationships/image" Target="../media/image64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Relationship Id="rId8" Type="http://schemas.openxmlformats.org/officeDocument/2006/relationships/image" Target="../media/image53.png"/><Relationship Id="rId10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Diagrama&#10;&#10;El contenido generado por IA puede ser incorrecto." id="102" name="Google Shape;10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2033899" y="1842446"/>
            <a:ext cx="507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-CO" sz="3200">
                <a:solidFill>
                  <a:srgbClr val="2D4196"/>
                </a:solidFill>
                <a:latin typeface="IBM Plex Sans"/>
                <a:ea typeface="IBM Plex Sans"/>
                <a:cs typeface="IBM Plex Sans"/>
                <a:sym typeface="IBM Plex Sans"/>
              </a:rPr>
              <a:t>Ciencia abierta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1923189" y="2463125"/>
            <a:ext cx="538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CO" sz="1800">
                <a:solidFill>
                  <a:srgbClr val="2D4196"/>
                </a:solidFill>
                <a:latin typeface="IBM Plex Sans"/>
                <a:ea typeface="IBM Plex Sans"/>
                <a:cs typeface="IBM Plex Sans"/>
                <a:sym typeface="IBM Plex Sans"/>
              </a:rPr>
              <a:t>Un compromiso entre la disciplina y la facilidad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2076628" y="3467680"/>
            <a:ext cx="4990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-CO" sz="2400">
                <a:solidFill>
                  <a:srgbClr val="2D4196"/>
                </a:solidFill>
                <a:latin typeface="IBM Plex Sans"/>
                <a:ea typeface="IBM Plex Sans"/>
                <a:cs typeface="IBM Plex Sans"/>
                <a:sym typeface="IBM Plex Sans"/>
              </a:rPr>
              <a:t>Luis A. Núñez</a:t>
            </a:r>
            <a:endParaRPr b="1" sz="2400">
              <a:solidFill>
                <a:srgbClr val="2D419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2000">
                <a:solidFill>
                  <a:srgbClr val="2D4196"/>
                </a:solidFill>
                <a:latin typeface="IBM Plex Sans"/>
                <a:ea typeface="IBM Plex Sans"/>
                <a:cs typeface="IBM Plex Sans"/>
                <a:sym typeface="IBM Plex Sans"/>
              </a:rPr>
              <a:t>Escuela de Física </a:t>
            </a:r>
            <a:endParaRPr sz="2000">
              <a:solidFill>
                <a:srgbClr val="2D419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2000">
                <a:solidFill>
                  <a:srgbClr val="2D4196"/>
                </a:solidFill>
                <a:latin typeface="IBM Plex Sans"/>
                <a:ea typeface="IBM Plex Sans"/>
                <a:cs typeface="IBM Plex Sans"/>
                <a:sym typeface="IBM Plex Sans"/>
              </a:rPr>
              <a:t>Universidad Industrial de Santander</a:t>
            </a:r>
            <a:endParaRPr sz="2000">
              <a:solidFill>
                <a:srgbClr val="2D4196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faz de usuario gráfica, Sitio web&#10;&#10;El contenido generado por IA puede ser incorrecto." id="391" name="Google Shape;39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2"/>
          <p:cNvSpPr txBox="1"/>
          <p:nvPr/>
        </p:nvSpPr>
        <p:spPr>
          <a:xfrm>
            <a:off x="685800" y="1202438"/>
            <a:ext cx="43437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007BB9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Gracias</a:t>
            </a:r>
            <a:endParaRPr sz="7200">
              <a:solidFill>
                <a:srgbClr val="007BB9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93" name="Google Shape;39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294" y="44662"/>
            <a:ext cx="2442550" cy="236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Interfaz de usuario gráfica&#10;&#10;El contenido generado por IA puede ser incorrecto."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8649025" y="5952317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‹#›</a:t>
            </a:fld>
            <a:endParaRPr sz="1200">
              <a:solidFill>
                <a:srgbClr val="FFFFFF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621251"/>
            <a:ext cx="8256799" cy="583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6774920" y="4050432"/>
            <a:ext cx="2331000" cy="5304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00B5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7044346" y="4132377"/>
            <a:ext cx="17403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Reproducible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5" name="Google Shape;115;p3"/>
          <p:cNvSpPr/>
          <p:nvPr/>
        </p:nvSpPr>
        <p:spPr>
          <a:xfrm flipH="1" rot="10800000">
            <a:off x="6774925" y="4580842"/>
            <a:ext cx="2331000" cy="530400"/>
          </a:xfrm>
          <a:prstGeom prst="round2DiagRect">
            <a:avLst>
              <a:gd fmla="val 0" name="adj1"/>
              <a:gd fmla="val 17764" name="adj2"/>
            </a:avLst>
          </a:prstGeom>
          <a:solidFill>
            <a:srgbClr val="007B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 txBox="1"/>
          <p:nvPr/>
        </p:nvSpPr>
        <p:spPr>
          <a:xfrm>
            <a:off x="7068181" y="4662818"/>
            <a:ext cx="17403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Replicable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17" name="Google Shape;117;p3"/>
          <p:cNvGrpSpPr/>
          <p:nvPr/>
        </p:nvGrpSpPr>
        <p:grpSpPr>
          <a:xfrm>
            <a:off x="6774979" y="5120057"/>
            <a:ext cx="2331032" cy="530368"/>
            <a:chOff x="5015938" y="2013875"/>
            <a:chExt cx="3001200" cy="1569600"/>
          </a:xfrm>
        </p:grpSpPr>
        <p:sp>
          <p:nvSpPr>
            <p:cNvPr id="118" name="Google Shape;118;p3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3A3F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5360226" y="2256387"/>
              <a:ext cx="24171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Repetible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120" name="Google Shape;120;p3"/>
          <p:cNvSpPr txBox="1"/>
          <p:nvPr/>
        </p:nvSpPr>
        <p:spPr>
          <a:xfrm>
            <a:off x="1145050" y="76675"/>
            <a:ext cx="6918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800">
                <a:solidFill>
                  <a:srgbClr val="00B5DD"/>
                </a:solidFill>
                <a:latin typeface="Raleway"/>
                <a:ea typeface="Raleway"/>
                <a:cs typeface="Raleway"/>
                <a:sym typeface="Raleway"/>
              </a:rPr>
              <a:t>Ciencia abierta = Ciencia Reproducible </a:t>
            </a:r>
            <a:endParaRPr b="1" sz="2800">
              <a:solidFill>
                <a:srgbClr val="00B5D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Interfaz de usuario gráfica&#10;&#10;El contenido generado por IA puede ser incorrecto." id="125" name="Google Shape;125;g3666a0a8568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g3666a0a8568_0_6"/>
          <p:cNvCxnSpPr>
            <a:stCxn id="127" idx="2"/>
          </p:cNvCxnSpPr>
          <p:nvPr/>
        </p:nvCxnSpPr>
        <p:spPr>
          <a:xfrm flipH="1">
            <a:off x="1581212" y="2871343"/>
            <a:ext cx="2400" cy="2136300"/>
          </a:xfrm>
          <a:prstGeom prst="straightConnector1">
            <a:avLst/>
          </a:prstGeom>
          <a:noFill/>
          <a:ln cap="flat" cmpd="sng" w="9525">
            <a:solidFill>
              <a:srgbClr val="325D79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28" name="Google Shape;128;g3666a0a8568_0_6"/>
          <p:cNvCxnSpPr>
            <a:stCxn id="129" idx="2"/>
          </p:cNvCxnSpPr>
          <p:nvPr/>
        </p:nvCxnSpPr>
        <p:spPr>
          <a:xfrm flipH="1">
            <a:off x="3574642" y="2871343"/>
            <a:ext cx="1200" cy="2136300"/>
          </a:xfrm>
          <a:prstGeom prst="straightConnector1">
            <a:avLst/>
          </a:prstGeom>
          <a:noFill/>
          <a:ln cap="flat" cmpd="sng" w="9525">
            <a:solidFill>
              <a:srgbClr val="92667D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0" name="Google Shape;130;g3666a0a8568_0_6"/>
          <p:cNvCxnSpPr>
            <a:stCxn id="131" idx="2"/>
          </p:cNvCxnSpPr>
          <p:nvPr/>
        </p:nvCxnSpPr>
        <p:spPr>
          <a:xfrm>
            <a:off x="5568072" y="2871343"/>
            <a:ext cx="300" cy="21363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2" name="Google Shape;132;g3666a0a8568_0_6"/>
          <p:cNvCxnSpPr>
            <a:stCxn id="133" idx="2"/>
          </p:cNvCxnSpPr>
          <p:nvPr/>
        </p:nvCxnSpPr>
        <p:spPr>
          <a:xfrm flipH="1">
            <a:off x="7559402" y="2871343"/>
            <a:ext cx="900" cy="2136300"/>
          </a:xfrm>
          <a:prstGeom prst="straightConnector1">
            <a:avLst/>
          </a:prstGeom>
          <a:noFill/>
          <a:ln cap="flat" cmpd="sng" w="9525">
            <a:solidFill>
              <a:srgbClr val="EC2049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34" name="Google Shape;134;g3666a0a8568_0_6"/>
          <p:cNvSpPr/>
          <p:nvPr/>
        </p:nvSpPr>
        <p:spPr>
          <a:xfrm>
            <a:off x="0" y="1439856"/>
            <a:ext cx="9144000" cy="10335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666a0a8568_0_6"/>
          <p:cNvSpPr/>
          <p:nvPr/>
        </p:nvSpPr>
        <p:spPr>
          <a:xfrm>
            <a:off x="1205162" y="2114443"/>
            <a:ext cx="756900" cy="756900"/>
          </a:xfrm>
          <a:prstGeom prst="diamond">
            <a:avLst/>
          </a:prstGeom>
          <a:solidFill>
            <a:srgbClr val="3C5D7A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g3666a0a8568_0_6"/>
          <p:cNvSpPr txBox="1"/>
          <p:nvPr/>
        </p:nvSpPr>
        <p:spPr>
          <a:xfrm>
            <a:off x="930913" y="1809100"/>
            <a:ext cx="1324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100">
                <a:solidFill>
                  <a:srgbClr val="325D7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lang="es-CO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indability</a:t>
            </a:r>
            <a:endParaRPr b="1" sz="2100"/>
          </a:p>
        </p:txBody>
      </p:sp>
      <p:sp>
        <p:nvSpPr>
          <p:cNvPr id="129" name="Google Shape;129;g3666a0a8568_0_6"/>
          <p:cNvSpPr/>
          <p:nvPr/>
        </p:nvSpPr>
        <p:spPr>
          <a:xfrm>
            <a:off x="3197392" y="2114443"/>
            <a:ext cx="756900" cy="756900"/>
          </a:xfrm>
          <a:prstGeom prst="diamond">
            <a:avLst/>
          </a:prstGeom>
          <a:solidFill>
            <a:srgbClr val="92667D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g3666a0a8568_0_6"/>
          <p:cNvSpPr txBox="1"/>
          <p:nvPr/>
        </p:nvSpPr>
        <p:spPr>
          <a:xfrm>
            <a:off x="2748698" y="1837360"/>
            <a:ext cx="14121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100">
                <a:solidFill>
                  <a:srgbClr val="92667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s-CO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ccessibility</a:t>
            </a:r>
            <a:endParaRPr b="1" sz="2100"/>
          </a:p>
        </p:txBody>
      </p:sp>
      <p:sp>
        <p:nvSpPr>
          <p:cNvPr id="131" name="Google Shape;131;g3666a0a8568_0_6"/>
          <p:cNvSpPr/>
          <p:nvPr/>
        </p:nvSpPr>
        <p:spPr>
          <a:xfrm>
            <a:off x="5189622" y="2114443"/>
            <a:ext cx="756900" cy="756900"/>
          </a:xfrm>
          <a:prstGeom prst="diamond">
            <a:avLst/>
          </a:prstGeom>
          <a:solidFill>
            <a:srgbClr val="38761D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g3666a0a8568_0_6"/>
          <p:cNvSpPr txBox="1"/>
          <p:nvPr/>
        </p:nvSpPr>
        <p:spPr>
          <a:xfrm>
            <a:off x="4654075" y="1809124"/>
            <a:ext cx="18615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1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lang="es-CO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nteroperability</a:t>
            </a:r>
            <a:endParaRPr b="1" sz="2100"/>
          </a:p>
        </p:txBody>
      </p:sp>
      <p:sp>
        <p:nvSpPr>
          <p:cNvPr id="133" name="Google Shape;133;g3666a0a8568_0_6"/>
          <p:cNvSpPr/>
          <p:nvPr/>
        </p:nvSpPr>
        <p:spPr>
          <a:xfrm>
            <a:off x="7181852" y="2114443"/>
            <a:ext cx="756900" cy="756900"/>
          </a:xfrm>
          <a:prstGeom prst="diamond">
            <a:avLst/>
          </a:prstGeom>
          <a:solidFill>
            <a:srgbClr val="EC2049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666a0a8568_0_6"/>
          <p:cNvSpPr txBox="1"/>
          <p:nvPr/>
        </p:nvSpPr>
        <p:spPr>
          <a:xfrm>
            <a:off x="6833650" y="1809100"/>
            <a:ext cx="14619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100">
                <a:solidFill>
                  <a:srgbClr val="EC2049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es-CO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eusability</a:t>
            </a:r>
            <a:endParaRPr b="1" sz="2100"/>
          </a:p>
        </p:txBody>
      </p:sp>
      <p:sp>
        <p:nvSpPr>
          <p:cNvPr id="139" name="Google Shape;139;g3666a0a8568_0_6"/>
          <p:cNvSpPr/>
          <p:nvPr/>
        </p:nvSpPr>
        <p:spPr>
          <a:xfrm>
            <a:off x="755243" y="3040575"/>
            <a:ext cx="1644300" cy="2246100"/>
          </a:xfrm>
          <a:prstGeom prst="roundRect">
            <a:avLst>
              <a:gd fmla="val 6637" name="adj"/>
            </a:avLst>
          </a:prstGeom>
          <a:solidFill>
            <a:srgbClr val="3C5D7A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discoverable, identifiable and locatable by means of a standard identification mechanism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PiD, Metadata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666a0a8568_0_6"/>
          <p:cNvSpPr/>
          <p:nvPr/>
        </p:nvSpPr>
        <p:spPr>
          <a:xfrm>
            <a:off x="2748706" y="3040575"/>
            <a:ext cx="1644300" cy="2246100"/>
          </a:xfrm>
          <a:prstGeom prst="roundRect">
            <a:avLst>
              <a:gd fmla="val 6637" name="adj"/>
            </a:avLst>
          </a:prstGeom>
          <a:solidFill>
            <a:srgbClr val="92667D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always available and obtainable; even if the data is restricted, the metadata is open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Cloud storage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666a0a8568_0_6"/>
          <p:cNvSpPr/>
          <p:nvPr/>
        </p:nvSpPr>
        <p:spPr>
          <a:xfrm>
            <a:off x="4751944" y="3040575"/>
            <a:ext cx="1644300" cy="2246100"/>
          </a:xfrm>
          <a:prstGeom prst="roundRect">
            <a:avLst>
              <a:gd fmla="val 6637" name="adj"/>
            </a:avLst>
          </a:prstGeom>
          <a:solidFill>
            <a:srgbClr val="38761D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syntactically parseable and semantically understandable, allowing data exchange and reuse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666a0a8568_0_6"/>
          <p:cNvSpPr/>
          <p:nvPr/>
        </p:nvSpPr>
        <p:spPr>
          <a:xfrm>
            <a:off x="6733242" y="3040575"/>
            <a:ext cx="1644300" cy="2197200"/>
          </a:xfrm>
          <a:prstGeom prst="roundRect">
            <a:avLst>
              <a:gd fmla="val 6637" name="adj"/>
            </a:avLst>
          </a:prstGeom>
          <a:solidFill>
            <a:srgbClr val="EC2049"/>
          </a:solidFill>
          <a:ln cap="flat" cmpd="sng" w="317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described and shared with the least restrictive licences, allowing the widest reuse possible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Harversters, copyleft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g3666a0a8568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788" y="2355975"/>
            <a:ext cx="273825" cy="2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666a0a8568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8930" y="2318727"/>
            <a:ext cx="273825" cy="27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666a0a8568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7209" y="2332022"/>
            <a:ext cx="321741" cy="32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666a0a8568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8516" y="2326922"/>
            <a:ext cx="321732" cy="32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666a0a8568_0_6"/>
          <p:cNvSpPr txBox="1"/>
          <p:nvPr/>
        </p:nvSpPr>
        <p:spPr>
          <a:xfrm>
            <a:off x="901401" y="365435"/>
            <a:ext cx="7394100" cy="65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>
                <a:solidFill>
                  <a:srgbClr val="007BB9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The FAIR paradigm</a:t>
            </a:r>
            <a:endParaRPr sz="4800">
              <a:solidFill>
                <a:srgbClr val="007BB9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Interfaz de usuario gráfica&#10;&#10;El contenido generado por IA puede ser incorrecto." id="152" name="Google Shape;152;g3666a0a8568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666a0a8568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"/>
            <a:ext cx="9144003" cy="544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666a0a8568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363"/>
            <a:ext cx="9144003" cy="61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666a0a8568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42" y="24375"/>
            <a:ext cx="7982651" cy="64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666a0a8568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740730"/>
            <a:ext cx="9144003" cy="5170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Interfaz de usuario gráfica&#10;&#10;El contenido generado por IA puede ser incorrecto." id="161" name="Google Shape;161;g3666a0a856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666a0a8568_0_1"/>
          <p:cNvSpPr txBox="1"/>
          <p:nvPr/>
        </p:nvSpPr>
        <p:spPr>
          <a:xfrm>
            <a:off x="0" y="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MiLab: </a:t>
            </a:r>
            <a:r>
              <a:rPr lang="es-CO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plataforma para la gestión de ciencia abierta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3666a0a8568_0_1"/>
          <p:cNvSpPr txBox="1"/>
          <p:nvPr>
            <p:ph idx="1" type="body"/>
          </p:nvPr>
        </p:nvSpPr>
        <p:spPr>
          <a:xfrm>
            <a:off x="76200" y="840500"/>
            <a:ext cx="3834000" cy="560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O"/>
              <a:t>Plataforma como servicio en la nube para apoyar a </a:t>
            </a:r>
            <a:r>
              <a:rPr lang="es-CO">
                <a:solidFill>
                  <a:schemeClr val="accent4"/>
                </a:solidFill>
              </a:rPr>
              <a:t>pequeños/medianos</a:t>
            </a:r>
            <a:r>
              <a:rPr lang="es-CO"/>
              <a:t> grupos de investigación asociados a RedClara en la gestión de: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CO"/>
              <a:t>Datos de investigación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CO"/>
              <a:t>Códigos computacionales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CO"/>
              <a:t>Entornos de cómputo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CO"/>
              <a:t>Comunicación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CO"/>
              <a:t>Visibilidad web</a:t>
            </a:r>
            <a:endParaRPr/>
          </a:p>
        </p:txBody>
      </p:sp>
      <p:pic>
        <p:nvPicPr>
          <p:cNvPr id="164" name="Google Shape;164;g3666a0a8568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101" y="963075"/>
            <a:ext cx="5672423" cy="40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Interfaz de usuario gráfica&#10;&#10;El contenido generado por IA puede ser incorrecto." id="169" name="Google Shape;169;g3666a0a8568_0_2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666a0a8568_0_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700" y="1591800"/>
            <a:ext cx="3345736" cy="308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666a0a8568_0_281"/>
          <p:cNvPicPr preferRelativeResize="0"/>
          <p:nvPr/>
        </p:nvPicPr>
        <p:blipFill rotWithShape="1">
          <a:blip r:embed="rId5">
            <a:alphaModFix/>
          </a:blip>
          <a:srcRect b="6156" l="0" r="0" t="0"/>
          <a:stretch/>
        </p:blipFill>
        <p:spPr>
          <a:xfrm>
            <a:off x="3712321" y="885236"/>
            <a:ext cx="5136977" cy="51375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666a0a8568_0_281"/>
          <p:cNvSpPr/>
          <p:nvPr/>
        </p:nvSpPr>
        <p:spPr>
          <a:xfrm>
            <a:off x="3825308" y="1055472"/>
            <a:ext cx="1637100" cy="3085500"/>
          </a:xfrm>
          <a:prstGeom prst="rect">
            <a:avLst/>
          </a:prstGeom>
          <a:noFill/>
          <a:ln cap="flat" cmpd="sng" w="76300">
            <a:solidFill>
              <a:srgbClr val="D61C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666a0a8568_0_281"/>
          <p:cNvSpPr/>
          <p:nvPr/>
        </p:nvSpPr>
        <p:spPr>
          <a:xfrm>
            <a:off x="3820409" y="798159"/>
            <a:ext cx="3200517" cy="5225085"/>
          </a:xfrm>
          <a:custGeom>
            <a:rect b="b" l="l" r="r" t="t"/>
            <a:pathLst>
              <a:path extrusionOk="0" h="12001" w="9801">
                <a:moveTo>
                  <a:pt x="0" y="12000"/>
                </a:moveTo>
                <a:lnTo>
                  <a:pt x="9800" y="12000"/>
                </a:lnTo>
                <a:lnTo>
                  <a:pt x="9800" y="0"/>
                </a:lnTo>
                <a:lnTo>
                  <a:pt x="5400" y="0"/>
                </a:lnTo>
                <a:lnTo>
                  <a:pt x="5400" y="8262"/>
                </a:lnTo>
                <a:lnTo>
                  <a:pt x="0" y="8262"/>
                </a:lnTo>
                <a:lnTo>
                  <a:pt x="0" y="12000"/>
                </a:lnTo>
              </a:path>
            </a:pathLst>
          </a:custGeom>
          <a:noFill/>
          <a:ln cap="flat" cmpd="sng" w="76300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3666a0a8568_0_281"/>
          <p:cNvSpPr/>
          <p:nvPr/>
        </p:nvSpPr>
        <p:spPr>
          <a:xfrm>
            <a:off x="7477783" y="2588903"/>
            <a:ext cx="1637100" cy="1779300"/>
          </a:xfrm>
          <a:prstGeom prst="rect">
            <a:avLst/>
          </a:prstGeom>
          <a:noFill/>
          <a:ln cap="flat" cmpd="sng" w="76300">
            <a:solidFill>
              <a:srgbClr val="2E7D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66a0a8568_0_519"/>
          <p:cNvSpPr txBox="1"/>
          <p:nvPr>
            <p:ph type="title"/>
          </p:nvPr>
        </p:nvSpPr>
        <p:spPr>
          <a:xfrm>
            <a:off x="625379" y="78578"/>
            <a:ext cx="7886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rPr b="1" lang="es-CO"/>
              <a:t>Professional platform for courses</a:t>
            </a:r>
            <a:endParaRPr b="1"/>
          </a:p>
        </p:txBody>
      </p:sp>
      <p:sp>
        <p:nvSpPr>
          <p:cNvPr id="180" name="Google Shape;180;g3666a0a8568_0_519"/>
          <p:cNvSpPr/>
          <p:nvPr/>
        </p:nvSpPr>
        <p:spPr>
          <a:xfrm>
            <a:off x="4506887" y="1134436"/>
            <a:ext cx="2127300" cy="794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Course 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Repository Git</a:t>
            </a:r>
            <a:endParaRPr sz="1100"/>
          </a:p>
        </p:txBody>
      </p:sp>
      <p:sp>
        <p:nvSpPr>
          <p:cNvPr id="181" name="Google Shape;181;g3666a0a8568_0_519"/>
          <p:cNvSpPr/>
          <p:nvPr/>
        </p:nvSpPr>
        <p:spPr>
          <a:xfrm>
            <a:off x="4392979" y="2627735"/>
            <a:ext cx="7056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4</a:t>
            </a:r>
            <a:endParaRPr sz="1100"/>
          </a:p>
        </p:txBody>
      </p:sp>
      <p:sp>
        <p:nvSpPr>
          <p:cNvPr id="182" name="Google Shape;182;g3666a0a8568_0_519"/>
          <p:cNvSpPr/>
          <p:nvPr/>
        </p:nvSpPr>
        <p:spPr>
          <a:xfrm>
            <a:off x="5390727" y="2627734"/>
            <a:ext cx="7056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5</a:t>
            </a:r>
            <a:endParaRPr sz="1100"/>
          </a:p>
        </p:txBody>
      </p:sp>
      <p:sp>
        <p:nvSpPr>
          <p:cNvPr id="183" name="Google Shape;183;g3666a0a8568_0_519"/>
          <p:cNvSpPr/>
          <p:nvPr/>
        </p:nvSpPr>
        <p:spPr>
          <a:xfrm>
            <a:off x="6399263" y="2627733"/>
            <a:ext cx="7056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6</a:t>
            </a:r>
            <a:endParaRPr sz="1100"/>
          </a:p>
        </p:txBody>
      </p:sp>
      <p:sp>
        <p:nvSpPr>
          <p:cNvPr id="184" name="Google Shape;184;g3666a0a8568_0_519"/>
          <p:cNvSpPr/>
          <p:nvPr/>
        </p:nvSpPr>
        <p:spPr>
          <a:xfrm>
            <a:off x="2472173" y="2627733"/>
            <a:ext cx="7056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1</a:t>
            </a:r>
            <a:endParaRPr sz="1100"/>
          </a:p>
        </p:txBody>
      </p:sp>
      <p:sp>
        <p:nvSpPr>
          <p:cNvPr id="185" name="Google Shape;185;g3666a0a8568_0_519"/>
          <p:cNvSpPr/>
          <p:nvPr/>
        </p:nvSpPr>
        <p:spPr>
          <a:xfrm>
            <a:off x="3453934" y="2627733"/>
            <a:ext cx="7056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2</a:t>
            </a:r>
            <a:endParaRPr sz="1100"/>
          </a:p>
        </p:txBody>
      </p:sp>
      <p:pic>
        <p:nvPicPr>
          <p:cNvPr descr="Lecturer" id="186" name="Google Shape;186;g3666a0a8568_0_5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8241" y="1086788"/>
            <a:ext cx="726977" cy="88941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666a0a8568_0_519"/>
          <p:cNvSpPr txBox="1"/>
          <p:nvPr/>
        </p:nvSpPr>
        <p:spPr>
          <a:xfrm>
            <a:off x="3355967" y="1401737"/>
            <a:ext cx="629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endParaRPr sz="1100"/>
          </a:p>
        </p:txBody>
      </p:sp>
      <p:pic>
        <p:nvPicPr>
          <p:cNvPr id="188" name="Google Shape;188;g3666a0a8568_0_5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5686" y="1134436"/>
            <a:ext cx="550649" cy="62186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666a0a8568_0_519"/>
          <p:cNvSpPr txBox="1"/>
          <p:nvPr/>
        </p:nvSpPr>
        <p:spPr>
          <a:xfrm>
            <a:off x="6676734" y="1653157"/>
            <a:ext cx="64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GitLab</a:t>
            </a:r>
            <a:endParaRPr sz="1100"/>
          </a:p>
        </p:txBody>
      </p:sp>
      <p:cxnSp>
        <p:nvCxnSpPr>
          <p:cNvPr id="190" name="Google Shape;190;g3666a0a8568_0_519"/>
          <p:cNvCxnSpPr/>
          <p:nvPr/>
        </p:nvCxnSpPr>
        <p:spPr>
          <a:xfrm flipH="1" rot="10800000">
            <a:off x="3056624" y="2023720"/>
            <a:ext cx="1250700" cy="420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1" name="Google Shape;191;g3666a0a8568_0_519"/>
          <p:cNvCxnSpPr/>
          <p:nvPr/>
        </p:nvCxnSpPr>
        <p:spPr>
          <a:xfrm flipH="1" rot="10800000">
            <a:off x="3806732" y="2035594"/>
            <a:ext cx="792900" cy="552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2" name="Google Shape;192;g3666a0a8568_0_519"/>
          <p:cNvCxnSpPr/>
          <p:nvPr/>
        </p:nvCxnSpPr>
        <p:spPr>
          <a:xfrm flipH="1" rot="10800000">
            <a:off x="4706512" y="1993996"/>
            <a:ext cx="391800" cy="606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3" name="Google Shape;193;g3666a0a8568_0_519"/>
          <p:cNvCxnSpPr/>
          <p:nvPr/>
        </p:nvCxnSpPr>
        <p:spPr>
          <a:xfrm rot="10800000">
            <a:off x="5702571" y="2012715"/>
            <a:ext cx="0" cy="606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4" name="Google Shape;194;g3666a0a8568_0_519"/>
          <p:cNvCxnSpPr/>
          <p:nvPr/>
        </p:nvCxnSpPr>
        <p:spPr>
          <a:xfrm rot="10800000">
            <a:off x="6096421" y="1993816"/>
            <a:ext cx="571800" cy="625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95" name="Google Shape;195;g3666a0a8568_0_519"/>
          <p:cNvSpPr/>
          <p:nvPr/>
        </p:nvSpPr>
        <p:spPr>
          <a:xfrm>
            <a:off x="7642995" y="2627733"/>
            <a:ext cx="7929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n</a:t>
            </a:r>
            <a:endParaRPr sz="1100"/>
          </a:p>
        </p:txBody>
      </p:sp>
      <p:sp>
        <p:nvSpPr>
          <p:cNvPr id="196" name="Google Shape;196;g3666a0a8568_0_519"/>
          <p:cNvSpPr/>
          <p:nvPr/>
        </p:nvSpPr>
        <p:spPr>
          <a:xfrm rot="5400000">
            <a:off x="3628574" y="2093110"/>
            <a:ext cx="313500" cy="26265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666a0a8568_0_519"/>
          <p:cNvSpPr/>
          <p:nvPr/>
        </p:nvSpPr>
        <p:spPr>
          <a:xfrm rot="5400000">
            <a:off x="6076458" y="2551862"/>
            <a:ext cx="346500" cy="17103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g3666a0a8568_0_519"/>
          <p:cNvCxnSpPr/>
          <p:nvPr/>
        </p:nvCxnSpPr>
        <p:spPr>
          <a:xfrm rot="10800000">
            <a:off x="2874862" y="3273157"/>
            <a:ext cx="912300" cy="601500"/>
          </a:xfrm>
          <a:prstGeom prst="straightConnector1">
            <a:avLst/>
          </a:prstGeom>
          <a:noFill/>
          <a:ln cap="rnd" cmpd="sng" w="38100">
            <a:solidFill>
              <a:schemeClr val="accent1"/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199" name="Google Shape;199;g3666a0a8568_0_519"/>
          <p:cNvCxnSpPr/>
          <p:nvPr/>
        </p:nvCxnSpPr>
        <p:spPr>
          <a:xfrm rot="10800000">
            <a:off x="6536444" y="1928697"/>
            <a:ext cx="1461000" cy="681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0" name="Google Shape;200;g3666a0a8568_0_519"/>
          <p:cNvSpPr txBox="1"/>
          <p:nvPr/>
        </p:nvSpPr>
        <p:spPr>
          <a:xfrm>
            <a:off x="4880165" y="2313405"/>
            <a:ext cx="802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carpetas</a:t>
            </a:r>
            <a:endParaRPr sz="1100"/>
          </a:p>
        </p:txBody>
      </p:sp>
      <p:sp>
        <p:nvSpPr>
          <p:cNvPr id="201" name="Google Shape;201;g3666a0a8568_0_519"/>
          <p:cNvSpPr txBox="1"/>
          <p:nvPr/>
        </p:nvSpPr>
        <p:spPr>
          <a:xfrm>
            <a:off x="2660992" y="3664970"/>
            <a:ext cx="86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Push/Pull</a:t>
            </a:r>
            <a:endParaRPr sz="1100"/>
          </a:p>
        </p:txBody>
      </p:sp>
      <p:grpSp>
        <p:nvGrpSpPr>
          <p:cNvPr id="202" name="Google Shape;202;g3666a0a8568_0_519"/>
          <p:cNvGrpSpPr/>
          <p:nvPr/>
        </p:nvGrpSpPr>
        <p:grpSpPr>
          <a:xfrm>
            <a:off x="3355836" y="3975010"/>
            <a:ext cx="1136691" cy="1401154"/>
            <a:chOff x="4061012" y="3200400"/>
            <a:chExt cx="1429800" cy="1440479"/>
          </a:xfrm>
        </p:grpSpPr>
        <p:pic>
          <p:nvPicPr>
            <p:cNvPr descr="Teacher" id="203" name="Google Shape;203;g3666a0a8568_0_5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38024" y="372647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g3666a0a8568_0_519"/>
            <p:cNvSpPr/>
            <p:nvPr/>
          </p:nvSpPr>
          <p:spPr>
            <a:xfrm>
              <a:off x="4061012" y="3200400"/>
              <a:ext cx="1429800" cy="560400"/>
            </a:xfrm>
            <a:prstGeom prst="roundRect">
              <a:avLst>
                <a:gd fmla="val 16667" name="adj"/>
              </a:avLst>
            </a:prstGeom>
            <a:solidFill>
              <a:srgbClr val="FFC00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Repository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Git Prof</a:t>
              </a:r>
              <a:endParaRPr sz="1100"/>
            </a:p>
          </p:txBody>
        </p:sp>
      </p:grpSp>
      <p:grpSp>
        <p:nvGrpSpPr>
          <p:cNvPr id="205" name="Google Shape;205;g3666a0a8568_0_519"/>
          <p:cNvGrpSpPr/>
          <p:nvPr/>
        </p:nvGrpSpPr>
        <p:grpSpPr>
          <a:xfrm>
            <a:off x="5711287" y="4005530"/>
            <a:ext cx="1136691" cy="1370634"/>
            <a:chOff x="7023844" y="3231777"/>
            <a:chExt cx="1429800" cy="1409102"/>
          </a:xfrm>
        </p:grpSpPr>
        <p:pic>
          <p:nvPicPr>
            <p:cNvPr descr="Teacher" id="206" name="Google Shape;206;g3666a0a8568_0_5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24930" y="372647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g3666a0a8568_0_519"/>
            <p:cNvSpPr/>
            <p:nvPr/>
          </p:nvSpPr>
          <p:spPr>
            <a:xfrm>
              <a:off x="7023844" y="3231777"/>
              <a:ext cx="1429800" cy="560400"/>
            </a:xfrm>
            <a:prstGeom prst="roundRect">
              <a:avLst>
                <a:gd fmla="val 16667" name="adj"/>
              </a:avLst>
            </a:prstGeom>
            <a:solidFill>
              <a:srgbClr val="FFC00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Repository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Git Prof</a:t>
              </a:r>
              <a:endParaRPr sz="1100"/>
            </a:p>
          </p:txBody>
        </p:sp>
      </p:grpSp>
      <p:cxnSp>
        <p:nvCxnSpPr>
          <p:cNvPr id="208" name="Google Shape;208;g3666a0a8568_0_519"/>
          <p:cNvCxnSpPr/>
          <p:nvPr/>
        </p:nvCxnSpPr>
        <p:spPr>
          <a:xfrm rot="10800000">
            <a:off x="3854934" y="3250958"/>
            <a:ext cx="44700" cy="623700"/>
          </a:xfrm>
          <a:prstGeom prst="straightConnector1">
            <a:avLst/>
          </a:prstGeom>
          <a:noFill/>
          <a:ln cap="rnd" cmpd="sng" w="38100">
            <a:solidFill>
              <a:schemeClr val="accent1"/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209" name="Google Shape;209;g3666a0a8568_0_519"/>
          <p:cNvCxnSpPr/>
          <p:nvPr/>
        </p:nvCxnSpPr>
        <p:spPr>
          <a:xfrm flipH="1" rot="10800000">
            <a:off x="4083027" y="3277357"/>
            <a:ext cx="570300" cy="597300"/>
          </a:xfrm>
          <a:prstGeom prst="straightConnector1">
            <a:avLst/>
          </a:prstGeom>
          <a:noFill/>
          <a:ln cap="rnd" cmpd="sng" w="38100">
            <a:solidFill>
              <a:schemeClr val="accent1"/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210" name="Google Shape;210;g3666a0a8568_0_519"/>
          <p:cNvCxnSpPr/>
          <p:nvPr/>
        </p:nvCxnSpPr>
        <p:spPr>
          <a:xfrm rot="10800000">
            <a:off x="5743737" y="3233896"/>
            <a:ext cx="484500" cy="723600"/>
          </a:xfrm>
          <a:prstGeom prst="straightConnector1">
            <a:avLst/>
          </a:prstGeom>
          <a:noFill/>
          <a:ln cap="rnd" cmpd="sng" w="38100">
            <a:solidFill>
              <a:schemeClr val="accent1"/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211" name="Google Shape;211;g3666a0a8568_0_519"/>
          <p:cNvCxnSpPr/>
          <p:nvPr/>
        </p:nvCxnSpPr>
        <p:spPr>
          <a:xfrm flipH="1" rot="10800000">
            <a:off x="6382272" y="3179896"/>
            <a:ext cx="333600" cy="777600"/>
          </a:xfrm>
          <a:prstGeom prst="straightConnector1">
            <a:avLst/>
          </a:prstGeom>
          <a:noFill/>
          <a:ln cap="rnd" cmpd="sng" w="38100">
            <a:solidFill>
              <a:schemeClr val="accent1"/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grpSp>
        <p:nvGrpSpPr>
          <p:cNvPr id="212" name="Google Shape;212;g3666a0a8568_0_519"/>
          <p:cNvGrpSpPr/>
          <p:nvPr/>
        </p:nvGrpSpPr>
        <p:grpSpPr>
          <a:xfrm>
            <a:off x="2285381" y="5926129"/>
            <a:ext cx="1975953" cy="889437"/>
            <a:chOff x="-22411" y="4666133"/>
            <a:chExt cx="2485475" cy="914400"/>
          </a:xfrm>
        </p:grpSpPr>
        <p:pic>
          <p:nvPicPr>
            <p:cNvPr descr="School boy" id="213" name="Google Shape;213;g3666a0a8568_0_5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22411" y="466613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g3666a0a8568_0_519"/>
            <p:cNvSpPr/>
            <p:nvPr/>
          </p:nvSpPr>
          <p:spPr>
            <a:xfrm>
              <a:off x="1033264" y="4843182"/>
              <a:ext cx="1429800" cy="560400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Repository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Git Student</a:t>
              </a:r>
              <a:endParaRPr sz="1100"/>
            </a:p>
          </p:txBody>
        </p:sp>
      </p:grpSp>
      <p:grpSp>
        <p:nvGrpSpPr>
          <p:cNvPr id="215" name="Google Shape;215;g3666a0a8568_0_519"/>
          <p:cNvGrpSpPr/>
          <p:nvPr/>
        </p:nvGrpSpPr>
        <p:grpSpPr>
          <a:xfrm>
            <a:off x="334285" y="5968566"/>
            <a:ext cx="1975953" cy="889437"/>
            <a:chOff x="-22411" y="4666133"/>
            <a:chExt cx="2485475" cy="914400"/>
          </a:xfrm>
        </p:grpSpPr>
        <p:pic>
          <p:nvPicPr>
            <p:cNvPr descr="School boy" id="216" name="Google Shape;216;g3666a0a8568_0_5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22411" y="466613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g3666a0a8568_0_519"/>
            <p:cNvSpPr/>
            <p:nvPr/>
          </p:nvSpPr>
          <p:spPr>
            <a:xfrm>
              <a:off x="1033264" y="4843182"/>
              <a:ext cx="1429800" cy="560400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Repository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Git Student</a:t>
              </a:r>
              <a:endParaRPr sz="1100"/>
            </a:p>
          </p:txBody>
        </p:sp>
      </p:grpSp>
      <p:grpSp>
        <p:nvGrpSpPr>
          <p:cNvPr id="218" name="Google Shape;218;g3666a0a8568_0_519"/>
          <p:cNvGrpSpPr/>
          <p:nvPr/>
        </p:nvGrpSpPr>
        <p:grpSpPr>
          <a:xfrm>
            <a:off x="4506888" y="5937584"/>
            <a:ext cx="1975953" cy="889437"/>
            <a:chOff x="-22411" y="4666133"/>
            <a:chExt cx="2485475" cy="914400"/>
          </a:xfrm>
        </p:grpSpPr>
        <p:pic>
          <p:nvPicPr>
            <p:cNvPr descr="School boy" id="219" name="Google Shape;219;g3666a0a8568_0_5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22411" y="466613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g3666a0a8568_0_519"/>
            <p:cNvSpPr/>
            <p:nvPr/>
          </p:nvSpPr>
          <p:spPr>
            <a:xfrm>
              <a:off x="1033264" y="4843182"/>
              <a:ext cx="1429800" cy="560400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Repository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Git Student</a:t>
              </a:r>
              <a:endParaRPr sz="1100"/>
            </a:p>
          </p:txBody>
        </p:sp>
      </p:grpSp>
      <p:cxnSp>
        <p:nvCxnSpPr>
          <p:cNvPr id="221" name="Google Shape;221;g3666a0a8568_0_519"/>
          <p:cNvCxnSpPr>
            <a:endCxn id="203" idx="1"/>
          </p:cNvCxnSpPr>
          <p:nvPr/>
        </p:nvCxnSpPr>
        <p:spPr>
          <a:xfrm flipH="1" rot="10800000">
            <a:off x="1611661" y="4931445"/>
            <a:ext cx="1884900" cy="1101900"/>
          </a:xfrm>
          <a:prstGeom prst="straightConnector1">
            <a:avLst/>
          </a:prstGeom>
          <a:noFill/>
          <a:ln cap="rnd" cmpd="sng" w="38100">
            <a:solidFill>
              <a:srgbClr val="92D050">
                <a:alpha val="45880"/>
              </a:srgbClr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sp>
        <p:nvSpPr>
          <p:cNvPr id="222" name="Google Shape;222;g3666a0a8568_0_519"/>
          <p:cNvSpPr txBox="1"/>
          <p:nvPr/>
        </p:nvSpPr>
        <p:spPr>
          <a:xfrm>
            <a:off x="5187593" y="3656251"/>
            <a:ext cx="86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Push/Pull</a:t>
            </a:r>
            <a:endParaRPr sz="1100"/>
          </a:p>
        </p:txBody>
      </p:sp>
      <p:sp>
        <p:nvSpPr>
          <p:cNvPr id="223" name="Google Shape;223;g3666a0a8568_0_519"/>
          <p:cNvSpPr txBox="1"/>
          <p:nvPr/>
        </p:nvSpPr>
        <p:spPr>
          <a:xfrm>
            <a:off x="1789235" y="5697501"/>
            <a:ext cx="86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Push/Pull</a:t>
            </a:r>
            <a:endParaRPr sz="1100"/>
          </a:p>
        </p:txBody>
      </p:sp>
      <p:cxnSp>
        <p:nvCxnSpPr>
          <p:cNvPr id="224" name="Google Shape;224;g3666a0a8568_0_519"/>
          <p:cNvCxnSpPr/>
          <p:nvPr/>
        </p:nvCxnSpPr>
        <p:spPr>
          <a:xfrm rot="10800000">
            <a:off x="3951965" y="5059281"/>
            <a:ext cx="0" cy="966300"/>
          </a:xfrm>
          <a:prstGeom prst="straightConnector1">
            <a:avLst/>
          </a:prstGeom>
          <a:noFill/>
          <a:ln cap="rnd" cmpd="sng" w="38100">
            <a:solidFill>
              <a:srgbClr val="92D050">
                <a:alpha val="45880"/>
              </a:srgbClr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225" name="Google Shape;225;g3666a0a8568_0_519"/>
          <p:cNvCxnSpPr>
            <a:stCxn id="220" idx="0"/>
          </p:cNvCxnSpPr>
          <p:nvPr/>
        </p:nvCxnSpPr>
        <p:spPr>
          <a:xfrm flipH="1" rot="10800000">
            <a:off x="5914495" y="5243700"/>
            <a:ext cx="320400" cy="866100"/>
          </a:xfrm>
          <a:prstGeom prst="straightConnector1">
            <a:avLst/>
          </a:prstGeom>
          <a:noFill/>
          <a:ln cap="rnd" cmpd="sng" w="38100">
            <a:solidFill>
              <a:srgbClr val="92D050">
                <a:alpha val="45880"/>
              </a:srgbClr>
            </a:solidFill>
            <a:prstDash val="lgDash"/>
            <a:miter lim="800000"/>
            <a:headEnd len="med" w="med" type="triangle"/>
            <a:tailEnd len="med" w="med" type="triangle"/>
          </a:ln>
        </p:spPr>
      </p:cxnSp>
      <p:cxnSp>
        <p:nvCxnSpPr>
          <p:cNvPr id="226" name="Google Shape;226;g3666a0a8568_0_519"/>
          <p:cNvCxnSpPr/>
          <p:nvPr/>
        </p:nvCxnSpPr>
        <p:spPr>
          <a:xfrm flipH="1" rot="10800000">
            <a:off x="1789235" y="2055202"/>
            <a:ext cx="2933700" cy="3642300"/>
          </a:xfrm>
          <a:prstGeom prst="straightConnector1">
            <a:avLst/>
          </a:prstGeom>
          <a:noFill/>
          <a:ln cap="rnd" cmpd="sng" w="57150">
            <a:solidFill>
              <a:srgbClr val="92D050">
                <a:alpha val="21960"/>
              </a:srgbClr>
            </a:solidFill>
            <a:prstDash val="lgDash"/>
            <a:miter lim="800000"/>
            <a:headEnd len="med" w="med" type="triangle"/>
            <a:tailEnd len="sm" w="sm" type="none"/>
          </a:ln>
        </p:spPr>
      </p:cxnSp>
      <p:cxnSp>
        <p:nvCxnSpPr>
          <p:cNvPr id="227" name="Google Shape;227;g3666a0a8568_0_519"/>
          <p:cNvCxnSpPr/>
          <p:nvPr/>
        </p:nvCxnSpPr>
        <p:spPr>
          <a:xfrm flipH="1" rot="10800000">
            <a:off x="4061504" y="2055619"/>
            <a:ext cx="1456500" cy="3924300"/>
          </a:xfrm>
          <a:prstGeom prst="straightConnector1">
            <a:avLst/>
          </a:prstGeom>
          <a:noFill/>
          <a:ln cap="rnd" cmpd="sng" w="57150">
            <a:solidFill>
              <a:srgbClr val="92D050">
                <a:alpha val="21960"/>
              </a:srgbClr>
            </a:solidFill>
            <a:prstDash val="lgDash"/>
            <a:miter lim="800000"/>
            <a:headEnd len="med" w="med" type="triangle"/>
            <a:tailEnd len="sm" w="sm" type="none"/>
          </a:ln>
        </p:spPr>
      </p:cxnSp>
      <p:grpSp>
        <p:nvGrpSpPr>
          <p:cNvPr id="228" name="Google Shape;228;g3666a0a8568_0_519"/>
          <p:cNvGrpSpPr/>
          <p:nvPr/>
        </p:nvGrpSpPr>
        <p:grpSpPr>
          <a:xfrm>
            <a:off x="205675" y="1616872"/>
            <a:ext cx="652090" cy="2911015"/>
            <a:chOff x="180060" y="97717"/>
            <a:chExt cx="994646" cy="3698406"/>
          </a:xfrm>
        </p:grpSpPr>
        <p:pic>
          <p:nvPicPr>
            <p:cNvPr descr="Vlog" id="229" name="Google Shape;229;g3666a0a8568_0_5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0060" y="9771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ract" id="230" name="Google Shape;230;g3666a0a8568_0_51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0767" y="98715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loud Computing" id="231" name="Google Shape;231;g3666a0a8568_0_5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60306" y="192577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md Terminal" id="232" name="Google Shape;232;g3666a0a8568_0_51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80060" y="288172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3" name="Google Shape;233;g3666a0a8568_0_519"/>
          <p:cNvSpPr/>
          <p:nvPr/>
        </p:nvSpPr>
        <p:spPr>
          <a:xfrm>
            <a:off x="161520" y="1058170"/>
            <a:ext cx="792900" cy="5232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 n</a:t>
            </a:r>
            <a:endParaRPr sz="1100"/>
          </a:p>
        </p:txBody>
      </p:sp>
      <p:sp>
        <p:nvSpPr>
          <p:cNvPr id="234" name="Google Shape;234;g3666a0a8568_0_519"/>
          <p:cNvSpPr/>
          <p:nvPr/>
        </p:nvSpPr>
        <p:spPr>
          <a:xfrm>
            <a:off x="313033" y="1653156"/>
            <a:ext cx="391800" cy="4044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70C0">
              <a:alpha val="9800"/>
            </a:srgbClr>
          </a:solidFill>
          <a:ln cap="flat" cmpd="sng" w="12700">
            <a:solidFill>
              <a:srgbClr val="31538F">
                <a:alpha val="7098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666a0a8568_0_519"/>
          <p:cNvSpPr txBox="1"/>
          <p:nvPr/>
        </p:nvSpPr>
        <p:spPr>
          <a:xfrm>
            <a:off x="904095" y="907516"/>
            <a:ext cx="2108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y Access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666a0a8568_0_519"/>
          <p:cNvSpPr txBox="1"/>
          <p:nvPr/>
        </p:nvSpPr>
        <p:spPr>
          <a:xfrm>
            <a:off x="813581" y="1813158"/>
            <a:ext cx="489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3666a0a8568_0_519"/>
          <p:cNvSpPr txBox="1"/>
          <p:nvPr/>
        </p:nvSpPr>
        <p:spPr>
          <a:xfrm>
            <a:off x="817782" y="2509312"/>
            <a:ext cx="363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3666a0a8568_0_519"/>
          <p:cNvSpPr txBox="1"/>
          <p:nvPr/>
        </p:nvSpPr>
        <p:spPr>
          <a:xfrm>
            <a:off x="821983" y="3270863"/>
            <a:ext cx="381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666a0a8568_0_519"/>
          <p:cNvSpPr txBox="1"/>
          <p:nvPr/>
        </p:nvSpPr>
        <p:spPr>
          <a:xfrm>
            <a:off x="826183" y="4032416"/>
            <a:ext cx="8478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icroscope" id="240" name="Google Shape;240;g3666a0a8568_0_5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36534" y="4493880"/>
            <a:ext cx="532278" cy="65121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666a0a8568_0_519"/>
          <p:cNvSpPr txBox="1"/>
          <p:nvPr/>
        </p:nvSpPr>
        <p:spPr>
          <a:xfrm>
            <a:off x="819057" y="4638437"/>
            <a:ext cx="741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3666a0a8568_0_5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95613" y="1009520"/>
            <a:ext cx="1017636" cy="1245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line meeting" id="243" name="Google Shape;243;g3666a0a8568_0_5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5796" y="5112561"/>
            <a:ext cx="532278" cy="65121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666a0a8568_0_519"/>
          <p:cNvSpPr txBox="1"/>
          <p:nvPr/>
        </p:nvSpPr>
        <p:spPr>
          <a:xfrm>
            <a:off x="833312" y="5270619"/>
            <a:ext cx="674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VideoConf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666a0a8568_0_519"/>
          <p:cNvSpPr/>
          <p:nvPr/>
        </p:nvSpPr>
        <p:spPr>
          <a:xfrm>
            <a:off x="6848243" y="3792045"/>
            <a:ext cx="580800" cy="29235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BF9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3666a0a8568_0_5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532117" y="4115428"/>
            <a:ext cx="1033617" cy="94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666a0a8568_0_5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695118" y="5283884"/>
            <a:ext cx="674988" cy="82581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666a0a8568_0_519"/>
          <p:cNvSpPr txBox="1"/>
          <p:nvPr/>
        </p:nvSpPr>
        <p:spPr>
          <a:xfrm>
            <a:off x="7163597" y="5925010"/>
            <a:ext cx="2108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Instant messaging </a:t>
            </a:r>
            <a:endParaRPr sz="1100"/>
          </a:p>
        </p:txBody>
      </p:sp>
      <p:pic>
        <p:nvPicPr>
          <p:cNvPr id="249" name="Google Shape;249;g3666a0a8568_0_5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8028" y="4173761"/>
            <a:ext cx="399473" cy="45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666a0a8568_0_5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2103" y="5725540"/>
            <a:ext cx="345371" cy="3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666a0a8568_0_519"/>
          <p:cNvSpPr txBox="1"/>
          <p:nvPr/>
        </p:nvSpPr>
        <p:spPr>
          <a:xfrm rot="-5400000">
            <a:off x="6333386" y="3112172"/>
            <a:ext cx="5084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Platform LA-CoNGA</a:t>
            </a:r>
            <a:endParaRPr sz="1100"/>
          </a:p>
        </p:txBody>
      </p:sp>
      <p:pic>
        <p:nvPicPr>
          <p:cNvPr id="252" name="Google Shape;252;g3666a0a8568_0_5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18013" y="2336463"/>
            <a:ext cx="1307810" cy="1307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g3666a0a8568_0_597"/>
          <p:cNvGrpSpPr/>
          <p:nvPr/>
        </p:nvGrpSpPr>
        <p:grpSpPr>
          <a:xfrm>
            <a:off x="6023798" y="4067292"/>
            <a:ext cx="1710497" cy="2223097"/>
            <a:chOff x="2621499" y="1586656"/>
            <a:chExt cx="4475397" cy="4322569"/>
          </a:xfrm>
        </p:grpSpPr>
        <p:pic>
          <p:nvPicPr>
            <p:cNvPr id="258" name="Google Shape;258;g3666a0a8568_0_5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1499" y="1586656"/>
              <a:ext cx="4475397" cy="4322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3666a0a8568_0_597"/>
            <p:cNvSpPr/>
            <p:nvPr/>
          </p:nvSpPr>
          <p:spPr>
            <a:xfrm>
              <a:off x="2857468" y="2354827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</a:t>
              </a:r>
              <a:endParaRPr sz="1100"/>
            </a:p>
          </p:txBody>
        </p:sp>
        <p:sp>
          <p:nvSpPr>
            <p:cNvPr id="260" name="Google Shape;260;g3666a0a8568_0_597"/>
            <p:cNvSpPr/>
            <p:nvPr/>
          </p:nvSpPr>
          <p:spPr>
            <a:xfrm>
              <a:off x="2843267" y="3835011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3666a0a8568_0_597"/>
            <p:cNvSpPr/>
            <p:nvPr/>
          </p:nvSpPr>
          <p:spPr>
            <a:xfrm>
              <a:off x="4145766" y="4588464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" name="Google Shape;262;g3666a0a8568_0_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3268" y="2940760"/>
              <a:ext cx="1432300" cy="34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md Terminal" id="263" name="Google Shape;263;g3666a0a8568_0_5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82857" y="158665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ract" id="264" name="Google Shape;264;g3666a0a8568_0_5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87839" y="2542008"/>
              <a:ext cx="428761" cy="37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g3666a0a8568_0_597"/>
            <p:cNvSpPr txBox="1"/>
            <p:nvPr/>
          </p:nvSpPr>
          <p:spPr>
            <a:xfrm>
              <a:off x="4064335" y="5060180"/>
              <a:ext cx="17661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Instrum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loud Computing" id="266" name="Google Shape;266;g3666a0a8568_0_5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57625" y="385771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,056 Two People Talking Icon Stock Photos, Pictures &amp; Royalty-Free Images  - iStock" id="267" name="Google Shape;267;g3666a0a8568_0_5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949763" y="2334581"/>
              <a:ext cx="428761" cy="414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" id="268" name="Google Shape;268;g3666a0a8568_0_5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93176" y="4605063"/>
              <a:ext cx="731700" cy="507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usiness Management icon PNG and SVG Vector Free Download" id="269" name="Google Shape;269;g3666a0a8568_0_59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57420" y="2558739"/>
              <a:ext cx="357394" cy="387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g3666a0a8568_0_597"/>
            <p:cNvSpPr txBox="1"/>
            <p:nvPr/>
          </p:nvSpPr>
          <p:spPr>
            <a:xfrm>
              <a:off x="2808792" y="4519299"/>
              <a:ext cx="15996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Conf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Events - Edu4All" id="271" name="Google Shape;271;g3666a0a8568_0_59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67592" y="4004803"/>
              <a:ext cx="591330" cy="5711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2" name="Google Shape;272;g3666a0a8568_0_597"/>
          <p:cNvGrpSpPr/>
          <p:nvPr/>
        </p:nvGrpSpPr>
        <p:grpSpPr>
          <a:xfrm>
            <a:off x="6080948" y="866892"/>
            <a:ext cx="1710497" cy="2223097"/>
            <a:chOff x="2621499" y="1586656"/>
            <a:chExt cx="4475397" cy="4322569"/>
          </a:xfrm>
        </p:grpSpPr>
        <p:pic>
          <p:nvPicPr>
            <p:cNvPr id="273" name="Google Shape;273;g3666a0a8568_0_5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1499" y="1586656"/>
              <a:ext cx="4475397" cy="4322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g3666a0a8568_0_597"/>
            <p:cNvSpPr/>
            <p:nvPr/>
          </p:nvSpPr>
          <p:spPr>
            <a:xfrm>
              <a:off x="2857468" y="2354827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</a:t>
              </a:r>
              <a:endParaRPr sz="1100"/>
            </a:p>
          </p:txBody>
        </p:sp>
        <p:sp>
          <p:nvSpPr>
            <p:cNvPr id="275" name="Google Shape;275;g3666a0a8568_0_597"/>
            <p:cNvSpPr/>
            <p:nvPr/>
          </p:nvSpPr>
          <p:spPr>
            <a:xfrm>
              <a:off x="2843267" y="3835011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3666a0a8568_0_597"/>
            <p:cNvSpPr/>
            <p:nvPr/>
          </p:nvSpPr>
          <p:spPr>
            <a:xfrm>
              <a:off x="4145766" y="4588464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7" name="Google Shape;277;g3666a0a8568_0_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3268" y="2940760"/>
              <a:ext cx="1432300" cy="34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md Terminal" id="278" name="Google Shape;278;g3666a0a8568_0_5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82857" y="158665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ract" id="279" name="Google Shape;279;g3666a0a8568_0_5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87839" y="2542008"/>
              <a:ext cx="428761" cy="37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g3666a0a8568_0_597"/>
            <p:cNvSpPr txBox="1"/>
            <p:nvPr/>
          </p:nvSpPr>
          <p:spPr>
            <a:xfrm>
              <a:off x="4064335" y="5060180"/>
              <a:ext cx="17661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Instrum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loud Computing" id="281" name="Google Shape;281;g3666a0a8568_0_5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57625" y="385771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,056 Two People Talking Icon Stock Photos, Pictures &amp; Royalty-Free Images  - iStock" id="282" name="Google Shape;282;g3666a0a8568_0_5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949763" y="2334581"/>
              <a:ext cx="428761" cy="414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" id="283" name="Google Shape;283;g3666a0a8568_0_5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93176" y="4605063"/>
              <a:ext cx="731700" cy="507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usiness Management icon PNG and SVG Vector Free Download" id="284" name="Google Shape;284;g3666a0a8568_0_59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57420" y="2558739"/>
              <a:ext cx="357394" cy="387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g3666a0a8568_0_597"/>
            <p:cNvSpPr txBox="1"/>
            <p:nvPr/>
          </p:nvSpPr>
          <p:spPr>
            <a:xfrm>
              <a:off x="2808792" y="4519299"/>
              <a:ext cx="15996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Conf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Events - Edu4All" id="286" name="Google Shape;286;g3666a0a8568_0_59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67592" y="4004803"/>
              <a:ext cx="591330" cy="5711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7" name="Google Shape;287;g3666a0a8568_0_597"/>
          <p:cNvGrpSpPr/>
          <p:nvPr/>
        </p:nvGrpSpPr>
        <p:grpSpPr>
          <a:xfrm>
            <a:off x="423098" y="866892"/>
            <a:ext cx="1710497" cy="2223097"/>
            <a:chOff x="2621499" y="1586656"/>
            <a:chExt cx="4475397" cy="4322569"/>
          </a:xfrm>
        </p:grpSpPr>
        <p:pic>
          <p:nvPicPr>
            <p:cNvPr id="288" name="Google Shape;288;g3666a0a8568_0_5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1499" y="1586656"/>
              <a:ext cx="4475397" cy="4322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g3666a0a8568_0_597"/>
            <p:cNvSpPr/>
            <p:nvPr/>
          </p:nvSpPr>
          <p:spPr>
            <a:xfrm>
              <a:off x="2857468" y="2354827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</a:t>
              </a:r>
              <a:endParaRPr sz="1100"/>
            </a:p>
          </p:txBody>
        </p:sp>
        <p:sp>
          <p:nvSpPr>
            <p:cNvPr id="290" name="Google Shape;290;g3666a0a8568_0_597"/>
            <p:cNvSpPr/>
            <p:nvPr/>
          </p:nvSpPr>
          <p:spPr>
            <a:xfrm>
              <a:off x="2843267" y="3835011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3666a0a8568_0_597"/>
            <p:cNvSpPr/>
            <p:nvPr/>
          </p:nvSpPr>
          <p:spPr>
            <a:xfrm>
              <a:off x="4145766" y="4588464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2" name="Google Shape;292;g3666a0a8568_0_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3268" y="2940760"/>
              <a:ext cx="1432300" cy="34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md Terminal" id="293" name="Google Shape;293;g3666a0a8568_0_5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82857" y="158665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ract" id="294" name="Google Shape;294;g3666a0a8568_0_5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87839" y="2542008"/>
              <a:ext cx="428761" cy="37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3666a0a8568_0_597"/>
            <p:cNvSpPr txBox="1"/>
            <p:nvPr/>
          </p:nvSpPr>
          <p:spPr>
            <a:xfrm>
              <a:off x="4064335" y="5060180"/>
              <a:ext cx="17661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Instrum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loud Computing" id="296" name="Google Shape;296;g3666a0a8568_0_5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57625" y="385771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,056 Two People Talking Icon Stock Photos, Pictures &amp; Royalty-Free Images  - iStock" id="297" name="Google Shape;297;g3666a0a8568_0_5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949763" y="2334581"/>
              <a:ext cx="428761" cy="414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" id="298" name="Google Shape;298;g3666a0a8568_0_5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93176" y="4605063"/>
              <a:ext cx="731700" cy="507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usiness Management icon PNG and SVG Vector Free Download" id="299" name="Google Shape;299;g3666a0a8568_0_59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57420" y="2558739"/>
              <a:ext cx="357394" cy="387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g3666a0a8568_0_597"/>
            <p:cNvSpPr txBox="1"/>
            <p:nvPr/>
          </p:nvSpPr>
          <p:spPr>
            <a:xfrm>
              <a:off x="2808792" y="4519299"/>
              <a:ext cx="15996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Conf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Events - Edu4All" id="301" name="Google Shape;301;g3666a0a8568_0_59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67592" y="4004803"/>
              <a:ext cx="591330" cy="5711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g3666a0a8568_0_597"/>
          <p:cNvGrpSpPr/>
          <p:nvPr/>
        </p:nvGrpSpPr>
        <p:grpSpPr>
          <a:xfrm>
            <a:off x="365948" y="4143492"/>
            <a:ext cx="1710497" cy="2223097"/>
            <a:chOff x="2621499" y="1586656"/>
            <a:chExt cx="4475397" cy="4322569"/>
          </a:xfrm>
        </p:grpSpPr>
        <p:pic>
          <p:nvPicPr>
            <p:cNvPr id="303" name="Google Shape;303;g3666a0a8568_0_5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1499" y="1586656"/>
              <a:ext cx="4475397" cy="4322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g3666a0a8568_0_597"/>
            <p:cNvSpPr/>
            <p:nvPr/>
          </p:nvSpPr>
          <p:spPr>
            <a:xfrm>
              <a:off x="2857468" y="2354827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</a:t>
              </a:r>
              <a:endParaRPr sz="1100"/>
            </a:p>
          </p:txBody>
        </p:sp>
        <p:sp>
          <p:nvSpPr>
            <p:cNvPr id="305" name="Google Shape;305;g3666a0a8568_0_597"/>
            <p:cNvSpPr/>
            <p:nvPr/>
          </p:nvSpPr>
          <p:spPr>
            <a:xfrm>
              <a:off x="2843267" y="3835011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3666a0a8568_0_597"/>
            <p:cNvSpPr/>
            <p:nvPr/>
          </p:nvSpPr>
          <p:spPr>
            <a:xfrm>
              <a:off x="4145766" y="4588464"/>
              <a:ext cx="1330800" cy="11790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7" name="Google Shape;307;g3666a0a8568_0_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43268" y="2940760"/>
              <a:ext cx="1432300" cy="34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md Terminal" id="308" name="Google Shape;308;g3666a0a8568_0_5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82857" y="158665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ntract" id="309" name="Google Shape;309;g3666a0a8568_0_5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87839" y="2542008"/>
              <a:ext cx="428761" cy="37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g3666a0a8568_0_597"/>
            <p:cNvSpPr txBox="1"/>
            <p:nvPr/>
          </p:nvSpPr>
          <p:spPr>
            <a:xfrm>
              <a:off x="4064335" y="5060180"/>
              <a:ext cx="17661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Instrum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loud Computing" id="311" name="Google Shape;311;g3666a0a8568_0_5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57625" y="3857716"/>
              <a:ext cx="456718" cy="397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,056 Two People Talking Icon Stock Photos, Pictures &amp; Royalty-Free Images  - iStock" id="312" name="Google Shape;312;g3666a0a8568_0_5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949763" y="2334581"/>
              <a:ext cx="428761" cy="414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icroscope" id="313" name="Google Shape;313;g3666a0a8568_0_5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93176" y="4605063"/>
              <a:ext cx="731700" cy="507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usiness Management icon PNG and SVG Vector Free Download" id="314" name="Google Shape;314;g3666a0a8568_0_59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57420" y="2558739"/>
              <a:ext cx="357394" cy="387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g3666a0a8568_0_597"/>
            <p:cNvSpPr txBox="1"/>
            <p:nvPr/>
          </p:nvSpPr>
          <p:spPr>
            <a:xfrm>
              <a:off x="2808792" y="4519299"/>
              <a:ext cx="1599600" cy="3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8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Conf</a:t>
              </a:r>
              <a:r>
                <a:rPr b="1" lang="es-CO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b="1" lang="es-CO" sz="8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Lab</a:t>
              </a:r>
              <a:endParaRPr b="1" sz="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Events - Edu4All" id="316" name="Google Shape;316;g3666a0a8568_0_59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67592" y="4004803"/>
              <a:ext cx="591330" cy="5711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" name="Google Shape;317;g3666a0a8568_0_597"/>
          <p:cNvSpPr/>
          <p:nvPr/>
        </p:nvSpPr>
        <p:spPr>
          <a:xfrm>
            <a:off x="2881800" y="2499212"/>
            <a:ext cx="2619216" cy="2023380"/>
          </a:xfrm>
          <a:prstGeom prst="cloud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8" name="Google Shape;318;g3666a0a8568_0_597"/>
          <p:cNvSpPr/>
          <p:nvPr/>
        </p:nvSpPr>
        <p:spPr>
          <a:xfrm rot="2684644">
            <a:off x="2174510" y="2515148"/>
            <a:ext cx="759865" cy="39430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9" name="Google Shape;319;g3666a0a8568_0_597"/>
          <p:cNvSpPr/>
          <p:nvPr/>
        </p:nvSpPr>
        <p:spPr>
          <a:xfrm rot="2684644">
            <a:off x="5203460" y="4343948"/>
            <a:ext cx="759865" cy="39430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0" name="Google Shape;320;g3666a0a8568_0_597"/>
          <p:cNvSpPr/>
          <p:nvPr/>
        </p:nvSpPr>
        <p:spPr>
          <a:xfrm rot="-2087188">
            <a:off x="5397363" y="2455427"/>
            <a:ext cx="726180" cy="408747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1" name="Google Shape;321;g3666a0a8568_0_597"/>
          <p:cNvSpPr/>
          <p:nvPr/>
        </p:nvSpPr>
        <p:spPr>
          <a:xfrm rot="-2087188">
            <a:off x="2134394" y="4260377"/>
            <a:ext cx="726180" cy="408747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2" name="Google Shape;322;g3666a0a8568_0_597"/>
          <p:cNvSpPr txBox="1"/>
          <p:nvPr/>
        </p:nvSpPr>
        <p:spPr>
          <a:xfrm>
            <a:off x="5875894" y="1690475"/>
            <a:ext cx="329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666a0a8568_0_597"/>
          <p:cNvSpPr txBox="1"/>
          <p:nvPr/>
        </p:nvSpPr>
        <p:spPr>
          <a:xfrm>
            <a:off x="7229475" y="720475"/>
            <a:ext cx="1914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/>
              <a:t>Seismology</a:t>
            </a:r>
            <a:endParaRPr b="1" sz="1200"/>
          </a:p>
        </p:txBody>
      </p:sp>
      <p:sp>
        <p:nvSpPr>
          <p:cNvPr id="324" name="Google Shape;324;g3666a0a8568_0_597"/>
          <p:cNvSpPr txBox="1"/>
          <p:nvPr/>
        </p:nvSpPr>
        <p:spPr>
          <a:xfrm>
            <a:off x="7162800" y="3916375"/>
            <a:ext cx="201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/>
              <a:t>High Energy Physics</a:t>
            </a:r>
            <a:endParaRPr b="1" sz="1200"/>
          </a:p>
        </p:txBody>
      </p:sp>
      <p:sp>
        <p:nvSpPr>
          <p:cNvPr id="325" name="Google Shape;325;g3666a0a8568_0_597"/>
          <p:cNvSpPr txBox="1"/>
          <p:nvPr/>
        </p:nvSpPr>
        <p:spPr>
          <a:xfrm>
            <a:off x="-23962" y="491875"/>
            <a:ext cx="1820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/>
              <a:t>Space Weather Astronomy</a:t>
            </a:r>
            <a:endParaRPr b="1" sz="1200"/>
          </a:p>
        </p:txBody>
      </p:sp>
      <p:sp>
        <p:nvSpPr>
          <p:cNvPr id="326" name="Google Shape;326;g3666a0a8568_0_597"/>
          <p:cNvSpPr txBox="1"/>
          <p:nvPr/>
        </p:nvSpPr>
        <p:spPr>
          <a:xfrm>
            <a:off x="-25987" y="3768475"/>
            <a:ext cx="171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300"/>
              <a:t>AI-HPC Tools</a:t>
            </a:r>
            <a:endParaRPr b="1" sz="1300"/>
          </a:p>
        </p:txBody>
      </p:sp>
      <p:sp>
        <p:nvSpPr>
          <p:cNvPr id="327" name="Google Shape;327;g3666a0a8568_0_597"/>
          <p:cNvSpPr txBox="1"/>
          <p:nvPr/>
        </p:nvSpPr>
        <p:spPr>
          <a:xfrm>
            <a:off x="2819138" y="3006475"/>
            <a:ext cx="2523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700"/>
              <a:t>Inter Community 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700"/>
              <a:t>Open Science Hub </a:t>
            </a:r>
            <a:endParaRPr b="1" sz="1700"/>
          </a:p>
        </p:txBody>
      </p:sp>
      <p:sp>
        <p:nvSpPr>
          <p:cNvPr id="328" name="Google Shape;328;g3666a0a8568_0_597"/>
          <p:cNvSpPr txBox="1"/>
          <p:nvPr/>
        </p:nvSpPr>
        <p:spPr>
          <a:xfrm>
            <a:off x="7676888" y="949075"/>
            <a:ext cx="17103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Courses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Workshops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Data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Codes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Publications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Chats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Visualizations</a:t>
            </a:r>
            <a:endParaRPr sz="1400"/>
          </a:p>
        </p:txBody>
      </p:sp>
      <p:sp>
        <p:nvSpPr>
          <p:cNvPr id="329" name="Google Shape;329;g3666a0a8568_0_597"/>
          <p:cNvSpPr txBox="1"/>
          <p:nvPr/>
        </p:nvSpPr>
        <p:spPr>
          <a:xfrm>
            <a:off x="2133338" y="491875"/>
            <a:ext cx="1710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Courses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Workshops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Data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Codes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Publications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Chats</a:t>
            </a:r>
            <a:endParaRPr sz="1300"/>
          </a:p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CO" sz="1300"/>
              <a:t>Visualizations</a:t>
            </a:r>
            <a:endParaRPr sz="1300"/>
          </a:p>
        </p:txBody>
      </p:sp>
      <p:sp>
        <p:nvSpPr>
          <p:cNvPr id="330" name="Google Shape;330;g3666a0a8568_0_597"/>
          <p:cNvSpPr txBox="1"/>
          <p:nvPr/>
        </p:nvSpPr>
        <p:spPr>
          <a:xfrm>
            <a:off x="2247638" y="4759075"/>
            <a:ext cx="17103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Courses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Workshops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Data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Codes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Publications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Chats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Visualizations</a:t>
            </a:r>
            <a:endParaRPr sz="1400"/>
          </a:p>
        </p:txBody>
      </p:sp>
      <p:sp>
        <p:nvSpPr>
          <p:cNvPr id="331" name="Google Shape;331;g3666a0a8568_0_597"/>
          <p:cNvSpPr txBox="1"/>
          <p:nvPr/>
        </p:nvSpPr>
        <p:spPr>
          <a:xfrm>
            <a:off x="7562588" y="4225675"/>
            <a:ext cx="17103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Courses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Workshops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Data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Codes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Publications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400"/>
              <a:t>Chats</a:t>
            </a:r>
            <a:endParaRPr sz="1400"/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CO" sz="1300">
                <a:solidFill>
                  <a:schemeClr val="dk1"/>
                </a:solidFill>
              </a:rPr>
              <a:t>Visualizations</a:t>
            </a:r>
            <a:endParaRPr sz="1400"/>
          </a:p>
        </p:txBody>
      </p:sp>
      <p:grpSp>
        <p:nvGrpSpPr>
          <p:cNvPr id="332" name="Google Shape;332;g3666a0a8568_0_597"/>
          <p:cNvGrpSpPr/>
          <p:nvPr/>
        </p:nvGrpSpPr>
        <p:grpSpPr>
          <a:xfrm>
            <a:off x="4026630" y="838226"/>
            <a:ext cx="1068022" cy="1296709"/>
            <a:chOff x="3507175" y="1506333"/>
            <a:chExt cx="5334776" cy="5351669"/>
          </a:xfrm>
        </p:grpSpPr>
        <p:pic>
          <p:nvPicPr>
            <p:cNvPr id="333" name="Google Shape;333;g3666a0a8568_0_59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507177" y="1523228"/>
              <a:ext cx="5334774" cy="5334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4" name="Google Shape;334;g3666a0a8568_0_597"/>
            <p:cNvGrpSpPr/>
            <p:nvPr/>
          </p:nvGrpSpPr>
          <p:grpSpPr>
            <a:xfrm>
              <a:off x="3507175" y="1506333"/>
              <a:ext cx="5334321" cy="550194"/>
              <a:chOff x="0" y="5944849"/>
              <a:chExt cx="9107600" cy="904626"/>
            </a:xfrm>
          </p:grpSpPr>
          <p:pic>
            <p:nvPicPr>
              <p:cNvPr id="335" name="Google Shape;335;g3666a0a8568_0_59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0" y="5945681"/>
                <a:ext cx="1143986" cy="887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" name="Google Shape;336;g3666a0a8568_0_597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143982" y="5944849"/>
                <a:ext cx="1143986" cy="889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7" name="Google Shape;337;g3666a0a8568_0_597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3433228" y="5954100"/>
                <a:ext cx="1122696" cy="8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8" name="Google Shape;338;g3666a0a8568_0_597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2290425" y="5961475"/>
                <a:ext cx="1144000" cy="8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9" name="Google Shape;339;g3666a0a8568_0_597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4545276" y="5949300"/>
                <a:ext cx="1144000" cy="889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" name="Google Shape;340;g3666a0a8568_0_597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5680075" y="5950950"/>
                <a:ext cx="1144000" cy="88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1" name="Google Shape;341;g3666a0a8568_0_597"/>
              <p:cNvPicPr preferRelativeResize="0"/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>
                <a:off x="6820576" y="5949300"/>
                <a:ext cx="1144000" cy="889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g3666a0a8568_0_597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7963600" y="5950950"/>
                <a:ext cx="1144000" cy="8880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" name="Google Shape;343;g3666a0a8568_0_597"/>
            <p:cNvGrpSpPr/>
            <p:nvPr/>
          </p:nvGrpSpPr>
          <p:grpSpPr>
            <a:xfrm rot="10800000">
              <a:off x="3507175" y="6306933"/>
              <a:ext cx="5334321" cy="550194"/>
              <a:chOff x="0" y="5944849"/>
              <a:chExt cx="9107600" cy="904626"/>
            </a:xfrm>
          </p:grpSpPr>
          <p:pic>
            <p:nvPicPr>
              <p:cNvPr id="344" name="Google Shape;344;g3666a0a8568_0_59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0" y="5945681"/>
                <a:ext cx="1143986" cy="887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g3666a0a8568_0_597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143982" y="5944849"/>
                <a:ext cx="1143986" cy="8896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g3666a0a8568_0_597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3433228" y="5954100"/>
                <a:ext cx="1122696" cy="8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g3666a0a8568_0_597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2290425" y="5961475"/>
                <a:ext cx="1144000" cy="88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8" name="Google Shape;348;g3666a0a8568_0_597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4545276" y="5949300"/>
                <a:ext cx="1144000" cy="889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9" name="Google Shape;349;g3666a0a8568_0_597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5680075" y="5950950"/>
                <a:ext cx="1144000" cy="88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" name="Google Shape;350;g3666a0a8568_0_597"/>
              <p:cNvPicPr preferRelativeResize="0"/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>
                <a:off x="6820576" y="5949300"/>
                <a:ext cx="1144000" cy="889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1" name="Google Shape;351;g3666a0a8568_0_597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7963600" y="5950950"/>
                <a:ext cx="1144000" cy="8880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2" name="Google Shape;352;g3666a0a8568_0_597"/>
          <p:cNvSpPr txBox="1"/>
          <p:nvPr/>
        </p:nvSpPr>
        <p:spPr>
          <a:xfrm>
            <a:off x="0" y="-76200"/>
            <a:ext cx="7677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CO" sz="1500"/>
              <a:t>EL-BONGO Physics: E-Latin america digital huB for OpeN Growing cOmmunities in physics</a:t>
            </a:r>
            <a:endParaRPr sz="1500"/>
          </a:p>
        </p:txBody>
      </p:sp>
      <p:pic>
        <p:nvPicPr>
          <p:cNvPr id="353" name="Google Shape;353;g3666a0a8568_0_59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38338" y="1645700"/>
            <a:ext cx="49260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666a0a8568_0_597"/>
          <p:cNvPicPr preferRelativeResize="0"/>
          <p:nvPr/>
        </p:nvPicPr>
        <p:blipFill rotWithShape="1">
          <a:blip r:embed="rId22">
            <a:alphaModFix/>
          </a:blip>
          <a:srcRect b="15587" l="7576" r="8432" t="17825"/>
          <a:stretch/>
        </p:blipFill>
        <p:spPr>
          <a:xfrm>
            <a:off x="6696881" y="1662001"/>
            <a:ext cx="492600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666a0a8568_0_59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629663" y="4846125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666a0a8568_0_597"/>
          <p:cNvSpPr txBox="1"/>
          <p:nvPr/>
        </p:nvSpPr>
        <p:spPr>
          <a:xfrm>
            <a:off x="6818063" y="3114100"/>
            <a:ext cx="222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s-CO" sz="700">
                <a:solidFill>
                  <a:schemeClr val="dk1"/>
                </a:solidFill>
              </a:rPr>
              <a:t>UES(SV), UIS(CO), USB(VE), USC(GT), UNMSM(PE)</a:t>
            </a:r>
            <a:endParaRPr b="1" sz="700"/>
          </a:p>
        </p:txBody>
      </p:sp>
      <p:sp>
        <p:nvSpPr>
          <p:cNvPr id="357" name="Google Shape;357;g3666a0a8568_0_597"/>
          <p:cNvSpPr txBox="1"/>
          <p:nvPr/>
        </p:nvSpPr>
        <p:spPr>
          <a:xfrm>
            <a:off x="18600" y="3074625"/>
            <a:ext cx="316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s-CO" sz="700">
                <a:solidFill>
                  <a:schemeClr val="dk1"/>
                </a:solidFill>
              </a:rPr>
              <a:t>USC(GT), UIS(CO), UCV(VE), UMG(GT), USFQ(EC), UPC(FR), UNMSM (PE) </a:t>
            </a:r>
            <a:endParaRPr b="1" sz="700"/>
          </a:p>
        </p:txBody>
      </p:sp>
      <p:sp>
        <p:nvSpPr>
          <p:cNvPr id="358" name="Google Shape;358;g3666a0a8568_0_597"/>
          <p:cNvSpPr txBox="1"/>
          <p:nvPr/>
        </p:nvSpPr>
        <p:spPr>
          <a:xfrm>
            <a:off x="90881" y="6386100"/>
            <a:ext cx="2330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700">
                <a:solidFill>
                  <a:schemeClr val="dk1"/>
                </a:solidFill>
              </a:rPr>
              <a:t>USal(ES), UIS, ULyon, UFG(SV), UNMSM(PE), UP(PA)</a:t>
            </a:r>
            <a:endParaRPr b="1" sz="700"/>
          </a:p>
        </p:txBody>
      </p:sp>
      <p:sp>
        <p:nvSpPr>
          <p:cNvPr id="359" name="Google Shape;359;g3666a0a8568_0_597"/>
          <p:cNvSpPr txBox="1"/>
          <p:nvPr/>
        </p:nvSpPr>
        <p:spPr>
          <a:xfrm>
            <a:off x="5826544" y="6346625"/>
            <a:ext cx="3218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s-CO" sz="700">
                <a:solidFill>
                  <a:schemeClr val="dk1"/>
                </a:solidFill>
              </a:rPr>
              <a:t>UNAH (HN), USC(GT), UPC(FR), UPS(FR), USFQ(EC), UNI(PE), UAN(CO)</a:t>
            </a:r>
            <a:endParaRPr b="1" sz="700"/>
          </a:p>
        </p:txBody>
      </p:sp>
      <p:pic>
        <p:nvPicPr>
          <p:cNvPr id="360" name="Google Shape;360;g3666a0a8568_0_59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3862" y="4958325"/>
            <a:ext cx="450225" cy="4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666a0a8568_0_597"/>
          <p:cNvSpPr/>
          <p:nvPr/>
        </p:nvSpPr>
        <p:spPr>
          <a:xfrm rot="5287252">
            <a:off x="3992217" y="4684758"/>
            <a:ext cx="896582" cy="32212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362" name="Google Shape;362;g3666a0a8568_0_597"/>
          <p:cNvPicPr preferRelativeResize="0"/>
          <p:nvPr/>
        </p:nvPicPr>
        <p:blipFill rotWithShape="1">
          <a:blip r:embed="rId25">
            <a:alphaModFix/>
          </a:blip>
          <a:srcRect b="12846" l="12490" r="10881" t="10501"/>
          <a:stretch/>
        </p:blipFill>
        <p:spPr>
          <a:xfrm>
            <a:off x="3960319" y="5314663"/>
            <a:ext cx="1068000" cy="106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3666a0a8568_0_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004" y="2195553"/>
            <a:ext cx="2696500" cy="19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666a0a8568_0_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035" y="1802912"/>
            <a:ext cx="3201533" cy="231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Illustration of person typing on laptop computer ..." id="369" name="Google Shape;369;g3666a0a8568_0_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2849" y="2771469"/>
            <a:ext cx="1307750" cy="875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ic-style servers vector illustration | Public domain vectors" id="370" name="Google Shape;370;g3666a0a8568_0_7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9375" y="97833"/>
            <a:ext cx="2150250" cy="130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base Symbol Vector Clipart image - Free stock photo - Public ..." id="371" name="Google Shape;371;g3666a0a8568_0_7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2039" y="5018766"/>
            <a:ext cx="1044926" cy="1153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Illustration of person typing on laptop computer ..." id="372" name="Google Shape;372;g3666a0a8568_0_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425" y="5642003"/>
            <a:ext cx="1307750" cy="875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ne user cartoon icon | Free SVG" id="373" name="Google Shape;373;g3666a0a8568_0_7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1400" y="467600"/>
            <a:ext cx="1044925" cy="104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g3666a0a8568_0_706"/>
          <p:cNvCxnSpPr/>
          <p:nvPr/>
        </p:nvCxnSpPr>
        <p:spPr>
          <a:xfrm flipH="1" rot="10800000">
            <a:off x="1768025" y="4803567"/>
            <a:ext cx="771600" cy="978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5" name="Google Shape;375;g3666a0a8568_0_706"/>
          <p:cNvCxnSpPr>
            <a:stCxn id="367" idx="1"/>
          </p:cNvCxnSpPr>
          <p:nvPr/>
        </p:nvCxnSpPr>
        <p:spPr>
          <a:xfrm rot="10800000">
            <a:off x="4179904" y="3152640"/>
            <a:ext cx="956100" cy="17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6" name="Google Shape;376;g3666a0a8568_0_706"/>
          <p:cNvCxnSpPr/>
          <p:nvPr/>
        </p:nvCxnSpPr>
        <p:spPr>
          <a:xfrm rot="10800000">
            <a:off x="5785900" y="1679433"/>
            <a:ext cx="39300" cy="52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7" name="Google Shape;377;g3666a0a8568_0_706"/>
          <p:cNvCxnSpPr/>
          <p:nvPr/>
        </p:nvCxnSpPr>
        <p:spPr>
          <a:xfrm rot="10800000">
            <a:off x="3983125" y="1259700"/>
            <a:ext cx="1306800" cy="986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8" name="Google Shape;378;g3666a0a8568_0_706"/>
          <p:cNvCxnSpPr>
            <a:endCxn id="370" idx="2"/>
          </p:cNvCxnSpPr>
          <p:nvPr/>
        </p:nvCxnSpPr>
        <p:spPr>
          <a:xfrm rot="10800000">
            <a:off x="3154500" y="1405183"/>
            <a:ext cx="65100" cy="436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g3666a0a8568_0_706"/>
          <p:cNvCxnSpPr/>
          <p:nvPr/>
        </p:nvCxnSpPr>
        <p:spPr>
          <a:xfrm flipH="1">
            <a:off x="3108975" y="3958887"/>
            <a:ext cx="204300" cy="774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0" name="Google Shape;380;g3666a0a8568_0_706"/>
          <p:cNvCxnSpPr/>
          <p:nvPr/>
        </p:nvCxnSpPr>
        <p:spPr>
          <a:xfrm flipH="1">
            <a:off x="3904325" y="4324325"/>
            <a:ext cx="1650300" cy="892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81" name="Google Shape;381;g3666a0a8568_0_7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70187" y="6021960"/>
            <a:ext cx="1803625" cy="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666a0a8568_0_7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4349" y="199434"/>
            <a:ext cx="1631269" cy="7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3666a0a8568_0_706"/>
          <p:cNvSpPr txBox="1"/>
          <p:nvPr/>
        </p:nvSpPr>
        <p:spPr>
          <a:xfrm>
            <a:off x="69200" y="2420783"/>
            <a:ext cx="4428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MiLAB</a:t>
            </a:r>
            <a:endParaRPr b="1"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Science Gateway</a:t>
            </a:r>
            <a:endParaRPr b="1"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4" name="Google Shape;384;g3666a0a8568_0_706"/>
          <p:cNvSpPr txBox="1"/>
          <p:nvPr/>
        </p:nvSpPr>
        <p:spPr>
          <a:xfrm>
            <a:off x="7234725" y="4469500"/>
            <a:ext cx="1922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Research</a:t>
            </a:r>
            <a:endParaRPr b="1"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Group</a:t>
            </a:r>
            <a:endParaRPr b="1"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5" name="Google Shape;385;g3666a0a8568_0_706"/>
          <p:cNvSpPr txBox="1"/>
          <p:nvPr/>
        </p:nvSpPr>
        <p:spPr>
          <a:xfrm>
            <a:off x="0" y="5023733"/>
            <a:ext cx="176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Researcher</a:t>
            </a:r>
            <a:endParaRPr b="1"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6" name="Google Shape;386;g3666a0a8568_0_7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26780" y="24767"/>
            <a:ext cx="810346" cy="4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2025-04-21T13:12:27Z</dcterms:created>
  <dc:creator>diana ardula rodriguez</dc:creator>
</cp:coreProperties>
</file>