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9"/>
  </p:notesMasterIdLst>
  <p:sldIdLst>
    <p:sldId id="346" r:id="rId2"/>
    <p:sldId id="354" r:id="rId3"/>
    <p:sldId id="378" r:id="rId4"/>
    <p:sldId id="353" r:id="rId5"/>
    <p:sldId id="359" r:id="rId6"/>
    <p:sldId id="356" r:id="rId7"/>
    <p:sldId id="360" r:id="rId8"/>
    <p:sldId id="370" r:id="rId9"/>
    <p:sldId id="357" r:id="rId10"/>
    <p:sldId id="361" r:id="rId11"/>
    <p:sldId id="363" r:id="rId12"/>
    <p:sldId id="365" r:id="rId13"/>
    <p:sldId id="367" r:id="rId14"/>
    <p:sldId id="358" r:id="rId15"/>
    <p:sldId id="368" r:id="rId16"/>
    <p:sldId id="372" r:id="rId17"/>
    <p:sldId id="377" r:id="rId18"/>
    <p:sldId id="374" r:id="rId19"/>
    <p:sldId id="332" r:id="rId20"/>
    <p:sldId id="362" r:id="rId21"/>
    <p:sldId id="371" r:id="rId22"/>
    <p:sldId id="364" r:id="rId23"/>
    <p:sldId id="366" r:id="rId24"/>
    <p:sldId id="379" r:id="rId25"/>
    <p:sldId id="306" r:id="rId26"/>
    <p:sldId id="338" r:id="rId27"/>
    <p:sldId id="339" r:id="rId28"/>
    <p:sldId id="311" r:id="rId29"/>
    <p:sldId id="310" r:id="rId30"/>
    <p:sldId id="318" r:id="rId31"/>
    <p:sldId id="313" r:id="rId32"/>
    <p:sldId id="319" r:id="rId33"/>
    <p:sldId id="317" r:id="rId34"/>
    <p:sldId id="320" r:id="rId35"/>
    <p:sldId id="323" r:id="rId36"/>
    <p:sldId id="324" r:id="rId37"/>
    <p:sldId id="326" r:id="rId38"/>
    <p:sldId id="340" r:id="rId39"/>
    <p:sldId id="330" r:id="rId40"/>
    <p:sldId id="331" r:id="rId41"/>
    <p:sldId id="380" r:id="rId42"/>
    <p:sldId id="343" r:id="rId43"/>
    <p:sldId id="327" r:id="rId44"/>
    <p:sldId id="328" r:id="rId45"/>
    <p:sldId id="329" r:id="rId46"/>
    <p:sldId id="344" r:id="rId47"/>
    <p:sldId id="345" r:id="rId48"/>
  </p:sldIdLst>
  <p:sldSz cx="12192000" cy="6858000"/>
  <p:notesSz cx="6858000" cy="9144000"/>
  <p:embeddedFontLst>
    <p:embeddedFont>
      <p:font typeface="Cambria Math" panose="02040503050406030204" pitchFamily="18" charset="0"/>
      <p:regular r:id="rId50"/>
    </p:embeddedFont>
    <p:embeddedFont>
      <p:font typeface="Libre Franklin" pitchFamily="2" charset="0"/>
      <p:regular r:id="rId51"/>
      <p:bold r:id="rId52"/>
      <p:italic r:id="rId53"/>
      <p:boldItalic r:id="rId54"/>
    </p:embeddedFont>
    <p:embeddedFont>
      <p:font typeface="Montserrat" panose="00000500000000000000" pitchFamily="2" charset="0"/>
      <p:regular r:id="rId55"/>
      <p:bold r:id="rId56"/>
      <p:italic r:id="rId57"/>
      <p:boldItalic r:id="rId58"/>
    </p:embeddedFont>
    <p:embeddedFont>
      <p:font typeface="Montserrat Light" panose="00000400000000000000" pitchFamily="2" charset="0"/>
      <p:regular r:id="rId59"/>
      <p: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E75B0C77-FAB6-4B21-B3D7-2E114DD3EA2A}">
          <p14:sldIdLst>
            <p14:sldId id="346"/>
            <p14:sldId id="354"/>
          </p14:sldIdLst>
        </p14:section>
        <p14:section name="Problemática" id="{8AD15726-6A32-4E06-93A8-8470C619E4CF}">
          <p14:sldIdLst>
            <p14:sldId id="378"/>
            <p14:sldId id="353"/>
          </p14:sldIdLst>
        </p14:section>
        <p14:section name="Objetivos" id="{ECFF3962-B2C3-47AB-A011-6E78E76367CC}">
          <p14:sldIdLst>
            <p14:sldId id="359"/>
          </p14:sldIdLst>
        </p14:section>
        <p14:section name="Datos" id="{2DB29151-ED1C-4572-B9D3-DE79B1BBF2D0}">
          <p14:sldIdLst>
            <p14:sldId id="356"/>
            <p14:sldId id="360"/>
            <p14:sldId id="370"/>
          </p14:sldIdLst>
        </p14:section>
        <p14:section name="Metodología" id="{282620F5-178B-49E7-967A-C953C94976DB}">
          <p14:sldIdLst>
            <p14:sldId id="357"/>
            <p14:sldId id="361"/>
            <p14:sldId id="363"/>
            <p14:sldId id="365"/>
            <p14:sldId id="367"/>
          </p14:sldIdLst>
        </p14:section>
        <p14:section name="Recursos" id="{8254FB54-17B3-4BBC-BC16-864C82402DB2}">
          <p14:sldIdLst>
            <p14:sldId id="358"/>
          </p14:sldIdLst>
        </p14:section>
        <p14:section name="Cronograma" id="{96C716DA-CB85-475E-AE01-A6F134353F32}">
          <p14:sldIdLst>
            <p14:sldId id="368"/>
            <p14:sldId id="372"/>
          </p14:sldIdLst>
        </p14:section>
        <p14:section name="Back Up" id="{4B7597DB-F359-4BFD-BB3F-7C2385F4E8E4}">
          <p14:sldIdLst>
            <p14:sldId id="377"/>
            <p14:sldId id="374"/>
            <p14:sldId id="332"/>
            <p14:sldId id="362"/>
            <p14:sldId id="371"/>
            <p14:sldId id="364"/>
            <p14:sldId id="366"/>
          </p14:sldIdLst>
        </p14:section>
        <p14:section name="Resultados Pasantia" id="{88D22FDC-AC92-4570-8895-DAF4F8B0D88B}">
          <p14:sldIdLst>
            <p14:sldId id="379"/>
            <p14:sldId id="306"/>
            <p14:sldId id="338"/>
            <p14:sldId id="339"/>
            <p14:sldId id="311"/>
            <p14:sldId id="310"/>
            <p14:sldId id="318"/>
            <p14:sldId id="313"/>
            <p14:sldId id="319"/>
            <p14:sldId id="317"/>
            <p14:sldId id="320"/>
            <p14:sldId id="323"/>
            <p14:sldId id="324"/>
            <p14:sldId id="326"/>
            <p14:sldId id="340"/>
            <p14:sldId id="330"/>
            <p14:sldId id="331"/>
          </p14:sldIdLst>
        </p14:section>
        <p14:section name="Extra" id="{B91E3306-E432-4D7F-BC23-83F6F6EBD91B}">
          <p14:sldIdLst>
            <p14:sldId id="380"/>
            <p14:sldId id="343"/>
            <p14:sldId id="327"/>
            <p14:sldId id="328"/>
            <p14:sldId id="329"/>
            <p14:sldId id="344"/>
            <p14:sldId id="345"/>
          </p14:sldIdLst>
        </p14:section>
      </p14:sectionLst>
    </p:ex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1F"/>
    <a:srgbClr val="BA2D0B"/>
    <a:srgbClr val="73BA9B"/>
    <a:srgbClr val="D5F2E3"/>
    <a:srgbClr val="FBEDE1"/>
    <a:srgbClr val="FDF4ED"/>
    <a:srgbClr val="F9E4D3"/>
    <a:srgbClr val="F3C9A5"/>
    <a:srgbClr val="FF00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3725" autoAdjust="0"/>
  </p:normalViewPr>
  <p:slideViewPr>
    <p:cSldViewPr snapToGrid="0">
      <p:cViewPr varScale="1">
        <p:scale>
          <a:sx n="77" d="100"/>
          <a:sy n="77" d="100"/>
        </p:scale>
        <p:origin x="90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17CC-551F-9C77-CA2D-E740F19463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E1276A4-8808-A7B6-B0D3-31E3816EA4D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1DAB7E1-42BE-6F08-B008-7DF380984F16}"/>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317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24521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5785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5001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0210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2883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5273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29069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7967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245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5975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34517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47009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9396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96077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4504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co" type="twoObj">
  <p:cSld name="TWO_OBJECTS">
    <p:spTree>
      <p:nvGrpSpPr>
        <p:cNvPr id="1" name="Shape 138"/>
        <p:cNvGrpSpPr/>
        <p:nvPr/>
      </p:nvGrpSpPr>
      <p:grpSpPr>
        <a:xfrm>
          <a:off x="0" y="0"/>
          <a:ext cx="0" cy="0"/>
          <a:chOff x="0" y="0"/>
          <a:chExt cx="0" cy="0"/>
        </a:xfrm>
      </p:grpSpPr>
      <p:sp>
        <p:nvSpPr>
          <p:cNvPr id="139" name="Google Shape;139;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s-ES"/>
              <a:t>‹Nº›</a:t>
            </a:fld>
            <a:endParaRPr/>
          </a:p>
        </p:txBody>
      </p:sp>
      <p:sp>
        <p:nvSpPr>
          <p:cNvPr id="140" name="Google Shape;140;p11"/>
          <p:cNvSpPr txBox="1">
            <a:spLocks noGrp="1"/>
          </p:cNvSpPr>
          <p:nvPr>
            <p:ph type="title"/>
          </p:nvPr>
        </p:nvSpPr>
        <p:spPr>
          <a:xfrm>
            <a:off x="790214" y="296703"/>
            <a:ext cx="10515600" cy="533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C2A79"/>
              </a:buClr>
              <a:buSzPts val="2800"/>
              <a:buFont typeface="Montserrat"/>
              <a:buNone/>
              <a:defRPr sz="2800" b="0" i="0" u="none" strike="noStrike" cap="none">
                <a:solidFill>
                  <a:srgbClr val="2C2A79"/>
                </a:solidFill>
                <a:latin typeface="Montserrat"/>
                <a:ea typeface="Montserrat"/>
                <a:cs typeface="Montserrat"/>
                <a:sym typeface="Montserrat"/>
              </a:defRPr>
            </a:lvl1pPr>
            <a:lvl2pPr marR="0" lvl="1"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2pPr>
            <a:lvl3pPr marR="0" lvl="2"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3pPr>
            <a:lvl4pPr marR="0" lvl="3"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4pPr>
            <a:lvl5pPr marR="0" lvl="4"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5pPr>
            <a:lvl6pPr marR="0" lvl="5"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6pPr>
            <a:lvl7pPr marR="0" lvl="6"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7pPr>
            <a:lvl8pPr marR="0" lvl="7"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8pPr>
            <a:lvl9pPr marR="0" lvl="8" algn="l" rtl="0">
              <a:lnSpc>
                <a:spcPct val="100000"/>
              </a:lnSpc>
              <a:spcBef>
                <a:spcPts val="0"/>
              </a:spcBef>
              <a:spcAft>
                <a:spcPts val="0"/>
              </a:spcAft>
              <a:buClr>
                <a:srgbClr val="2C2A79"/>
              </a:buClr>
              <a:buSzPts val="1400"/>
              <a:buFont typeface="Arial"/>
              <a:buNone/>
              <a:defRPr sz="1800" b="0" i="0" u="none" strike="noStrike" cap="none">
                <a:solidFill>
                  <a:srgbClr val="2C2A79"/>
                </a:solidFill>
                <a:latin typeface="Arial"/>
                <a:ea typeface="Arial"/>
                <a:cs typeface="Arial"/>
                <a:sym typeface="Arial"/>
              </a:defRPr>
            </a:lvl9pPr>
          </a:lstStyle>
          <a:p>
            <a:endParaRPr/>
          </a:p>
        </p:txBody>
      </p:sp>
      <p:sp>
        <p:nvSpPr>
          <p:cNvPr id="141" name="Google Shape;141;p11"/>
          <p:cNvSpPr txBox="1">
            <a:spLocks noGrp="1"/>
          </p:cNvSpPr>
          <p:nvPr>
            <p:ph type="body" idx="1"/>
          </p:nvPr>
        </p:nvSpPr>
        <p:spPr>
          <a:xfrm>
            <a:off x="833438" y="1036969"/>
            <a:ext cx="10515600" cy="49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200"/>
              <a:buFont typeface="Arial"/>
              <a:buNone/>
              <a:defRPr sz="22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DE1"/>
        </a:solidFill>
        <a:effectLst/>
      </p:bgPr>
    </p:bg>
    <p:spTree>
      <p:nvGrpSpPr>
        <p:cNvPr id="1" name="Shape 5"/>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97A64A2-F6F1-6BD3-0EB4-56B92D3CE0A5}"/>
              </a:ext>
            </a:extLst>
          </p:cNvPr>
          <p:cNvSpPr>
            <a:spLocks noGrp="1"/>
          </p:cNvSpPr>
          <p:nvPr>
            <p:ph type="sldNum" sz="quarter" idx="4"/>
          </p:nvPr>
        </p:nvSpPr>
        <p:spPr>
          <a:xfrm>
            <a:off x="288637" y="6356350"/>
            <a:ext cx="468745" cy="365125"/>
          </a:xfrm>
          <a:prstGeom prst="rect">
            <a:avLst/>
          </a:prstGeom>
        </p:spPr>
        <p:txBody>
          <a:bodyPr vert="horz" lIns="91440" tIns="45720" rIns="91440" bIns="45720" rtlCol="0" anchor="ctr"/>
          <a:lstStyle>
            <a:lvl1pPr algn="r">
              <a:defRPr sz="1000">
                <a:solidFill>
                  <a:schemeClr val="tx1">
                    <a:tint val="75000"/>
                  </a:schemeClr>
                </a:solidFill>
                <a:latin typeface="Montserrat Light" panose="00000400000000000000" pitchFamily="2" charset="0"/>
              </a:defRPr>
            </a:lvl1pPr>
          </a:lstStyle>
          <a:p>
            <a:fld id="{19DDCD87-7D17-43F3-BC45-37F1E89B14DE}" type="slidenum">
              <a:rPr lang="es-MX" smtClean="0"/>
              <a:pPr/>
              <a:t>‹Nº›</a:t>
            </a:fld>
            <a:endParaRPr lang="es-MX" dirty="0"/>
          </a:p>
        </p:txBody>
      </p:sp>
    </p:spTree>
  </p:cSld>
  <p:clrMap bg1="lt1" tx1="dk1" bg2="dk2" tx2="lt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gif"/><Relationship Id="rId3" Type="http://schemas.microsoft.com/office/2007/relationships/hdphoto" Target="../media/hdphoto2.wdp"/><Relationship Id="rId7" Type="http://schemas.openxmlformats.org/officeDocument/2006/relationships/image" Target="../media/image22.png"/><Relationship Id="rId12"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7.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2.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4.png"/><Relationship Id="rId3" Type="http://schemas.openxmlformats.org/officeDocument/2006/relationships/image" Target="../media/image72.png"/><Relationship Id="rId7" Type="http://schemas.openxmlformats.org/officeDocument/2006/relationships/image" Target="../media/image62.png"/><Relationship Id="rId12"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94.png"/><Relationship Id="rId5" Type="http://schemas.openxmlformats.org/officeDocument/2006/relationships/image" Target="../media/image70.png"/><Relationship Id="rId10" Type="http://schemas.openxmlformats.org/officeDocument/2006/relationships/image" Target="../media/image93.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3.png"/><Relationship Id="rId7" Type="http://schemas.openxmlformats.org/officeDocument/2006/relationships/image" Target="../media/image62.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94.png"/><Relationship Id="rId5" Type="http://schemas.openxmlformats.org/officeDocument/2006/relationships/image" Target="../media/image70.png"/><Relationship Id="rId10" Type="http://schemas.openxmlformats.org/officeDocument/2006/relationships/image" Target="../media/image93.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62.png"/><Relationship Id="rId12"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94.png"/><Relationship Id="rId5" Type="http://schemas.openxmlformats.org/officeDocument/2006/relationships/image" Target="../media/image70.png"/><Relationship Id="rId10" Type="http://schemas.openxmlformats.org/officeDocument/2006/relationships/image" Target="../media/image93.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94.png"/><Relationship Id="rId3" Type="http://schemas.openxmlformats.org/officeDocument/2006/relationships/image" Target="../media/image78.png"/><Relationship Id="rId7" Type="http://schemas.openxmlformats.org/officeDocument/2006/relationships/image" Target="../media/image70.png"/><Relationship Id="rId12" Type="http://schemas.openxmlformats.org/officeDocument/2006/relationships/image" Target="../media/image93.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73.png"/><Relationship Id="rId10" Type="http://schemas.openxmlformats.org/officeDocument/2006/relationships/image" Target="../media/image18.png"/><Relationship Id="rId4" Type="http://schemas.openxmlformats.org/officeDocument/2006/relationships/image" Target="../media/image74.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70.png"/><Relationship Id="rId12" Type="http://schemas.openxmlformats.org/officeDocument/2006/relationships/image" Target="../media/image93.png"/><Relationship Id="rId2" Type="http://schemas.openxmlformats.org/officeDocument/2006/relationships/notesSlide" Target="../notesSlides/notesSlide5.xml"/><Relationship Id="rId16"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74.png"/><Relationship Id="rId15" Type="http://schemas.openxmlformats.org/officeDocument/2006/relationships/image" Target="../media/image91.png"/><Relationship Id="rId10" Type="http://schemas.openxmlformats.org/officeDocument/2006/relationships/image" Target="../media/image18.png"/><Relationship Id="rId4" Type="http://schemas.openxmlformats.org/officeDocument/2006/relationships/image" Target="../media/image90.png"/><Relationship Id="rId9" Type="http://schemas.openxmlformats.org/officeDocument/2006/relationships/image" Target="../media/image62.png"/><Relationship Id="rId1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01.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75.png"/><Relationship Id="rId3" Type="http://schemas.openxmlformats.org/officeDocument/2006/relationships/image" Target="../media/image74.png"/><Relationship Id="rId7" Type="http://schemas.openxmlformats.org/officeDocument/2006/relationships/image" Target="../media/image62.png"/><Relationship Id="rId12" Type="http://schemas.openxmlformats.org/officeDocument/2006/relationships/image" Target="../media/image73.png"/><Relationship Id="rId17" Type="http://schemas.openxmlformats.org/officeDocument/2006/relationships/image" Target="../media/image89.png"/><Relationship Id="rId2" Type="http://schemas.openxmlformats.org/officeDocument/2006/relationships/notesSlide" Target="../notesSlides/notesSlide7.xml"/><Relationship Id="rId16"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94.png"/><Relationship Id="rId5" Type="http://schemas.openxmlformats.org/officeDocument/2006/relationships/image" Target="../media/image70.png"/><Relationship Id="rId15" Type="http://schemas.openxmlformats.org/officeDocument/2006/relationships/image" Target="../media/image85.png"/><Relationship Id="rId10" Type="http://schemas.openxmlformats.org/officeDocument/2006/relationships/image" Target="../media/image93.png"/><Relationship Id="rId4" Type="http://schemas.openxmlformats.org/officeDocument/2006/relationships/image" Target="../media/image67.png"/><Relationship Id="rId14"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3.png"/><Relationship Id="rId3" Type="http://schemas.openxmlformats.org/officeDocument/2006/relationships/image" Target="../media/image96.png"/><Relationship Id="rId7" Type="http://schemas.openxmlformats.org/officeDocument/2006/relationships/image" Target="../media/image58.png"/><Relationship Id="rId12"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93.png"/><Relationship Id="rId5" Type="http://schemas.openxmlformats.org/officeDocument/2006/relationships/image" Target="../media/image67.png"/><Relationship Id="rId4" Type="http://schemas.openxmlformats.org/officeDocument/2006/relationships/image" Target="../media/image74.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00.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7.jpeg"/><Relationship Id="rId3" Type="http://schemas.microsoft.com/office/2007/relationships/hdphoto" Target="../media/hdphoto2.wdp"/><Relationship Id="rId7" Type="http://schemas.openxmlformats.org/officeDocument/2006/relationships/image" Target="../media/image22.png"/><Relationship Id="rId12"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4.gi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png"/><Relationship Id="rId18" Type="http://schemas.openxmlformats.org/officeDocument/2006/relationships/image" Target="../media/image18.png"/><Relationship Id="rId3" Type="http://schemas.microsoft.com/office/2007/relationships/hdphoto" Target="../media/hdphoto2.wdp"/><Relationship Id="rId21" Type="http://schemas.openxmlformats.org/officeDocument/2006/relationships/image" Target="../media/image38.png"/><Relationship Id="rId7" Type="http://schemas.openxmlformats.org/officeDocument/2006/relationships/image" Target="../media/image22.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15.png"/><Relationship Id="rId16" Type="http://schemas.openxmlformats.org/officeDocument/2006/relationships/image" Target="../media/image34.png"/><Relationship Id="rId20" Type="http://schemas.openxmlformats.org/officeDocument/2006/relationships/image" Target="../media/image16.gif"/><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3.png"/><Relationship Id="rId10" Type="http://schemas.openxmlformats.org/officeDocument/2006/relationships/image" Target="../media/image25.png"/><Relationship Id="rId19"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6CA239B-97D6-5D83-C410-9BB42DA756AB}"/>
              </a:ext>
            </a:extLst>
          </p:cNvPr>
          <p:cNvSpPr txBox="1"/>
          <p:nvPr/>
        </p:nvSpPr>
        <p:spPr>
          <a:xfrm>
            <a:off x="193040" y="456016"/>
            <a:ext cx="11998960" cy="1384995"/>
          </a:xfrm>
          <a:prstGeom prst="rect">
            <a:avLst/>
          </a:prstGeom>
          <a:noFill/>
        </p:spPr>
        <p:txBody>
          <a:bodyPr wrap="square">
            <a:spAutoFit/>
          </a:bodyPr>
          <a:lstStyle/>
          <a:p>
            <a:pPr algn="ctr"/>
            <a:r>
              <a:rPr lang="es-MX" sz="2800" b="1" dirty="0">
                <a:solidFill>
                  <a:srgbClr val="BA2D0B"/>
                </a:solidFill>
                <a:latin typeface="Montserrat Light" panose="020F0502020204030204" pitchFamily="2" charset="0"/>
              </a:rPr>
              <a:t>Análisis de redes de conectividad cerebral en pacientes</a:t>
            </a:r>
            <a:br>
              <a:rPr lang="es-MX" sz="2800" b="1" dirty="0">
                <a:solidFill>
                  <a:srgbClr val="BA2D0B"/>
                </a:solidFill>
                <a:latin typeface="Montserrat Light" panose="020F0502020204030204" pitchFamily="2" charset="0"/>
              </a:rPr>
            </a:br>
            <a:r>
              <a:rPr lang="es-MX" sz="2800" b="1" dirty="0">
                <a:solidFill>
                  <a:srgbClr val="BA2D0B"/>
                </a:solidFill>
                <a:latin typeface="Montserrat Light" panose="020F0502020204030204" pitchFamily="2" charset="0"/>
              </a:rPr>
              <a:t>epilépticos a través de su representación en espacios de baja</a:t>
            </a:r>
            <a:br>
              <a:rPr lang="es-MX" sz="2800" b="1" dirty="0">
                <a:solidFill>
                  <a:srgbClr val="BA2D0B"/>
                </a:solidFill>
                <a:latin typeface="Montserrat Light" panose="020F0502020204030204" pitchFamily="2" charset="0"/>
              </a:rPr>
            </a:br>
            <a:r>
              <a:rPr lang="es-MX" sz="2800" b="1" dirty="0">
                <a:solidFill>
                  <a:srgbClr val="BA2D0B"/>
                </a:solidFill>
                <a:latin typeface="Montserrat Light" panose="020F0502020204030204" pitchFamily="2" charset="0"/>
              </a:rPr>
              <a:t>dimensión</a:t>
            </a:r>
          </a:p>
        </p:txBody>
      </p:sp>
      <p:sp>
        <p:nvSpPr>
          <p:cNvPr id="10" name="CuadroTexto 9">
            <a:extLst>
              <a:ext uri="{FF2B5EF4-FFF2-40B4-BE49-F238E27FC236}">
                <a16:creationId xmlns:a16="http://schemas.microsoft.com/office/drawing/2014/main" id="{4AA3D314-665A-F3DF-4F2C-97A7B7D25310}"/>
              </a:ext>
            </a:extLst>
          </p:cNvPr>
          <p:cNvSpPr txBox="1"/>
          <p:nvPr/>
        </p:nvSpPr>
        <p:spPr>
          <a:xfrm>
            <a:off x="3811656" y="2546668"/>
            <a:ext cx="4568687" cy="584775"/>
          </a:xfrm>
          <a:prstGeom prst="rect">
            <a:avLst/>
          </a:prstGeom>
          <a:noFill/>
        </p:spPr>
        <p:txBody>
          <a:bodyPr wrap="square">
            <a:spAutoFit/>
          </a:bodyPr>
          <a:lstStyle/>
          <a:p>
            <a:pPr algn="ctr"/>
            <a:r>
              <a:rPr lang="es-MX" sz="1800" b="1" dirty="0">
                <a:solidFill>
                  <a:schemeClr val="tx1"/>
                </a:solidFill>
                <a:latin typeface="Montserrat Light" panose="020F0502020204030204" pitchFamily="2" charset="0"/>
              </a:rPr>
              <a:t>Steven Fernando Rico Aparicio </a:t>
            </a:r>
            <a:r>
              <a:rPr lang="es-MX" sz="1800" b="1" baseline="30000" dirty="0">
                <a:solidFill>
                  <a:schemeClr val="tx1"/>
                </a:solidFill>
                <a:latin typeface="Montserrat Light" panose="020F0502020204030204" pitchFamily="2" charset="0"/>
              </a:rPr>
              <a:t>1</a:t>
            </a:r>
          </a:p>
          <a:p>
            <a:pPr algn="ctr"/>
            <a:r>
              <a:rPr lang="es-MX" b="1" i="1" dirty="0">
                <a:solidFill>
                  <a:schemeClr val="tx1"/>
                </a:solidFill>
                <a:latin typeface="Montserrat Light" panose="020F0502020204030204" pitchFamily="2" charset="0"/>
              </a:rPr>
              <a:t>Maestría en Física</a:t>
            </a:r>
          </a:p>
        </p:txBody>
      </p:sp>
      <p:sp>
        <p:nvSpPr>
          <p:cNvPr id="11" name="CuadroTexto 10">
            <a:extLst>
              <a:ext uri="{FF2B5EF4-FFF2-40B4-BE49-F238E27FC236}">
                <a16:creationId xmlns:a16="http://schemas.microsoft.com/office/drawing/2014/main" id="{41A3C4CD-34CE-863F-7C01-BFBCA5A77B17}"/>
              </a:ext>
            </a:extLst>
          </p:cNvPr>
          <p:cNvSpPr txBox="1"/>
          <p:nvPr/>
        </p:nvSpPr>
        <p:spPr>
          <a:xfrm>
            <a:off x="3919330" y="3772156"/>
            <a:ext cx="2176669" cy="584775"/>
          </a:xfrm>
          <a:prstGeom prst="rect">
            <a:avLst/>
          </a:prstGeom>
          <a:noFill/>
        </p:spPr>
        <p:txBody>
          <a:bodyPr wrap="square">
            <a:spAutoFit/>
          </a:bodyPr>
          <a:lstStyle/>
          <a:p>
            <a:pPr algn="ctr"/>
            <a:r>
              <a:rPr lang="es-MX" sz="1800" b="1" dirty="0">
                <a:solidFill>
                  <a:schemeClr val="tx1"/>
                </a:solidFill>
                <a:latin typeface="Montserrat Light" panose="020F0502020204030204" pitchFamily="2" charset="0"/>
              </a:rPr>
              <a:t>Mario Chávez </a:t>
            </a:r>
            <a:r>
              <a:rPr lang="es-MX" sz="1800" b="1" baseline="30000" dirty="0">
                <a:solidFill>
                  <a:schemeClr val="tx1"/>
                </a:solidFill>
                <a:latin typeface="Montserrat Light" panose="020F0502020204030204" pitchFamily="2" charset="0"/>
              </a:rPr>
              <a:t>2</a:t>
            </a:r>
          </a:p>
          <a:p>
            <a:pPr algn="ctr"/>
            <a:r>
              <a:rPr lang="es-MX" b="1" i="1" dirty="0">
                <a:solidFill>
                  <a:schemeClr val="tx1"/>
                </a:solidFill>
                <a:latin typeface="Montserrat Light" panose="020F0502020204030204" pitchFamily="2" charset="0"/>
              </a:rPr>
              <a:t>Director</a:t>
            </a:r>
          </a:p>
        </p:txBody>
      </p:sp>
      <p:sp>
        <p:nvSpPr>
          <p:cNvPr id="12" name="CuadroTexto 11">
            <a:extLst>
              <a:ext uri="{FF2B5EF4-FFF2-40B4-BE49-F238E27FC236}">
                <a16:creationId xmlns:a16="http://schemas.microsoft.com/office/drawing/2014/main" id="{7D8EF242-675A-DCD8-C55B-C734F28F1976}"/>
              </a:ext>
            </a:extLst>
          </p:cNvPr>
          <p:cNvSpPr txBox="1"/>
          <p:nvPr/>
        </p:nvSpPr>
        <p:spPr>
          <a:xfrm>
            <a:off x="6095999" y="3772155"/>
            <a:ext cx="2176669" cy="584775"/>
          </a:xfrm>
          <a:prstGeom prst="rect">
            <a:avLst/>
          </a:prstGeom>
          <a:noFill/>
        </p:spPr>
        <p:txBody>
          <a:bodyPr wrap="square">
            <a:spAutoFit/>
          </a:bodyPr>
          <a:lstStyle/>
          <a:p>
            <a:pPr algn="ctr"/>
            <a:r>
              <a:rPr lang="es-MX" sz="1800" b="1" dirty="0">
                <a:solidFill>
                  <a:schemeClr val="tx1"/>
                </a:solidFill>
                <a:latin typeface="Montserrat Light" panose="020F0502020204030204" pitchFamily="2" charset="0"/>
              </a:rPr>
              <a:t>Luis A. </a:t>
            </a:r>
            <a:r>
              <a:rPr lang="es-MX" sz="1800" b="1" dirty="0" err="1">
                <a:solidFill>
                  <a:schemeClr val="tx1"/>
                </a:solidFill>
                <a:latin typeface="Montserrat Light" panose="020F0502020204030204" pitchFamily="2" charset="0"/>
              </a:rPr>
              <a:t>Nuñez</a:t>
            </a:r>
            <a:r>
              <a:rPr lang="es-MX" sz="1800" b="1" dirty="0">
                <a:solidFill>
                  <a:schemeClr val="tx1"/>
                </a:solidFill>
                <a:latin typeface="Montserrat Light" panose="020F0502020204030204" pitchFamily="2" charset="0"/>
              </a:rPr>
              <a:t> </a:t>
            </a:r>
            <a:r>
              <a:rPr lang="es-MX" sz="1800" b="1" baseline="30000" dirty="0">
                <a:solidFill>
                  <a:schemeClr val="tx1"/>
                </a:solidFill>
                <a:latin typeface="Montserrat Light" panose="020F0502020204030204" pitchFamily="2" charset="0"/>
              </a:rPr>
              <a:t>1</a:t>
            </a:r>
            <a:endParaRPr lang="es-MX" sz="1800" b="1" dirty="0">
              <a:solidFill>
                <a:schemeClr val="tx1"/>
              </a:solidFill>
              <a:latin typeface="Montserrat Light" panose="020F0502020204030204" pitchFamily="2" charset="0"/>
            </a:endParaRPr>
          </a:p>
          <a:p>
            <a:pPr algn="ctr"/>
            <a:r>
              <a:rPr lang="es-MX" b="1" i="1" dirty="0">
                <a:solidFill>
                  <a:schemeClr val="tx1"/>
                </a:solidFill>
                <a:latin typeface="Montserrat Light" panose="020F0502020204030204" pitchFamily="2" charset="0"/>
              </a:rPr>
              <a:t>Codirector</a:t>
            </a:r>
          </a:p>
        </p:txBody>
      </p:sp>
      <p:sp>
        <p:nvSpPr>
          <p:cNvPr id="14" name="CuadroTexto 13">
            <a:extLst>
              <a:ext uri="{FF2B5EF4-FFF2-40B4-BE49-F238E27FC236}">
                <a16:creationId xmlns:a16="http://schemas.microsoft.com/office/drawing/2014/main" id="{59C7AA56-650D-AB84-C328-D348AA29C773}"/>
              </a:ext>
            </a:extLst>
          </p:cNvPr>
          <p:cNvSpPr txBox="1"/>
          <p:nvPr/>
        </p:nvSpPr>
        <p:spPr>
          <a:xfrm>
            <a:off x="3475381" y="4647658"/>
            <a:ext cx="5241236" cy="738664"/>
          </a:xfrm>
          <a:prstGeom prst="rect">
            <a:avLst/>
          </a:prstGeom>
          <a:noFill/>
        </p:spPr>
        <p:txBody>
          <a:bodyPr wrap="square">
            <a:spAutoFit/>
          </a:bodyPr>
          <a:lstStyle/>
          <a:p>
            <a:pPr algn="ctr"/>
            <a:r>
              <a:rPr lang="es-MX" sz="1400" b="1" baseline="30000" dirty="0">
                <a:solidFill>
                  <a:schemeClr val="tx1"/>
                </a:solidFill>
                <a:latin typeface="Montserrat Light" panose="020F0502020204030204" pitchFamily="2" charset="0"/>
              </a:rPr>
              <a:t>1  </a:t>
            </a:r>
            <a:r>
              <a:rPr lang="es-MX" b="1" dirty="0">
                <a:solidFill>
                  <a:schemeClr val="tx1"/>
                </a:solidFill>
                <a:latin typeface="Montserrat Light" panose="020F0502020204030204" pitchFamily="2" charset="0"/>
              </a:rPr>
              <a:t>Universidad Industrial de Santander, Colombia</a:t>
            </a:r>
          </a:p>
          <a:p>
            <a:pPr algn="ctr"/>
            <a:r>
              <a:rPr lang="es-MX" b="1" baseline="30000" dirty="0">
                <a:solidFill>
                  <a:schemeClr val="tx1"/>
                </a:solidFill>
                <a:latin typeface="Montserrat Light" panose="020F0502020204030204" pitchFamily="2" charset="0"/>
              </a:rPr>
              <a:t>2</a:t>
            </a:r>
            <a:r>
              <a:rPr lang="es-MX" sz="1400" b="1" baseline="30000" dirty="0">
                <a:solidFill>
                  <a:schemeClr val="tx1"/>
                </a:solidFill>
                <a:latin typeface="Montserrat Light" panose="020F0502020204030204" pitchFamily="2" charset="0"/>
              </a:rPr>
              <a:t> </a:t>
            </a:r>
            <a:r>
              <a:rPr lang="es-MX" b="1" dirty="0" err="1">
                <a:solidFill>
                  <a:schemeClr val="tx1"/>
                </a:solidFill>
                <a:latin typeface="Montserrat Light" panose="020F0502020204030204" pitchFamily="2" charset="0"/>
              </a:rPr>
              <a:t>Brain</a:t>
            </a:r>
            <a:r>
              <a:rPr lang="es-MX" b="1" dirty="0">
                <a:solidFill>
                  <a:schemeClr val="tx1"/>
                </a:solidFill>
                <a:latin typeface="Montserrat Light" panose="020F0502020204030204" pitchFamily="2" charset="0"/>
              </a:rPr>
              <a:t> </a:t>
            </a:r>
            <a:r>
              <a:rPr lang="es-MX" b="1" dirty="0" err="1">
                <a:solidFill>
                  <a:schemeClr val="tx1"/>
                </a:solidFill>
                <a:latin typeface="Montserrat Light" panose="020F0502020204030204" pitchFamily="2" charset="0"/>
              </a:rPr>
              <a:t>Institute</a:t>
            </a:r>
            <a:r>
              <a:rPr lang="es-MX" b="1" dirty="0">
                <a:solidFill>
                  <a:schemeClr val="tx1"/>
                </a:solidFill>
                <a:latin typeface="Montserrat Light" panose="020F0502020204030204" pitchFamily="2" charset="0"/>
              </a:rPr>
              <a:t> </a:t>
            </a:r>
            <a:r>
              <a:rPr lang="es-MX" b="1" dirty="0" err="1">
                <a:solidFill>
                  <a:schemeClr val="tx1"/>
                </a:solidFill>
                <a:latin typeface="Montserrat Light" panose="020F0502020204030204" pitchFamily="2" charset="0"/>
              </a:rPr>
              <a:t>of</a:t>
            </a:r>
            <a:r>
              <a:rPr lang="es-MX" b="1" dirty="0">
                <a:solidFill>
                  <a:schemeClr val="tx1"/>
                </a:solidFill>
                <a:latin typeface="Montserrat Light" panose="020F0502020204030204" pitchFamily="2" charset="0"/>
              </a:rPr>
              <a:t> Paris – </a:t>
            </a:r>
            <a:r>
              <a:rPr lang="es-MX" b="1" dirty="0" err="1">
                <a:solidFill>
                  <a:schemeClr val="tx1"/>
                </a:solidFill>
                <a:latin typeface="Montserrat Light" panose="020F0502020204030204" pitchFamily="2" charset="0"/>
              </a:rPr>
              <a:t>Pitié</a:t>
            </a:r>
            <a:r>
              <a:rPr lang="es-MX" b="1" dirty="0">
                <a:solidFill>
                  <a:schemeClr val="tx1"/>
                </a:solidFill>
                <a:latin typeface="Montserrat Light" panose="020F0502020204030204" pitchFamily="2" charset="0"/>
              </a:rPr>
              <a:t> </a:t>
            </a:r>
            <a:r>
              <a:rPr lang="es-MX" b="1" dirty="0" err="1">
                <a:solidFill>
                  <a:schemeClr val="tx1"/>
                </a:solidFill>
                <a:latin typeface="Montserrat Light" panose="020F0502020204030204" pitchFamily="2" charset="0"/>
              </a:rPr>
              <a:t>Salpetriere</a:t>
            </a:r>
            <a:r>
              <a:rPr lang="es-MX" b="1" dirty="0">
                <a:solidFill>
                  <a:schemeClr val="tx1"/>
                </a:solidFill>
                <a:latin typeface="Montserrat Light" panose="020F0502020204030204" pitchFamily="2" charset="0"/>
              </a:rPr>
              <a:t> Hospital, Francia</a:t>
            </a:r>
            <a:br>
              <a:rPr lang="es-MX" b="1" dirty="0">
                <a:solidFill>
                  <a:schemeClr val="tx1"/>
                </a:solidFill>
                <a:latin typeface="Montserrat Light" panose="020F0502020204030204" pitchFamily="2" charset="0"/>
              </a:rPr>
            </a:br>
            <a:r>
              <a:rPr lang="es-MX" b="1" baseline="30000" dirty="0">
                <a:solidFill>
                  <a:schemeClr val="tx1"/>
                </a:solidFill>
                <a:latin typeface="Montserrat Light" panose="020F0502020204030204" pitchFamily="2" charset="0"/>
              </a:rPr>
              <a:t>2</a:t>
            </a:r>
            <a:r>
              <a:rPr lang="es-MX" sz="1400" b="1" baseline="30000" dirty="0">
                <a:solidFill>
                  <a:schemeClr val="tx1"/>
                </a:solidFill>
                <a:latin typeface="Montserrat Light" panose="020F0502020204030204" pitchFamily="2" charset="0"/>
              </a:rPr>
              <a:t> </a:t>
            </a:r>
            <a:r>
              <a:rPr lang="es-MX" b="1" dirty="0">
                <a:solidFill>
                  <a:schemeClr val="tx1"/>
                </a:solidFill>
                <a:latin typeface="Montserrat Light" panose="020F0502020204030204" pitchFamily="2" charset="0"/>
              </a:rPr>
              <a:t>CNRS</a:t>
            </a:r>
          </a:p>
        </p:txBody>
      </p:sp>
      <p:pic>
        <p:nvPicPr>
          <p:cNvPr id="16" name="Imagen 15" descr="Texto&#10;&#10;Descripción generada automáticamente">
            <a:extLst>
              <a:ext uri="{FF2B5EF4-FFF2-40B4-BE49-F238E27FC236}">
                <a16:creationId xmlns:a16="http://schemas.microsoft.com/office/drawing/2014/main" id="{8BFBD22D-01F3-9210-BB11-CE911E981A26}"/>
              </a:ext>
            </a:extLst>
          </p:cNvPr>
          <p:cNvPicPr>
            <a:picLocks noChangeAspect="1"/>
          </p:cNvPicPr>
          <p:nvPr/>
        </p:nvPicPr>
        <p:blipFill>
          <a:blip r:embed="rId2"/>
          <a:stretch>
            <a:fillRect/>
          </a:stretch>
        </p:blipFill>
        <p:spPr>
          <a:xfrm>
            <a:off x="2853083" y="5808868"/>
            <a:ext cx="2715315" cy="1019601"/>
          </a:xfrm>
          <a:prstGeom prst="rect">
            <a:avLst/>
          </a:prstGeom>
        </p:spPr>
      </p:pic>
      <p:pic>
        <p:nvPicPr>
          <p:cNvPr id="18" name="Imagen 17" descr="Interfaz de usuario gráfica, Texto, Aplicación&#10;&#10;Descripción generada automáticamente">
            <a:extLst>
              <a:ext uri="{FF2B5EF4-FFF2-40B4-BE49-F238E27FC236}">
                <a16:creationId xmlns:a16="http://schemas.microsoft.com/office/drawing/2014/main" id="{D96E3CBC-D33F-0192-D4ED-02F8FD04642A}"/>
              </a:ext>
            </a:extLst>
          </p:cNvPr>
          <p:cNvPicPr>
            <a:picLocks noChangeAspect="1"/>
          </p:cNvPicPr>
          <p:nvPr/>
        </p:nvPicPr>
        <p:blipFill>
          <a:blip r:embed="rId3"/>
          <a:stretch>
            <a:fillRect/>
          </a:stretch>
        </p:blipFill>
        <p:spPr>
          <a:xfrm>
            <a:off x="546651" y="5887885"/>
            <a:ext cx="1659836" cy="813708"/>
          </a:xfrm>
          <a:prstGeom prst="rect">
            <a:avLst/>
          </a:prstGeom>
        </p:spPr>
      </p:pic>
      <p:pic>
        <p:nvPicPr>
          <p:cNvPr id="20" name="Imagen 19" descr="Imagen que contiene Logotipo&#10;&#10;Descripción generada automáticamente">
            <a:extLst>
              <a:ext uri="{FF2B5EF4-FFF2-40B4-BE49-F238E27FC236}">
                <a16:creationId xmlns:a16="http://schemas.microsoft.com/office/drawing/2014/main" id="{22FFE326-EAB0-CC06-DE5D-1F7BC45BBB40}"/>
              </a:ext>
            </a:extLst>
          </p:cNvPr>
          <p:cNvPicPr>
            <a:picLocks noChangeAspect="1"/>
          </p:cNvPicPr>
          <p:nvPr/>
        </p:nvPicPr>
        <p:blipFill>
          <a:blip r:embed="rId4"/>
          <a:stretch>
            <a:fillRect/>
          </a:stretch>
        </p:blipFill>
        <p:spPr>
          <a:xfrm>
            <a:off x="6214994" y="5887885"/>
            <a:ext cx="2286000" cy="707044"/>
          </a:xfrm>
          <a:prstGeom prst="rect">
            <a:avLst/>
          </a:prstGeom>
        </p:spPr>
      </p:pic>
      <p:pic>
        <p:nvPicPr>
          <p:cNvPr id="22" name="Imagen 21" descr="Imagen que contiene señal, dibujo, reloj&#10;&#10;Descripción generada automáticamente">
            <a:extLst>
              <a:ext uri="{FF2B5EF4-FFF2-40B4-BE49-F238E27FC236}">
                <a16:creationId xmlns:a16="http://schemas.microsoft.com/office/drawing/2014/main" id="{6D6FBE17-5C2E-03E2-8976-D2804F561A07}"/>
              </a:ext>
            </a:extLst>
          </p:cNvPr>
          <p:cNvPicPr>
            <a:picLocks noChangeAspect="1"/>
          </p:cNvPicPr>
          <p:nvPr/>
        </p:nvPicPr>
        <p:blipFill>
          <a:blip r:embed="rId5"/>
          <a:stretch>
            <a:fillRect/>
          </a:stretch>
        </p:blipFill>
        <p:spPr>
          <a:xfrm>
            <a:off x="9147590" y="5953915"/>
            <a:ext cx="2782554" cy="578979"/>
          </a:xfrm>
          <a:prstGeom prst="rect">
            <a:avLst/>
          </a:prstGeom>
        </p:spPr>
      </p:pic>
    </p:spTree>
    <p:extLst>
      <p:ext uri="{BB962C8B-B14F-4D97-AF65-F5344CB8AC3E}">
        <p14:creationId xmlns:p14="http://schemas.microsoft.com/office/powerpoint/2010/main" val="89976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861EC-6314-393F-6340-33A7B753EE42}"/>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6028F973-F416-9892-7697-8C90582242A9}"/>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F52EC34A-D5F1-5C99-926C-BB1B63D12E45}"/>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5CC291C-B3F6-329C-A972-4D0E8706F3D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E2493FD8-B150-F8BB-E16A-83068F63A594}"/>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7D5A949B-7480-CD4A-4A1D-CE4F8ECD4F01}"/>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12EE4C21-CFA6-ED5E-2878-0EF6C7F2CF34}"/>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98D74C80-8F12-D3FB-A04E-F4ADFD218FF0}"/>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19500374-E35F-0EE1-7B31-2544EDA5D533}"/>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9359BEB1-1FCE-8A33-2500-320734AB839C}"/>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2F0BB92C-36D9-D41A-2582-63BE7F0B83D8}"/>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62C0041D-9AD9-6749-065B-8B6AA1B949CD}"/>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6861B8B1-CD39-4D03-E9C1-2FD1641AE07E}"/>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2C9DC8AA-56FD-5DB4-D4BA-420DA4D11F6F}"/>
              </a:ext>
            </a:extLst>
          </p:cNvPr>
          <p:cNvSpPr/>
          <p:nvPr/>
        </p:nvSpPr>
        <p:spPr>
          <a:xfrm>
            <a:off x="2926029" y="1536096"/>
            <a:ext cx="8970965" cy="4996783"/>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 name="Flecha: cheurón 3">
            <a:extLst>
              <a:ext uri="{FF2B5EF4-FFF2-40B4-BE49-F238E27FC236}">
                <a16:creationId xmlns:a16="http://schemas.microsoft.com/office/drawing/2014/main" id="{190DA604-972D-717F-39ED-04D3B3118CFE}"/>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99193DD7-7C45-D3A3-00E3-0E8EFDD6CD02}"/>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B9AFE361-4408-FF7F-7FD2-C50A5D731B06}"/>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479A7C78-7DB7-2050-9E56-77041AE28B71}"/>
              </a:ext>
            </a:extLst>
          </p:cNvPr>
          <p:cNvSpPr txBox="1"/>
          <p:nvPr/>
        </p:nvSpPr>
        <p:spPr>
          <a:xfrm>
            <a:off x="3041138" y="1656900"/>
            <a:ext cx="2318923" cy="461665"/>
          </a:xfrm>
          <a:prstGeom prst="rect">
            <a:avLst/>
          </a:prstGeom>
          <a:noFill/>
        </p:spPr>
        <p:txBody>
          <a:bodyPr wrap="square">
            <a:spAutoFit/>
          </a:bodyPr>
          <a:lstStyle/>
          <a:p>
            <a:pPr algn="ctr"/>
            <a:r>
              <a:rPr lang="es-MX" sz="2400" b="1" i="1" dirty="0" err="1">
                <a:solidFill>
                  <a:schemeClr val="bg1"/>
                </a:solidFill>
                <a:latin typeface="Montserrat Light" panose="00000400000000000000" pitchFamily="2" charset="0"/>
              </a:rPr>
              <a:t>Embedding</a:t>
            </a:r>
            <a:endParaRPr lang="es-MX" sz="2400" i="1" dirty="0">
              <a:solidFill>
                <a:schemeClr val="bg1"/>
              </a:solidFill>
            </a:endParaRPr>
          </a:p>
        </p:txBody>
      </p:sp>
      <p:sp>
        <p:nvSpPr>
          <p:cNvPr id="9" name="CuadroTexto 8">
            <a:extLst>
              <a:ext uri="{FF2B5EF4-FFF2-40B4-BE49-F238E27FC236}">
                <a16:creationId xmlns:a16="http://schemas.microsoft.com/office/drawing/2014/main" id="{F5C6116B-EB48-A235-AF1B-17CE672A241F}"/>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1" name="CuadroTexto 10">
            <a:extLst>
              <a:ext uri="{FF2B5EF4-FFF2-40B4-BE49-F238E27FC236}">
                <a16:creationId xmlns:a16="http://schemas.microsoft.com/office/drawing/2014/main" id="{A437D5E4-29EE-35B5-7C90-8B33F41D3A71}"/>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084FFEC5-240F-CF5A-262C-E86532B3D5F3}"/>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13" name="CuadroTexto 12">
            <a:extLst>
              <a:ext uri="{FF2B5EF4-FFF2-40B4-BE49-F238E27FC236}">
                <a16:creationId xmlns:a16="http://schemas.microsoft.com/office/drawing/2014/main" id="{9CDEBBFE-2FE8-6B37-13D7-7B0E71E06F0F}"/>
              </a:ext>
            </a:extLst>
          </p:cNvPr>
          <p:cNvSpPr txBox="1"/>
          <p:nvPr/>
        </p:nvSpPr>
        <p:spPr>
          <a:xfrm>
            <a:off x="7685099" y="1720504"/>
            <a:ext cx="3071537"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Diffusion</a:t>
            </a:r>
            <a:r>
              <a:rPr lang="es-MX" sz="3200" b="1" dirty="0">
                <a:solidFill>
                  <a:schemeClr val="bg1"/>
                </a:solidFill>
                <a:latin typeface="Montserrat Light" panose="00000400000000000000" pitchFamily="2" charset="0"/>
              </a:rPr>
              <a:t> </a:t>
            </a:r>
            <a:r>
              <a:rPr lang="es-MX" sz="3200" b="1" dirty="0" err="1">
                <a:solidFill>
                  <a:schemeClr val="bg1"/>
                </a:solidFill>
                <a:latin typeface="Montserrat Light" panose="00000400000000000000" pitchFamily="2" charset="0"/>
              </a:rPr>
              <a:t>Map</a:t>
            </a:r>
            <a:endParaRPr lang="es-MX" sz="3200" dirty="0">
              <a:solidFill>
                <a:schemeClr val="bg1"/>
              </a:solidFill>
            </a:endParaRPr>
          </a:p>
        </p:txBody>
      </p:sp>
      <p:sp>
        <p:nvSpPr>
          <p:cNvPr id="14" name="CuadroTexto 13">
            <a:extLst>
              <a:ext uri="{FF2B5EF4-FFF2-40B4-BE49-F238E27FC236}">
                <a16:creationId xmlns:a16="http://schemas.microsoft.com/office/drawing/2014/main" id="{3DD1F10B-230D-D5F3-D2BA-1AD2C8DC834A}"/>
              </a:ext>
            </a:extLst>
          </p:cNvPr>
          <p:cNvSpPr txBox="1"/>
          <p:nvPr/>
        </p:nvSpPr>
        <p:spPr>
          <a:xfrm>
            <a:off x="3182341" y="2396863"/>
            <a:ext cx="3707658" cy="1384995"/>
          </a:xfrm>
          <a:prstGeom prst="rect">
            <a:avLst/>
          </a:prstGeom>
          <a:noFill/>
        </p:spPr>
        <p:txBody>
          <a:bodyPr wrap="square">
            <a:spAutoFit/>
          </a:bodyPr>
          <a:lstStyle/>
          <a:p>
            <a:pPr algn="just"/>
            <a:r>
              <a:rPr lang="es-MX" b="1" dirty="0">
                <a:solidFill>
                  <a:schemeClr val="bg1"/>
                </a:solidFill>
                <a:latin typeface="Montserrat Light" panose="00000400000000000000" pitchFamily="2" charset="0"/>
              </a:rPr>
              <a:t>Técnica de reducción de dimensionalidad no lineal en el espacio euclidiano </a:t>
            </a:r>
            <a:r>
              <a:rPr lang="es-MX" dirty="0">
                <a:solidFill>
                  <a:schemeClr val="bg1"/>
                </a:solidFill>
                <a:latin typeface="Montserrat Light" panose="00000400000000000000" pitchFamily="2" charset="0"/>
              </a:rPr>
              <a:t>cuyas coordenadas pueden calcularse a partir de los vectores propios y los valores propios de la matriz de adyacencia del sistema</a:t>
            </a:r>
          </a:p>
        </p:txBody>
      </p:sp>
      <p:grpSp>
        <p:nvGrpSpPr>
          <p:cNvPr id="15" name="Grupo 14">
            <a:extLst>
              <a:ext uri="{FF2B5EF4-FFF2-40B4-BE49-F238E27FC236}">
                <a16:creationId xmlns:a16="http://schemas.microsoft.com/office/drawing/2014/main" id="{23845E1B-6F17-97CA-52F1-C9B8428D95DC}"/>
              </a:ext>
            </a:extLst>
          </p:cNvPr>
          <p:cNvGrpSpPr>
            <a:grpSpLocks noChangeAspect="1"/>
          </p:cNvGrpSpPr>
          <p:nvPr/>
        </p:nvGrpSpPr>
        <p:grpSpPr>
          <a:xfrm>
            <a:off x="7146311" y="2396863"/>
            <a:ext cx="4417823" cy="2224131"/>
            <a:chOff x="6121624" y="3429000"/>
            <a:chExt cx="5221821" cy="2628900"/>
          </a:xfrm>
        </p:grpSpPr>
        <p:pic>
          <p:nvPicPr>
            <p:cNvPr id="16" name="Imagen 15" descr="Imagen que contiene Forma&#10;&#10;Descripción generada automáticamente">
              <a:extLst>
                <a:ext uri="{FF2B5EF4-FFF2-40B4-BE49-F238E27FC236}">
                  <a16:creationId xmlns:a16="http://schemas.microsoft.com/office/drawing/2014/main" id="{A653A5BF-7C29-F736-9908-5EFEC6D711D1}"/>
                </a:ext>
              </a:extLst>
            </p:cNvPr>
            <p:cNvPicPr>
              <a:picLocks noChangeAspect="1"/>
            </p:cNvPicPr>
            <p:nvPr/>
          </p:nvPicPr>
          <p:blipFill rotWithShape="1">
            <a:blip r:embed="rId2"/>
            <a:srcRect r="69713"/>
            <a:stretch/>
          </p:blipFill>
          <p:spPr>
            <a:xfrm>
              <a:off x="6121624" y="3429000"/>
              <a:ext cx="2452105" cy="2628900"/>
            </a:xfrm>
            <a:prstGeom prst="rect">
              <a:avLst/>
            </a:prstGeom>
          </p:spPr>
        </p:pic>
        <p:pic>
          <p:nvPicPr>
            <p:cNvPr id="17" name="Imagen 16" descr="Imagen que contiene Forma&#10;&#10;Descripción generada automáticamente">
              <a:extLst>
                <a:ext uri="{FF2B5EF4-FFF2-40B4-BE49-F238E27FC236}">
                  <a16:creationId xmlns:a16="http://schemas.microsoft.com/office/drawing/2014/main" id="{5E283C9F-5DCF-3284-1FB6-5ED13D03224C}"/>
                </a:ext>
              </a:extLst>
            </p:cNvPr>
            <p:cNvPicPr>
              <a:picLocks noChangeAspect="1"/>
            </p:cNvPicPr>
            <p:nvPr/>
          </p:nvPicPr>
          <p:blipFill rotWithShape="1">
            <a:blip r:embed="rId2"/>
            <a:srcRect l="65790"/>
            <a:stretch/>
          </p:blipFill>
          <p:spPr>
            <a:xfrm>
              <a:off x="8573729" y="3429000"/>
              <a:ext cx="2769716" cy="2628900"/>
            </a:xfrm>
            <a:prstGeom prst="rect">
              <a:avLst/>
            </a:prstGeom>
          </p:spPr>
        </p:pic>
      </p:grpSp>
      <p:sp>
        <p:nvSpPr>
          <p:cNvPr id="18" name="CuadroTexto 17">
            <a:extLst>
              <a:ext uri="{FF2B5EF4-FFF2-40B4-BE49-F238E27FC236}">
                <a16:creationId xmlns:a16="http://schemas.microsoft.com/office/drawing/2014/main" id="{E0FA084E-1781-BF4B-64FF-3EE805DCE662}"/>
              </a:ext>
            </a:extLst>
          </p:cNvPr>
          <p:cNvSpPr txBox="1"/>
          <p:nvPr/>
        </p:nvSpPr>
        <p:spPr>
          <a:xfrm>
            <a:off x="7146311" y="4692916"/>
            <a:ext cx="4417823" cy="338554"/>
          </a:xfrm>
          <a:prstGeom prst="rect">
            <a:avLst/>
          </a:prstGeom>
          <a:noFill/>
        </p:spPr>
        <p:txBody>
          <a:bodyPr wrap="square">
            <a:spAutoFit/>
          </a:bodyPr>
          <a:lstStyle/>
          <a:p>
            <a:r>
              <a:rPr lang="en-US" sz="800" dirty="0">
                <a:solidFill>
                  <a:schemeClr val="bg1"/>
                </a:solidFill>
                <a:latin typeface="Montserrat Light" panose="00000400000000000000" pitchFamily="2" charset="0"/>
              </a:rPr>
              <a:t>Shan, S., &amp; Daubechies, I. (2022). Diffusion maps: Using the semigroup property for parameter tuning</a:t>
            </a:r>
            <a:endParaRPr lang="es-MX" sz="800" dirty="0">
              <a:solidFill>
                <a:schemeClr val="bg1"/>
              </a:solidFill>
              <a:latin typeface="Montserrat Light" panose="00000400000000000000" pitchFamily="2" charset="0"/>
            </a:endParaRPr>
          </a:p>
        </p:txBody>
      </p:sp>
      <p:sp>
        <p:nvSpPr>
          <p:cNvPr id="19" name="CuadroTexto 18">
            <a:extLst>
              <a:ext uri="{FF2B5EF4-FFF2-40B4-BE49-F238E27FC236}">
                <a16:creationId xmlns:a16="http://schemas.microsoft.com/office/drawing/2014/main" id="{BE4D4CE7-7154-0F3F-54A6-FC7222868606}"/>
              </a:ext>
            </a:extLst>
          </p:cNvPr>
          <p:cNvSpPr txBox="1"/>
          <p:nvPr/>
        </p:nvSpPr>
        <p:spPr>
          <a:xfrm>
            <a:off x="3182341" y="4123138"/>
            <a:ext cx="3535556" cy="954107"/>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Esta técnica de reducción funciona utilizando el grado del grafo para </a:t>
            </a:r>
            <a:r>
              <a:rPr lang="es-MX" b="1" dirty="0">
                <a:solidFill>
                  <a:schemeClr val="bg1"/>
                </a:solidFill>
                <a:latin typeface="Montserrat Light" panose="00000400000000000000" pitchFamily="2" charset="0"/>
              </a:rPr>
              <a:t>hallar la probabilidad de transición de información entre los nodos</a:t>
            </a:r>
            <a:r>
              <a:rPr lang="es-MX" dirty="0">
                <a:solidFill>
                  <a:schemeClr val="bg1"/>
                </a:solidFill>
                <a:latin typeface="Montserrat Light" panose="00000400000000000000" pitchFamily="2" charset="0"/>
              </a:rPr>
              <a:t>.</a:t>
            </a:r>
          </a:p>
        </p:txBody>
      </p:sp>
      <p:sp>
        <p:nvSpPr>
          <p:cNvPr id="20" name="CuadroTexto 19">
            <a:extLst>
              <a:ext uri="{FF2B5EF4-FFF2-40B4-BE49-F238E27FC236}">
                <a16:creationId xmlns:a16="http://schemas.microsoft.com/office/drawing/2014/main" id="{DECC38E2-C602-E1BF-4CE6-FA92B14B73C6}"/>
              </a:ext>
            </a:extLst>
          </p:cNvPr>
          <p:cNvSpPr txBox="1"/>
          <p:nvPr/>
        </p:nvSpPr>
        <p:spPr>
          <a:xfrm>
            <a:off x="3182341" y="5418526"/>
            <a:ext cx="8089893" cy="523220"/>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Los valores y vectores propios de la matriz de transición proporcionan </a:t>
            </a:r>
            <a:r>
              <a:rPr lang="es-MX" b="1" dirty="0">
                <a:solidFill>
                  <a:schemeClr val="bg1"/>
                </a:solidFill>
                <a:latin typeface="Montserrat Light" panose="00000400000000000000" pitchFamily="2" charset="0"/>
              </a:rPr>
              <a:t>la representación del grafo inicial como una nube de puntos en un espacio de dimensión inferior</a:t>
            </a:r>
            <a:r>
              <a:rPr lang="es-MX" dirty="0">
                <a:solidFill>
                  <a:schemeClr val="bg1"/>
                </a:solidFill>
                <a:latin typeface="Montserrat Light" panose="00000400000000000000" pitchFamily="2" charset="0"/>
              </a:rPr>
              <a:t>.</a:t>
            </a: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6D11244C-8290-CB64-FD52-5307C267490B}"/>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10  </m:t>
                      </m:r>
                    </m:oMath>
                  </m:oMathPara>
                </a14:m>
                <a:endParaRPr lang="es-MX" dirty="0"/>
              </a:p>
            </p:txBody>
          </p:sp>
        </mc:Choice>
        <mc:Fallback xmlns="">
          <p:sp>
            <p:nvSpPr>
              <p:cNvPr id="22" name="CuadroTexto 21">
                <a:extLst>
                  <a:ext uri="{FF2B5EF4-FFF2-40B4-BE49-F238E27FC236}">
                    <a16:creationId xmlns:a16="http://schemas.microsoft.com/office/drawing/2014/main" id="{6D11244C-8290-CB64-FD52-5307C267490B}"/>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3"/>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3692110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2B5D-B427-D2C6-4227-1E16F47C0290}"/>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8D5D556D-291E-04EC-5C2F-BA1553AA57E9}"/>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E2FC77FB-B2FE-E1AC-DF1F-ABDAF11ECE52}"/>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1472D532-1559-9C0A-648B-26DBEC584CB6}"/>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AF00E32D-0886-45E0-9AEE-199EE5377CB4}"/>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6750F3C3-B7F6-CDA2-A168-088FE96DA5EF}"/>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2B87993E-770A-952F-3CB3-7E52CA21C4F2}"/>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F625BA66-6717-A987-FCE2-FED18FDFFCD6}"/>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FCF75A24-1879-63CA-4191-1A8150865A1B}"/>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00DCF8D0-7B45-4120-9F79-CE33323226E1}"/>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12AC052F-B1AD-0F25-347A-8C6409D2768B}"/>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0E3DDE7B-4371-E253-6717-5E14C9B8AB5B}"/>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5BE495D5-5EC5-DF83-66A0-C6628F3647DE}"/>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84837C09-2E0C-65D6-5C26-C85D4BEB1B41}"/>
              </a:ext>
            </a:extLst>
          </p:cNvPr>
          <p:cNvSpPr/>
          <p:nvPr/>
        </p:nvSpPr>
        <p:spPr>
          <a:xfrm>
            <a:off x="2926029" y="1536096"/>
            <a:ext cx="8970965" cy="4996783"/>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1B2EB189-C90D-4B6E-D7FB-D2586ED6CD92}"/>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3389FF33-C63D-3454-65D1-3855C6153801}"/>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9" name="CuadroTexto 8">
            <a:extLst>
              <a:ext uri="{FF2B5EF4-FFF2-40B4-BE49-F238E27FC236}">
                <a16:creationId xmlns:a16="http://schemas.microsoft.com/office/drawing/2014/main" id="{4CCDFB0E-F120-138C-331E-D5FECA6A016D}"/>
              </a:ext>
            </a:extLst>
          </p:cNvPr>
          <p:cNvSpPr txBox="1"/>
          <p:nvPr/>
        </p:nvSpPr>
        <p:spPr>
          <a:xfrm>
            <a:off x="3141701" y="1735647"/>
            <a:ext cx="2476311" cy="461665"/>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Diferenciación</a:t>
            </a:r>
            <a:endParaRPr lang="es-MX" sz="2400" dirty="0">
              <a:solidFill>
                <a:schemeClr val="bg1"/>
              </a:solidFill>
            </a:endParaRPr>
          </a:p>
        </p:txBody>
      </p:sp>
      <p:sp>
        <p:nvSpPr>
          <p:cNvPr id="11" name="CuadroTexto 10">
            <a:extLst>
              <a:ext uri="{FF2B5EF4-FFF2-40B4-BE49-F238E27FC236}">
                <a16:creationId xmlns:a16="http://schemas.microsoft.com/office/drawing/2014/main" id="{EB15631A-3CB1-D8BA-4F2A-E4324A282C6D}"/>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C53C4E87-BD36-7E9C-0275-12F67A7EF026}"/>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22" name="Flecha: cheurón 21">
            <a:extLst>
              <a:ext uri="{FF2B5EF4-FFF2-40B4-BE49-F238E27FC236}">
                <a16:creationId xmlns:a16="http://schemas.microsoft.com/office/drawing/2014/main" id="{8260FEC2-019F-7210-1FC8-5B6CFB01020D}"/>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3" name="CuadroTexto 22">
            <a:extLst>
              <a:ext uri="{FF2B5EF4-FFF2-40B4-BE49-F238E27FC236}">
                <a16:creationId xmlns:a16="http://schemas.microsoft.com/office/drawing/2014/main" id="{9F276A99-A2B6-9118-2BF1-12CDE431B38B}"/>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25" name="CuadroTexto 24">
            <a:extLst>
              <a:ext uri="{FF2B5EF4-FFF2-40B4-BE49-F238E27FC236}">
                <a16:creationId xmlns:a16="http://schemas.microsoft.com/office/drawing/2014/main" id="{957992EF-E571-DC1A-7B67-5E8F07674583}"/>
              </a:ext>
            </a:extLst>
          </p:cNvPr>
          <p:cNvSpPr txBox="1"/>
          <p:nvPr/>
        </p:nvSpPr>
        <p:spPr>
          <a:xfrm>
            <a:off x="8232698" y="1730784"/>
            <a:ext cx="2399073"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Procrustes</a:t>
            </a:r>
            <a:endParaRPr lang="es-MX" sz="3200" dirty="0">
              <a:solidFill>
                <a:schemeClr val="bg1"/>
              </a:solidFill>
            </a:endParaRPr>
          </a:p>
        </p:txBody>
      </p:sp>
      <p:sp>
        <p:nvSpPr>
          <p:cNvPr id="28" name="CuadroTexto 27">
            <a:extLst>
              <a:ext uri="{FF2B5EF4-FFF2-40B4-BE49-F238E27FC236}">
                <a16:creationId xmlns:a16="http://schemas.microsoft.com/office/drawing/2014/main" id="{318E073F-6597-95E7-C97A-6DC567C952CE}"/>
              </a:ext>
            </a:extLst>
          </p:cNvPr>
          <p:cNvSpPr txBox="1"/>
          <p:nvPr/>
        </p:nvSpPr>
        <p:spPr>
          <a:xfrm>
            <a:off x="3878877" y="4979658"/>
            <a:ext cx="7397017" cy="954107"/>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El Análisis Procrustes Generalizado (APG) es una técnica exploratoria multivariante que implica transformaciones (traslación, rotación, reflexión y escalado isotrópico) de matrices de datos individuales para proporcionar una comparabilidad óptima.</a:t>
            </a:r>
          </a:p>
        </p:txBody>
      </p:sp>
      <p:pic>
        <p:nvPicPr>
          <p:cNvPr id="34" name="Imagen 33">
            <a:extLst>
              <a:ext uri="{FF2B5EF4-FFF2-40B4-BE49-F238E27FC236}">
                <a16:creationId xmlns:a16="http://schemas.microsoft.com/office/drawing/2014/main" id="{04BC15D8-8C50-135D-6840-016EC3FC5F04}"/>
              </a:ext>
            </a:extLst>
          </p:cNvPr>
          <p:cNvPicPr>
            <a:picLocks noChangeAspect="1"/>
          </p:cNvPicPr>
          <p:nvPr/>
        </p:nvPicPr>
        <p:blipFill>
          <a:blip r:embed="rId2"/>
          <a:stretch>
            <a:fillRect/>
          </a:stretch>
        </p:blipFill>
        <p:spPr>
          <a:xfrm>
            <a:off x="4033779" y="2436067"/>
            <a:ext cx="7087214" cy="2316681"/>
          </a:xfrm>
          <a:prstGeom prst="rect">
            <a:avLst/>
          </a:prstGeom>
        </p:spPr>
      </p:pic>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0BC957F3-399C-659E-55FE-0931A1D3C603}"/>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11  </m:t>
                      </m:r>
                    </m:oMath>
                  </m:oMathPara>
                </a14:m>
                <a:endParaRPr lang="es-MX" dirty="0"/>
              </a:p>
            </p:txBody>
          </p:sp>
        </mc:Choice>
        <mc:Fallback xmlns="">
          <p:sp>
            <p:nvSpPr>
              <p:cNvPr id="35" name="CuadroTexto 34">
                <a:extLst>
                  <a:ext uri="{FF2B5EF4-FFF2-40B4-BE49-F238E27FC236}">
                    <a16:creationId xmlns:a16="http://schemas.microsoft.com/office/drawing/2014/main" id="{0BC957F3-399C-659E-55FE-0931A1D3C603}"/>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3"/>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907649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0D0E-8EC8-DB72-DABF-A79D5FC92946}"/>
            </a:ext>
          </a:extLst>
        </p:cNvPr>
        <p:cNvGrpSpPr/>
        <p:nvPr/>
      </p:nvGrpSpPr>
      <p:grpSpPr>
        <a:xfrm>
          <a:off x="0" y="0"/>
          <a:ext cx="0" cy="0"/>
          <a:chOff x="0" y="0"/>
          <a:chExt cx="0" cy="0"/>
        </a:xfrm>
      </p:grpSpPr>
      <p:sp>
        <p:nvSpPr>
          <p:cNvPr id="3" name="Flecha: cheurón 2">
            <a:extLst>
              <a:ext uri="{FF2B5EF4-FFF2-40B4-BE49-F238E27FC236}">
                <a16:creationId xmlns:a16="http://schemas.microsoft.com/office/drawing/2014/main" id="{B616BC2B-883B-F366-012E-EC2D73C4F614}"/>
              </a:ext>
            </a:extLst>
          </p:cNvPr>
          <p:cNvSpPr/>
          <p:nvPr/>
        </p:nvSpPr>
        <p:spPr>
          <a:xfrm>
            <a:off x="2926029" y="1536096"/>
            <a:ext cx="8970965" cy="4996783"/>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CuadroTexto 10">
            <a:extLst>
              <a:ext uri="{FF2B5EF4-FFF2-40B4-BE49-F238E27FC236}">
                <a16:creationId xmlns:a16="http://schemas.microsoft.com/office/drawing/2014/main" id="{2895B9EF-81E1-AFD0-0AAD-96E59EED015F}"/>
              </a:ext>
            </a:extLst>
          </p:cNvPr>
          <p:cNvSpPr txBox="1"/>
          <p:nvPr/>
        </p:nvSpPr>
        <p:spPr>
          <a:xfrm>
            <a:off x="3096127" y="1735647"/>
            <a:ext cx="2521885" cy="461665"/>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Identificación</a:t>
            </a:r>
            <a:endParaRPr lang="es-MX" sz="2400" dirty="0">
              <a:solidFill>
                <a:schemeClr val="bg1"/>
              </a:solidFill>
            </a:endParaRPr>
          </a:p>
        </p:txBody>
      </p:sp>
      <p:sp>
        <p:nvSpPr>
          <p:cNvPr id="5" name="Flecha: cheurón 4">
            <a:extLst>
              <a:ext uri="{FF2B5EF4-FFF2-40B4-BE49-F238E27FC236}">
                <a16:creationId xmlns:a16="http://schemas.microsoft.com/office/drawing/2014/main" id="{FD70321D-F57B-8568-C93A-2E3148F70699}"/>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1957A21F-E003-E957-E96A-AD502A41BA13}"/>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D1FB5853-6E77-E063-A2D5-F9639DFBB23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6D0F0494-9CD9-4E6F-A7E4-DBAA6B9B6EFB}"/>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93E93B5A-BD00-B270-4F72-9B0F44EEEC09}"/>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3F4EB14D-9602-9738-4F16-B933D648F4EE}"/>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8201DC8D-F4A7-DC37-4AA5-879742FE12C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D592D731-54D4-C1C6-1B66-6231A6A8ED3B}"/>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43D419EA-5D33-22E8-AB20-328D35960863}"/>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AD7AFD49-E63F-6725-F7D0-101AED89BDA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1EE76BC9-F295-1DB6-E6F0-D7E0D5F1919A}"/>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ED1B3E70-517A-60DE-913C-41E4F8854FE3}"/>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Flecha: cheurón 6">
            <a:extLst>
              <a:ext uri="{FF2B5EF4-FFF2-40B4-BE49-F238E27FC236}">
                <a16:creationId xmlns:a16="http://schemas.microsoft.com/office/drawing/2014/main" id="{4347D39A-F6A4-64C0-6A33-9698BA003AE6}"/>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CuadroTexto 11">
            <a:extLst>
              <a:ext uri="{FF2B5EF4-FFF2-40B4-BE49-F238E27FC236}">
                <a16:creationId xmlns:a16="http://schemas.microsoft.com/office/drawing/2014/main" id="{6A8B8B1C-5AE5-271D-2CF8-D4F4A253C3C9}"/>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22" name="Flecha: cheurón 21">
            <a:extLst>
              <a:ext uri="{FF2B5EF4-FFF2-40B4-BE49-F238E27FC236}">
                <a16:creationId xmlns:a16="http://schemas.microsoft.com/office/drawing/2014/main" id="{566E31E1-1CAD-8E50-63CD-41D0DD402FC7}"/>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3" name="CuadroTexto 22">
            <a:extLst>
              <a:ext uri="{FF2B5EF4-FFF2-40B4-BE49-F238E27FC236}">
                <a16:creationId xmlns:a16="http://schemas.microsoft.com/office/drawing/2014/main" id="{B180EB1A-B08E-6E40-24C1-3E1B0BEBA793}"/>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4" name="Flecha: cheurón 3">
            <a:extLst>
              <a:ext uri="{FF2B5EF4-FFF2-40B4-BE49-F238E27FC236}">
                <a16:creationId xmlns:a16="http://schemas.microsoft.com/office/drawing/2014/main" id="{72BC7B5A-09C9-F871-AD40-82ADACDB9E02}"/>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B0CC9E6D-F869-B5CE-CF98-BFB5BBF8C015}"/>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5" name="CuadroTexto 14">
            <a:extLst>
              <a:ext uri="{FF2B5EF4-FFF2-40B4-BE49-F238E27FC236}">
                <a16:creationId xmlns:a16="http://schemas.microsoft.com/office/drawing/2014/main" id="{7F93179D-58A8-FB7C-7654-14C49E0A2C3B}"/>
              </a:ext>
            </a:extLst>
          </p:cNvPr>
          <p:cNvSpPr txBox="1"/>
          <p:nvPr/>
        </p:nvSpPr>
        <p:spPr>
          <a:xfrm>
            <a:off x="5929229" y="1728725"/>
            <a:ext cx="5715864" cy="523220"/>
          </a:xfrm>
          <a:prstGeom prst="rect">
            <a:avLst/>
          </a:prstGeom>
          <a:noFill/>
        </p:spPr>
        <p:txBody>
          <a:bodyPr wrap="square">
            <a:spAutoFit/>
          </a:bodyPr>
          <a:lstStyle/>
          <a:p>
            <a:pPr algn="ctr"/>
            <a:r>
              <a:rPr lang="es-MX" sz="2800" b="1" dirty="0">
                <a:solidFill>
                  <a:schemeClr val="bg1"/>
                </a:solidFill>
                <a:latin typeface="Montserrat Light" panose="00000400000000000000" pitchFamily="2" charset="0"/>
              </a:rPr>
              <a:t>Distancias entre Distribuciones</a:t>
            </a:r>
            <a:endParaRPr lang="es-MX" sz="2800" dirty="0">
              <a:solidFill>
                <a:schemeClr val="bg1"/>
              </a:solidFill>
            </a:endParaRPr>
          </a:p>
        </p:txBody>
      </p:sp>
      <p:sp>
        <p:nvSpPr>
          <p:cNvPr id="16" name="CuadroTexto 15">
            <a:extLst>
              <a:ext uri="{FF2B5EF4-FFF2-40B4-BE49-F238E27FC236}">
                <a16:creationId xmlns:a16="http://schemas.microsoft.com/office/drawing/2014/main" id="{3A520A64-C647-315B-F910-B7B7EC7396B0}"/>
              </a:ext>
            </a:extLst>
          </p:cNvPr>
          <p:cNvSpPr txBox="1"/>
          <p:nvPr/>
        </p:nvSpPr>
        <p:spPr>
          <a:xfrm>
            <a:off x="3355603" y="5489214"/>
            <a:ext cx="3008886" cy="400110"/>
          </a:xfrm>
          <a:prstGeom prst="rect">
            <a:avLst/>
          </a:prstGeom>
          <a:noFill/>
        </p:spPr>
        <p:txBody>
          <a:bodyPr wrap="square">
            <a:spAutoFit/>
          </a:bodyPr>
          <a:lstStyle/>
          <a:p>
            <a:pPr algn="ctr"/>
            <a:r>
              <a:rPr lang="es-MX" sz="2000" b="1" dirty="0" err="1">
                <a:solidFill>
                  <a:schemeClr val="bg1"/>
                </a:solidFill>
                <a:latin typeface="Montserrat Light" panose="00000400000000000000" pitchFamily="2" charset="0"/>
              </a:rPr>
              <a:t>Bhattacharyya</a:t>
            </a:r>
            <a:endParaRPr lang="es-MX" sz="2000" b="1" dirty="0">
              <a:solidFill>
                <a:schemeClr val="bg1"/>
              </a:solidFill>
              <a:latin typeface="Montserrat Light" panose="00000400000000000000" pitchFamily="2" charset="0"/>
            </a:endParaRPr>
          </a:p>
        </p:txBody>
      </p:sp>
      <p:sp>
        <p:nvSpPr>
          <p:cNvPr id="17" name="CuadroTexto 16">
            <a:extLst>
              <a:ext uri="{FF2B5EF4-FFF2-40B4-BE49-F238E27FC236}">
                <a16:creationId xmlns:a16="http://schemas.microsoft.com/office/drawing/2014/main" id="{DA7172CA-B930-4FFB-E1E1-942C5119561C}"/>
              </a:ext>
            </a:extLst>
          </p:cNvPr>
          <p:cNvSpPr txBox="1"/>
          <p:nvPr/>
        </p:nvSpPr>
        <p:spPr>
          <a:xfrm>
            <a:off x="8152536" y="3436108"/>
            <a:ext cx="1875130" cy="400110"/>
          </a:xfrm>
          <a:prstGeom prst="rect">
            <a:avLst/>
          </a:prstGeom>
          <a:noFill/>
        </p:spPr>
        <p:txBody>
          <a:bodyPr wrap="square">
            <a:spAutoFit/>
          </a:bodyPr>
          <a:lstStyle/>
          <a:p>
            <a:r>
              <a:rPr lang="es-MX" sz="2000" b="1" dirty="0" err="1">
                <a:solidFill>
                  <a:schemeClr val="bg1"/>
                </a:solidFill>
                <a:latin typeface="Montserrat Light" panose="00000400000000000000" pitchFamily="2" charset="0"/>
              </a:rPr>
              <a:t>Wasserstein</a:t>
            </a:r>
            <a:endParaRPr lang="es-MX" sz="2000" b="1" dirty="0">
              <a:solidFill>
                <a:schemeClr val="bg1"/>
              </a:solidFill>
              <a:latin typeface="Montserrat Light" panose="00000400000000000000" pitchFamily="2" charset="0"/>
            </a:endParaRPr>
          </a:p>
        </p:txBody>
      </p:sp>
      <p:pic>
        <p:nvPicPr>
          <p:cNvPr id="18" name="Imagen 17" descr="Forma&#10;&#10;Descripción generada automáticamente">
            <a:extLst>
              <a:ext uri="{FF2B5EF4-FFF2-40B4-BE49-F238E27FC236}">
                <a16:creationId xmlns:a16="http://schemas.microsoft.com/office/drawing/2014/main" id="{1CE9ED9B-03A9-BFBD-5DCE-E8D1732C78A8}"/>
              </a:ext>
            </a:extLst>
          </p:cNvPr>
          <p:cNvPicPr>
            <a:picLocks noChangeAspect="1"/>
          </p:cNvPicPr>
          <p:nvPr/>
        </p:nvPicPr>
        <p:blipFill rotWithShape="1">
          <a:blip r:embed="rId2"/>
          <a:srcRect t="25937"/>
          <a:stretch/>
        </p:blipFill>
        <p:spPr>
          <a:xfrm>
            <a:off x="3602411" y="3234603"/>
            <a:ext cx="2515270" cy="2233988"/>
          </a:xfrm>
          <a:prstGeom prst="rect">
            <a:avLst/>
          </a:prstGeom>
        </p:spPr>
      </p:pic>
      <p:pic>
        <p:nvPicPr>
          <p:cNvPr id="19" name="Imagen 18" descr="Un dibujo de una persona&#10;&#10;Descripción generada automáticamente con confianza baja">
            <a:extLst>
              <a:ext uri="{FF2B5EF4-FFF2-40B4-BE49-F238E27FC236}">
                <a16:creationId xmlns:a16="http://schemas.microsoft.com/office/drawing/2014/main" id="{C7427D72-7679-D230-30B6-1E1630F1D4CF}"/>
              </a:ext>
            </a:extLst>
          </p:cNvPr>
          <p:cNvPicPr>
            <a:picLocks noChangeAspect="1"/>
          </p:cNvPicPr>
          <p:nvPr/>
        </p:nvPicPr>
        <p:blipFill>
          <a:blip r:embed="rId3"/>
          <a:stretch>
            <a:fillRect/>
          </a:stretch>
        </p:blipFill>
        <p:spPr>
          <a:xfrm>
            <a:off x="6461201" y="4548830"/>
            <a:ext cx="5257800" cy="1781175"/>
          </a:xfrm>
          <a:prstGeom prst="rect">
            <a:avLst/>
          </a:prstGeom>
        </p:spPr>
      </p:pic>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EDC48661-BD93-AD30-F792-FC0FBBB4CAA3}"/>
                  </a:ext>
                </a:extLst>
              </p:cNvPr>
              <p:cNvSpPr txBox="1"/>
              <p:nvPr/>
            </p:nvSpPr>
            <p:spPr>
              <a:xfrm>
                <a:off x="3096127" y="2514574"/>
                <a:ext cx="4544321" cy="5568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𝐷</m:t>
                          </m:r>
                        </m:e>
                        <m:sub>
                          <m:r>
                            <a:rPr lang="es-MX" i="1">
                              <a:solidFill>
                                <a:schemeClr val="bg1"/>
                              </a:solidFill>
                              <a:latin typeface="Cambria Math" panose="02040503050406030204" pitchFamily="18" charset="0"/>
                            </a:rPr>
                            <m:t>𝐵</m:t>
                          </m:r>
                        </m:sub>
                      </m:sSub>
                      <m:d>
                        <m:dPr>
                          <m:ctrlPr>
                            <a:rPr lang="es-MX" i="1">
                              <a:solidFill>
                                <a:schemeClr val="bg1"/>
                              </a:solidFill>
                              <a:latin typeface="Cambria Math" panose="02040503050406030204" pitchFamily="18" charset="0"/>
                            </a:rPr>
                          </m:ctrlPr>
                        </m:dPr>
                        <m:e>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𝑝</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 </m:t>
                          </m:r>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𝑝</m:t>
                              </m:r>
                            </m:e>
                            <m:sub>
                              <m:r>
                                <a:rPr lang="es-MX" i="1">
                                  <a:solidFill>
                                    <a:schemeClr val="bg1"/>
                                  </a:solidFill>
                                  <a:latin typeface="Cambria Math" panose="02040503050406030204" pitchFamily="18" charset="0"/>
                                </a:rPr>
                                <m:t>2</m:t>
                              </m:r>
                            </m:sub>
                          </m:sSub>
                        </m:e>
                      </m:d>
                      <m:r>
                        <a:rPr lang="es-MX" i="1">
                          <a:solidFill>
                            <a:schemeClr val="bg1"/>
                          </a:solidFill>
                          <a:latin typeface="Cambria Math" panose="02040503050406030204" pitchFamily="18" charset="0"/>
                        </a:rPr>
                        <m:t>=</m:t>
                      </m:r>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8</m:t>
                          </m:r>
                        </m:den>
                      </m:f>
                      <m:sSup>
                        <m:sSupPr>
                          <m:ctrlPr>
                            <a:rPr lang="es-MX" b="0" i="1" smtClean="0">
                              <a:solidFill>
                                <a:schemeClr val="bg1"/>
                              </a:solidFill>
                              <a:latin typeface="Cambria Math" panose="02040503050406030204" pitchFamily="18" charset="0"/>
                            </a:rPr>
                          </m:ctrlPr>
                        </m:sSupPr>
                        <m:e>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m:t>
                              </m:r>
                              <m:sSub>
                                <m:sSubPr>
                                  <m:ctrlPr>
                                    <a:rPr lang="es-MX" i="1">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2</m:t>
                                  </m:r>
                                </m:sub>
                              </m:sSub>
                            </m:e>
                          </m:d>
                        </m:e>
                        <m:sup>
                          <m:r>
                            <a:rPr lang="es-MX" i="1">
                              <a:solidFill>
                                <a:schemeClr val="bg1"/>
                              </a:solidFill>
                              <a:latin typeface="Cambria Math" panose="02040503050406030204" pitchFamily="18" charset="0"/>
                            </a:rPr>
                            <m:t>𝑇</m:t>
                          </m:r>
                        </m:sup>
                      </m:sSup>
                      <m:sSup>
                        <m:sSupPr>
                          <m:ctrlPr>
                            <a:rPr lang="es-MX" i="1">
                              <a:solidFill>
                                <a:schemeClr val="bg1"/>
                              </a:solidFill>
                              <a:latin typeface="Cambria Math" panose="02040503050406030204" pitchFamily="18" charset="0"/>
                            </a:rPr>
                          </m:ctrlPr>
                        </m:sSupPr>
                        <m:e>
                          <m:r>
                            <m:rPr>
                              <m:sty m:val="p"/>
                            </m:rPr>
                            <a:rPr lang="es-MX" i="0" smtClean="0">
                              <a:solidFill>
                                <a:schemeClr val="bg1"/>
                              </a:solidFill>
                              <a:latin typeface="Cambria Math" panose="02040503050406030204" pitchFamily="18" charset="0"/>
                            </a:rPr>
                            <m:t>Σ</m:t>
                          </m:r>
                        </m:e>
                        <m:sup>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1</m:t>
                          </m:r>
                        </m:sup>
                      </m:sSup>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m:t>
                          </m:r>
                          <m:sSub>
                            <m:sSubPr>
                              <m:ctrlPr>
                                <a:rPr lang="es-MX"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2</m:t>
                              </m:r>
                            </m:sub>
                          </m:sSub>
                        </m:e>
                      </m:d>
                      <m:r>
                        <a:rPr lang="es-MX" i="1">
                          <a:solidFill>
                            <a:schemeClr val="bg1"/>
                          </a:solidFill>
                          <a:latin typeface="Cambria Math" panose="02040503050406030204" pitchFamily="18" charset="0"/>
                        </a:rPr>
                        <m:t>+</m:t>
                      </m:r>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func>
                        <m:funcPr>
                          <m:ctrlPr>
                            <a:rPr lang="es-MX" b="0" i="1" smtClean="0">
                              <a:solidFill>
                                <a:schemeClr val="bg1"/>
                              </a:solidFill>
                              <a:latin typeface="Cambria Math" panose="02040503050406030204" pitchFamily="18" charset="0"/>
                            </a:rPr>
                          </m:ctrlPr>
                        </m:funcPr>
                        <m:fName>
                          <m:r>
                            <m:rPr>
                              <m:sty m:val="p"/>
                            </m:rPr>
                            <a:rPr lang="es-MX" b="0" i="0" smtClean="0">
                              <a:solidFill>
                                <a:schemeClr val="bg1"/>
                              </a:solidFill>
                              <a:latin typeface="Cambria Math" panose="02040503050406030204" pitchFamily="18" charset="0"/>
                            </a:rPr>
                            <m:t>ln</m:t>
                          </m:r>
                        </m:fName>
                        <m:e>
                          <m:d>
                            <m:dPr>
                              <m:ctrlPr>
                                <a:rPr lang="es-MX" b="0" i="1" smtClean="0">
                                  <a:solidFill>
                                    <a:schemeClr val="bg1"/>
                                  </a:solidFill>
                                  <a:latin typeface="Cambria Math" panose="02040503050406030204" pitchFamily="18" charset="0"/>
                                </a:rPr>
                              </m:ctrlPr>
                            </m:dPr>
                            <m:e>
                              <m:r>
                                <a:rPr lang="es-MX" b="0" i="1" smtClean="0">
                                  <a:solidFill>
                                    <a:schemeClr val="bg1"/>
                                  </a:solidFill>
                                  <a:latin typeface="Cambria Math" panose="02040503050406030204" pitchFamily="18" charset="0"/>
                                </a:rPr>
                                <m:t> </m:t>
                              </m:r>
                              <m:f>
                                <m:fPr>
                                  <m:ctrlPr>
                                    <a:rPr lang="es-MX" b="0" i="1" smtClean="0">
                                      <a:solidFill>
                                        <a:schemeClr val="bg1"/>
                                      </a:solidFill>
                                      <a:latin typeface="Cambria Math" panose="02040503050406030204" pitchFamily="18" charset="0"/>
                                    </a:rPr>
                                  </m:ctrlPr>
                                </m:fPr>
                                <m:num>
                                  <m:r>
                                    <a:rPr lang="es-MX" i="1">
                                      <a:solidFill>
                                        <a:schemeClr val="bg1"/>
                                      </a:solidFill>
                                      <a:latin typeface="Cambria Math" panose="02040503050406030204" pitchFamily="18" charset="0"/>
                                    </a:rPr>
                                    <m:t>𝑑𝑒𝑡</m:t>
                                  </m:r>
                                  <m:r>
                                    <m:rPr>
                                      <m:sty m:val="p"/>
                                    </m:rPr>
                                    <a:rPr lang="es-MX" i="0" smtClean="0">
                                      <a:solidFill>
                                        <a:schemeClr val="bg1"/>
                                      </a:solidFill>
                                      <a:latin typeface="Cambria Math" panose="02040503050406030204" pitchFamily="18" charset="0"/>
                                    </a:rPr>
                                    <m:t>Σ</m:t>
                                  </m:r>
                                </m:num>
                                <m:den>
                                  <m:rad>
                                    <m:radPr>
                                      <m:degHide m:val="on"/>
                                      <m:ctrlPr>
                                        <a:rPr lang="es-MX" b="0" i="1" smtClean="0">
                                          <a:solidFill>
                                            <a:schemeClr val="bg1"/>
                                          </a:solidFill>
                                          <a:latin typeface="Cambria Math" panose="02040503050406030204" pitchFamily="18" charset="0"/>
                                        </a:rPr>
                                      </m:ctrlPr>
                                    </m:radPr>
                                    <m:deg/>
                                    <m:e>
                                      <m:r>
                                        <a:rPr lang="es-MX" i="1">
                                          <a:solidFill>
                                            <a:schemeClr val="bg1"/>
                                          </a:solidFill>
                                          <a:latin typeface="Cambria Math" panose="02040503050406030204" pitchFamily="18" charset="0"/>
                                        </a:rPr>
                                        <m:t>𝑑𝑒𝑡</m:t>
                                      </m:r>
                                      <m:sSub>
                                        <m:sSubPr>
                                          <m:ctrlPr>
                                            <a:rPr lang="es-MX" i="1">
                                              <a:solidFill>
                                                <a:schemeClr val="bg1"/>
                                              </a:solidFill>
                                              <a:latin typeface="Cambria Math" panose="02040503050406030204" pitchFamily="18" charset="0"/>
                                            </a:rPr>
                                          </m:ctrlPr>
                                        </m:sSubPr>
                                        <m:e>
                                          <m:r>
                                            <m:rPr>
                                              <m:sty m:val="p"/>
                                            </m:rPr>
                                            <a:rPr lang="es-MX">
                                              <a:solidFill>
                                                <a:schemeClr val="bg1"/>
                                              </a:solidFill>
                                              <a:latin typeface="Cambria Math" panose="02040503050406030204" pitchFamily="18" charset="0"/>
                                            </a:rPr>
                                            <m:t>Σ</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𝑑𝑒𝑡</m:t>
                                      </m:r>
                                      <m:sSub>
                                        <m:sSubPr>
                                          <m:ctrlPr>
                                            <a:rPr lang="es-MX" i="1">
                                              <a:solidFill>
                                                <a:schemeClr val="bg1"/>
                                              </a:solidFill>
                                              <a:latin typeface="Cambria Math" panose="02040503050406030204" pitchFamily="18" charset="0"/>
                                            </a:rPr>
                                          </m:ctrlPr>
                                        </m:sSubPr>
                                        <m:e>
                                          <m:r>
                                            <m:rPr>
                                              <m:sty m:val="p"/>
                                            </m:rPr>
                                            <a:rPr lang="es-MX">
                                              <a:solidFill>
                                                <a:schemeClr val="bg1"/>
                                              </a:solidFill>
                                              <a:latin typeface="Cambria Math" panose="02040503050406030204" pitchFamily="18" charset="0"/>
                                            </a:rPr>
                                            <m:t>Σ</m:t>
                                          </m:r>
                                        </m:e>
                                        <m:sub>
                                          <m:r>
                                            <a:rPr lang="es-MX" i="1">
                                              <a:solidFill>
                                                <a:schemeClr val="bg1"/>
                                              </a:solidFill>
                                              <a:latin typeface="Cambria Math" panose="02040503050406030204" pitchFamily="18" charset="0"/>
                                            </a:rPr>
                                            <m:t>2</m:t>
                                          </m:r>
                                        </m:sub>
                                      </m:sSub>
                                    </m:e>
                                  </m:rad>
                                  <m:r>
                                    <a:rPr lang="es-MX" b="0" i="1" smtClean="0">
                                      <a:solidFill>
                                        <a:schemeClr val="bg1"/>
                                      </a:solidFill>
                                      <a:latin typeface="Cambria Math" panose="02040503050406030204" pitchFamily="18" charset="0"/>
                                    </a:rPr>
                                    <m:t> </m:t>
                                  </m:r>
                                </m:den>
                              </m:f>
                            </m:e>
                          </m:d>
                        </m:e>
                      </m:func>
                    </m:oMath>
                  </m:oMathPara>
                </a14:m>
                <a:endParaRPr lang="es-MX" dirty="0">
                  <a:solidFill>
                    <a:schemeClr val="bg1"/>
                  </a:solidFill>
                </a:endParaRPr>
              </a:p>
            </p:txBody>
          </p:sp>
        </mc:Choice>
        <mc:Fallback xmlns="">
          <p:sp>
            <p:nvSpPr>
              <p:cNvPr id="20" name="CuadroTexto 19">
                <a:extLst>
                  <a:ext uri="{FF2B5EF4-FFF2-40B4-BE49-F238E27FC236}">
                    <a16:creationId xmlns:a16="http://schemas.microsoft.com/office/drawing/2014/main" id="{EDC48661-BD93-AD30-F792-FC0FBBB4CAA3}"/>
                  </a:ext>
                </a:extLst>
              </p:cNvPr>
              <p:cNvSpPr txBox="1">
                <a:spLocks noRot="1" noChangeAspect="1" noMove="1" noResize="1" noEditPoints="1" noAdjustHandles="1" noChangeArrowheads="1" noChangeShapeType="1" noTextEdit="1"/>
              </p:cNvSpPr>
              <p:nvPr/>
            </p:nvSpPr>
            <p:spPr>
              <a:xfrm>
                <a:off x="3096127" y="2514574"/>
                <a:ext cx="4544321" cy="556819"/>
              </a:xfrm>
              <a:prstGeom prst="rect">
                <a:avLst/>
              </a:prstGeom>
              <a:blipFill>
                <a:blip r:embed="rId4"/>
                <a:stretch>
                  <a:fillRect r="-456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CAE0CC32-BCBB-3BF8-56CF-23D3D9C9BFB9}"/>
                  </a:ext>
                </a:extLst>
              </p:cNvPr>
              <p:cNvSpPr txBox="1"/>
              <p:nvPr/>
            </p:nvSpPr>
            <p:spPr>
              <a:xfrm>
                <a:off x="7255781" y="3935850"/>
                <a:ext cx="4121769" cy="484043"/>
              </a:xfrm>
              <a:prstGeom prst="rect">
                <a:avLst/>
              </a:prstGeom>
              <a:noFill/>
            </p:spPr>
            <p:txBody>
              <a:bodyPr wrap="none" lIns="0" tIns="0" rIns="0" bIns="0" rtlCol="0">
                <a:spAutoFit/>
              </a:bodyPr>
              <a:lstStyle/>
              <a:p>
                <a14:m>
                  <m:oMath xmlns:m="http://schemas.openxmlformats.org/officeDocument/2006/math">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𝐷</m:t>
                        </m:r>
                      </m:e>
                      <m:sub>
                        <m:r>
                          <a:rPr lang="es-MX" b="0" i="1" smtClean="0">
                            <a:solidFill>
                              <a:schemeClr val="bg1"/>
                            </a:solidFill>
                            <a:latin typeface="Cambria Math" panose="02040503050406030204" pitchFamily="18" charset="0"/>
                          </a:rPr>
                          <m:t>𝑊</m:t>
                        </m:r>
                      </m:sub>
                    </m:sSub>
                    <m:r>
                      <a:rPr lang="es-MX" b="0" i="1" smtClean="0">
                        <a:solidFill>
                          <a:schemeClr val="bg1"/>
                        </a:solidFill>
                        <a:latin typeface="Cambria Math" panose="02040503050406030204" pitchFamily="18" charset="0"/>
                      </a:rPr>
                      <m:t>=</m:t>
                    </m:r>
                    <m:sSup>
                      <m:sSupPr>
                        <m:ctrlPr>
                          <a:rPr lang="es-MX" b="0" i="1" smtClean="0">
                            <a:solidFill>
                              <a:schemeClr val="bg1"/>
                            </a:solidFill>
                            <a:latin typeface="Cambria Math" panose="02040503050406030204" pitchFamily="18" charset="0"/>
                          </a:rPr>
                        </m:ctrlPr>
                      </m:sSupPr>
                      <m:e>
                        <m:d>
                          <m:dPr>
                            <m:begChr m:val="|"/>
                            <m:endChr m:val="|"/>
                            <m:ctrlPr>
                              <a:rPr lang="es-MX" b="0" i="1" smtClean="0">
                                <a:solidFill>
                                  <a:schemeClr val="bg1"/>
                                </a:solidFill>
                                <a:latin typeface="Cambria Math" panose="02040503050406030204" pitchFamily="18" charset="0"/>
                              </a:rPr>
                            </m:ctrlPr>
                          </m:dPr>
                          <m:e>
                            <m:d>
                              <m:dPr>
                                <m:begChr m:val="|"/>
                                <m:endChr m:val="|"/>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𝑚</m:t>
                                    </m:r>
                                  </m:e>
                                  <m:sub>
                                    <m:r>
                                      <a:rPr lang="es-MX" b="0" i="1" smtClean="0">
                                        <a:solidFill>
                                          <a:schemeClr val="bg1"/>
                                        </a:solidFill>
                                        <a:latin typeface="Cambria Math" panose="02040503050406030204" pitchFamily="18" charset="0"/>
                                      </a:rPr>
                                      <m:t>1</m:t>
                                    </m:r>
                                  </m:sub>
                                </m:sSub>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𝑚</m:t>
                                    </m:r>
                                  </m:e>
                                  <m:sub>
                                    <m:r>
                                      <a:rPr lang="es-MX" b="0" i="1" smtClean="0">
                                        <a:solidFill>
                                          <a:schemeClr val="bg1"/>
                                        </a:solidFill>
                                        <a:latin typeface="Cambria Math" panose="02040503050406030204" pitchFamily="18" charset="0"/>
                                      </a:rPr>
                                      <m:t>2</m:t>
                                    </m:r>
                                  </m:sub>
                                </m:sSub>
                              </m:e>
                            </m:d>
                          </m:e>
                        </m:d>
                      </m:e>
                      <m:sup>
                        <m:r>
                          <a:rPr lang="es-MX" b="0" i="1" smtClean="0">
                            <a:solidFill>
                              <a:schemeClr val="bg1"/>
                            </a:solidFill>
                            <a:latin typeface="Cambria Math" panose="02040503050406030204" pitchFamily="18" charset="0"/>
                          </a:rPr>
                          <m:t>2</m:t>
                        </m:r>
                      </m:sup>
                    </m:sSup>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𝑡𝑟𝑎𝑐𝑒</m:t>
                    </m:r>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1</m:t>
                            </m:r>
                          </m:sub>
                        </m:sSub>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Sub>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2</m:t>
                        </m:r>
                        <m:sSup>
                          <m:sSupPr>
                            <m:ctrlPr>
                              <a:rPr lang="es-MX" b="0" i="1" smtClean="0">
                                <a:solidFill>
                                  <a:schemeClr val="bg1"/>
                                </a:solidFill>
                                <a:latin typeface="Cambria Math" panose="02040503050406030204" pitchFamily="18" charset="0"/>
                              </a:rPr>
                            </m:ctrlPr>
                          </m:sSupPr>
                          <m:e>
                            <m:d>
                              <m:dPr>
                                <m:ctrlPr>
                                  <a:rPr lang="es-MX" b="0" i="1" smtClean="0">
                                    <a:solidFill>
                                      <a:schemeClr val="bg1"/>
                                    </a:solidFill>
                                    <a:latin typeface="Cambria Math" panose="02040503050406030204" pitchFamily="18" charset="0"/>
                                  </a:rPr>
                                </m:ctrlPr>
                              </m:dPr>
                              <m:e>
                                <m:sSubSup>
                                  <m:sSubSupPr>
                                    <m:ctrlPr>
                                      <a:rPr lang="es-MX" b="0" i="1" smtClean="0">
                                        <a:solidFill>
                                          <a:schemeClr val="bg1"/>
                                        </a:solidFill>
                                        <a:latin typeface="Cambria Math" panose="02040503050406030204" pitchFamily="18" charset="0"/>
                                      </a:rPr>
                                    </m:ctrlPr>
                                  </m:sSubSup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bSup>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1</m:t>
                                    </m:r>
                                  </m:sub>
                                </m:sSub>
                                <m:sSubSup>
                                  <m:sSubSupPr>
                                    <m:ctrlPr>
                                      <a:rPr lang="es-MX" b="0" i="1" smtClean="0">
                                        <a:solidFill>
                                          <a:schemeClr val="bg1"/>
                                        </a:solidFill>
                                        <a:latin typeface="Cambria Math" panose="02040503050406030204" pitchFamily="18" charset="0"/>
                                      </a:rPr>
                                    </m:ctrlPr>
                                  </m:sSubSup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bSup>
                              </m:e>
                            </m:d>
                          </m:e>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p>
                      </m:e>
                    </m:d>
                  </m:oMath>
                </a14:m>
                <a:r>
                  <a:rPr lang="es-MX" dirty="0"/>
                  <a:t> </a:t>
                </a:r>
              </a:p>
            </p:txBody>
          </p:sp>
        </mc:Choice>
        <mc:Fallback xmlns="">
          <p:sp>
            <p:nvSpPr>
              <p:cNvPr id="26" name="CuadroTexto 25">
                <a:extLst>
                  <a:ext uri="{FF2B5EF4-FFF2-40B4-BE49-F238E27FC236}">
                    <a16:creationId xmlns:a16="http://schemas.microsoft.com/office/drawing/2014/main" id="{CAE0CC32-BCBB-3BF8-56CF-23D3D9C9BFB9}"/>
                  </a:ext>
                </a:extLst>
              </p:cNvPr>
              <p:cNvSpPr txBox="1">
                <a:spLocks noRot="1" noChangeAspect="1" noMove="1" noResize="1" noEditPoints="1" noAdjustHandles="1" noChangeArrowheads="1" noChangeShapeType="1" noTextEdit="1"/>
              </p:cNvSpPr>
              <p:nvPr/>
            </p:nvSpPr>
            <p:spPr>
              <a:xfrm>
                <a:off x="7255781" y="3935850"/>
                <a:ext cx="4121769" cy="484043"/>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11957C5-B39C-4C2C-1F09-CD3C388B69ED}"/>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m:t>
                      </m:r>
                      <m:r>
                        <a:rPr lang="es-MX" b="0" i="1" smtClean="0">
                          <a:latin typeface="Cambria Math" panose="02040503050406030204" pitchFamily="18" charset="0"/>
                        </a:rPr>
                        <m:t>12</m:t>
                      </m:r>
                      <m:r>
                        <a:rPr lang="es-MX" b="0" i="1" smtClean="0">
                          <a:latin typeface="Cambria Math" panose="02040503050406030204" pitchFamily="18" charset="0"/>
                        </a:rPr>
                        <m:t>  </m:t>
                      </m:r>
                    </m:oMath>
                  </m:oMathPara>
                </a14:m>
                <a:endParaRPr lang="es-MX" dirty="0"/>
              </a:p>
            </p:txBody>
          </p:sp>
        </mc:Choice>
        <mc:Fallback xmlns="">
          <p:sp>
            <p:nvSpPr>
              <p:cNvPr id="34" name="CuadroTexto 33">
                <a:extLst>
                  <a:ext uri="{FF2B5EF4-FFF2-40B4-BE49-F238E27FC236}">
                    <a16:creationId xmlns:a16="http://schemas.microsoft.com/office/drawing/2014/main" id="{111957C5-B39C-4C2C-1F09-CD3C388B69ED}"/>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6"/>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2469579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091F-5B23-C1E9-4BB2-C1825AECCB7A}"/>
            </a:ext>
          </a:extLst>
        </p:cNvPr>
        <p:cNvGrpSpPr/>
        <p:nvPr/>
      </p:nvGrpSpPr>
      <p:grpSpPr>
        <a:xfrm>
          <a:off x="0" y="0"/>
          <a:ext cx="0" cy="0"/>
          <a:chOff x="0" y="0"/>
          <a:chExt cx="0" cy="0"/>
        </a:xfrm>
      </p:grpSpPr>
      <p:sp>
        <p:nvSpPr>
          <p:cNvPr id="3" name="Flecha: cheurón 2">
            <a:extLst>
              <a:ext uri="{FF2B5EF4-FFF2-40B4-BE49-F238E27FC236}">
                <a16:creationId xmlns:a16="http://schemas.microsoft.com/office/drawing/2014/main" id="{86D62245-FDBE-39D7-3E8B-E0E672479552}"/>
              </a:ext>
            </a:extLst>
          </p:cNvPr>
          <p:cNvSpPr/>
          <p:nvPr/>
        </p:nvSpPr>
        <p:spPr>
          <a:xfrm>
            <a:off x="2926029" y="1536096"/>
            <a:ext cx="8970965" cy="4996783"/>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CuadroTexto 11">
            <a:extLst>
              <a:ext uri="{FF2B5EF4-FFF2-40B4-BE49-F238E27FC236}">
                <a16:creationId xmlns:a16="http://schemas.microsoft.com/office/drawing/2014/main" id="{65320DA8-A740-2C55-F97E-AD48CE62EE53}"/>
              </a:ext>
            </a:extLst>
          </p:cNvPr>
          <p:cNvSpPr txBox="1"/>
          <p:nvPr/>
        </p:nvSpPr>
        <p:spPr>
          <a:xfrm>
            <a:off x="3246452" y="1735646"/>
            <a:ext cx="1774872" cy="461665"/>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Predicción</a:t>
            </a:r>
            <a:endParaRPr lang="es-MX" sz="2400" dirty="0">
              <a:solidFill>
                <a:schemeClr val="bg1"/>
              </a:solidFill>
            </a:endParaRPr>
          </a:p>
        </p:txBody>
      </p:sp>
      <p:sp>
        <p:nvSpPr>
          <p:cNvPr id="5" name="Flecha: cheurón 4">
            <a:extLst>
              <a:ext uri="{FF2B5EF4-FFF2-40B4-BE49-F238E27FC236}">
                <a16:creationId xmlns:a16="http://schemas.microsoft.com/office/drawing/2014/main" id="{C7316114-7A49-BD1E-3A48-E9DD33CCE6AA}"/>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B497AE98-7BF9-25FD-4F66-97EC8DA8F990}"/>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0FA990D8-BE4C-20A4-4090-FF1CC4806BE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2A5D8DBB-FD65-F2E7-CCED-72FA3404F31D}"/>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D877E8C8-F3EC-557B-3262-14E42A0929FC}"/>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C76A333D-F2F3-69CE-8061-4881184998E0}"/>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44D084F5-0E32-0E50-C996-0AFE650019DC}"/>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B07863D2-EDF7-98B3-F6DC-556D9BB9DB1B}"/>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1FCBECF8-83ED-6F38-4F80-8153A83C5D7C}"/>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520A497B-58F5-C7B6-B31F-A00462D8D0B9}"/>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21B55FDF-3382-B53F-F95A-4E139D424E9A}"/>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E12E71BD-237A-04FE-BD8D-CE221C325394}"/>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cheurón 21">
            <a:extLst>
              <a:ext uri="{FF2B5EF4-FFF2-40B4-BE49-F238E27FC236}">
                <a16:creationId xmlns:a16="http://schemas.microsoft.com/office/drawing/2014/main" id="{2BE5318D-9461-A2A3-9CC7-D95A0DCFAF3F}"/>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3" name="CuadroTexto 22">
            <a:extLst>
              <a:ext uri="{FF2B5EF4-FFF2-40B4-BE49-F238E27FC236}">
                <a16:creationId xmlns:a16="http://schemas.microsoft.com/office/drawing/2014/main" id="{306A3BDE-0019-9DE6-D8E5-A1CD2A20683F}"/>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4" name="Flecha: cheurón 3">
            <a:extLst>
              <a:ext uri="{FF2B5EF4-FFF2-40B4-BE49-F238E27FC236}">
                <a16:creationId xmlns:a16="http://schemas.microsoft.com/office/drawing/2014/main" id="{E14235E6-DA47-EFB2-4079-C980D3FAA3BB}"/>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DAFBB5FE-3B7E-7E4D-AED2-642AE42A4CB3}"/>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29" name="Flecha: cheurón 28">
            <a:extLst>
              <a:ext uri="{FF2B5EF4-FFF2-40B4-BE49-F238E27FC236}">
                <a16:creationId xmlns:a16="http://schemas.microsoft.com/office/drawing/2014/main" id="{01EB9CDD-4423-8B9C-ED3A-E5B6BFA872F5}"/>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1" name="CuadroTexto 30">
            <a:extLst>
              <a:ext uri="{FF2B5EF4-FFF2-40B4-BE49-F238E27FC236}">
                <a16:creationId xmlns:a16="http://schemas.microsoft.com/office/drawing/2014/main" id="{15DE5AC0-BBC0-B7A1-AB53-9EB44EED74EE}"/>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32" name="CuadroTexto 31">
            <a:extLst>
              <a:ext uri="{FF2B5EF4-FFF2-40B4-BE49-F238E27FC236}">
                <a16:creationId xmlns:a16="http://schemas.microsoft.com/office/drawing/2014/main" id="{DD689ADD-8748-C0F6-3F8C-B74ECB2E462A}"/>
              </a:ext>
            </a:extLst>
          </p:cNvPr>
          <p:cNvSpPr txBox="1"/>
          <p:nvPr/>
        </p:nvSpPr>
        <p:spPr>
          <a:xfrm>
            <a:off x="6884433" y="1803657"/>
            <a:ext cx="4815265" cy="523220"/>
          </a:xfrm>
          <a:prstGeom prst="rect">
            <a:avLst/>
          </a:prstGeom>
          <a:noFill/>
        </p:spPr>
        <p:txBody>
          <a:bodyPr wrap="square">
            <a:spAutoFit/>
          </a:bodyPr>
          <a:lstStyle/>
          <a:p>
            <a:pPr algn="ctr"/>
            <a:r>
              <a:rPr lang="es-MX" sz="2800" b="1" dirty="0">
                <a:solidFill>
                  <a:schemeClr val="bg1"/>
                </a:solidFill>
                <a:latin typeface="Montserrat Light" panose="00000400000000000000" pitchFamily="2" charset="0"/>
              </a:rPr>
              <a:t>Regresión Logística</a:t>
            </a:r>
            <a:endParaRPr lang="es-MX" sz="2800" dirty="0">
              <a:solidFill>
                <a:schemeClr val="bg1"/>
              </a:solidFill>
            </a:endParaRPr>
          </a:p>
        </p:txBody>
      </p:sp>
      <p:pic>
        <p:nvPicPr>
          <p:cNvPr id="34" name="Imagen 33">
            <a:extLst>
              <a:ext uri="{FF2B5EF4-FFF2-40B4-BE49-F238E27FC236}">
                <a16:creationId xmlns:a16="http://schemas.microsoft.com/office/drawing/2014/main" id="{8C64FB9D-415B-C74D-14EF-5CB5602FAF42}"/>
              </a:ext>
            </a:extLst>
          </p:cNvPr>
          <p:cNvPicPr>
            <a:picLocks noChangeAspect="1"/>
          </p:cNvPicPr>
          <p:nvPr/>
        </p:nvPicPr>
        <p:blipFill>
          <a:blip r:embed="rId2"/>
          <a:stretch>
            <a:fillRect/>
          </a:stretch>
        </p:blipFill>
        <p:spPr>
          <a:xfrm>
            <a:off x="7337596" y="3821805"/>
            <a:ext cx="3908941" cy="2079224"/>
          </a:xfrm>
          <a:prstGeom prst="rect">
            <a:avLst/>
          </a:prstGeom>
        </p:spPr>
      </p:pic>
      <p:pic>
        <p:nvPicPr>
          <p:cNvPr id="36" name="Imagen 35">
            <a:extLst>
              <a:ext uri="{FF2B5EF4-FFF2-40B4-BE49-F238E27FC236}">
                <a16:creationId xmlns:a16="http://schemas.microsoft.com/office/drawing/2014/main" id="{12E6D917-77E1-0415-DBCF-BFCCFEDC8319}"/>
              </a:ext>
            </a:extLst>
          </p:cNvPr>
          <p:cNvPicPr>
            <a:picLocks noChangeAspect="1"/>
          </p:cNvPicPr>
          <p:nvPr/>
        </p:nvPicPr>
        <p:blipFill rotWithShape="1">
          <a:blip r:embed="rId3"/>
          <a:srcRect r="49037"/>
          <a:stretch/>
        </p:blipFill>
        <p:spPr>
          <a:xfrm>
            <a:off x="3215661" y="2590487"/>
            <a:ext cx="3766358" cy="3383905"/>
          </a:xfrm>
          <a:prstGeom prst="rect">
            <a:avLst/>
          </a:prstGeom>
        </p:spPr>
      </p:pic>
      <p:sp>
        <p:nvSpPr>
          <p:cNvPr id="38" name="CuadroTexto 37">
            <a:extLst>
              <a:ext uri="{FF2B5EF4-FFF2-40B4-BE49-F238E27FC236}">
                <a16:creationId xmlns:a16="http://schemas.microsoft.com/office/drawing/2014/main" id="{BF62B9C3-CADB-8D15-6C54-7D282BCDB8BA}"/>
              </a:ext>
            </a:extLst>
          </p:cNvPr>
          <p:cNvSpPr txBox="1"/>
          <p:nvPr/>
        </p:nvSpPr>
        <p:spPr>
          <a:xfrm>
            <a:off x="3192816" y="5974392"/>
            <a:ext cx="3812048" cy="338554"/>
          </a:xfrm>
          <a:prstGeom prst="rect">
            <a:avLst/>
          </a:prstGeom>
          <a:noFill/>
        </p:spPr>
        <p:txBody>
          <a:bodyPr wrap="square">
            <a:spAutoFit/>
          </a:bodyPr>
          <a:lstStyle/>
          <a:p>
            <a:r>
              <a:rPr lang="es-MX" sz="800" dirty="0" err="1">
                <a:solidFill>
                  <a:schemeClr val="bg1"/>
                </a:solidFill>
                <a:latin typeface="Montserrat Light" panose="00000400000000000000" pitchFamily="2" charset="0"/>
              </a:rPr>
              <a:t>Guillemaud</a:t>
            </a:r>
            <a:r>
              <a:rPr lang="es-MX" sz="800" dirty="0">
                <a:solidFill>
                  <a:schemeClr val="bg1"/>
                </a:solidFill>
                <a:latin typeface="Montserrat Light" panose="00000400000000000000" pitchFamily="2" charset="0"/>
              </a:rPr>
              <a:t>, M. (2023). </a:t>
            </a:r>
            <a:r>
              <a:rPr lang="es-MX" sz="800" dirty="0" err="1">
                <a:solidFill>
                  <a:schemeClr val="bg1"/>
                </a:solidFill>
                <a:latin typeface="Montserrat Light" panose="00000400000000000000" pitchFamily="2" charset="0"/>
              </a:rPr>
              <a:t>Epileptic</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seizure</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prediction</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with</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hyperbolic</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embedding</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of</a:t>
            </a:r>
            <a:r>
              <a:rPr lang="es-MX" sz="800" dirty="0">
                <a:solidFill>
                  <a:schemeClr val="bg1"/>
                </a:solidFill>
                <a:latin typeface="Montserrat Light" panose="00000400000000000000" pitchFamily="2" charset="0"/>
              </a:rPr>
              <a:t> EEG </a:t>
            </a:r>
            <a:r>
              <a:rPr lang="es-MX" sz="800" dirty="0" err="1">
                <a:solidFill>
                  <a:schemeClr val="bg1"/>
                </a:solidFill>
                <a:latin typeface="Montserrat Light" panose="00000400000000000000" pitchFamily="2" charset="0"/>
              </a:rPr>
              <a:t>connectivity</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networks</a:t>
            </a:r>
            <a:r>
              <a:rPr lang="es-MX" sz="800" dirty="0">
                <a:solidFill>
                  <a:schemeClr val="bg1"/>
                </a:solidFill>
                <a:latin typeface="Montserrat Light" panose="00000400000000000000" pitchFamily="2" charset="0"/>
              </a:rPr>
              <a:t>. Poster</a:t>
            </a:r>
          </a:p>
        </p:txBody>
      </p:sp>
      <p:sp>
        <p:nvSpPr>
          <p:cNvPr id="40" name="CuadroTexto 39">
            <a:extLst>
              <a:ext uri="{FF2B5EF4-FFF2-40B4-BE49-F238E27FC236}">
                <a16:creationId xmlns:a16="http://schemas.microsoft.com/office/drawing/2014/main" id="{9DCA5D01-69A2-53F8-83AE-2B7C2FA46236}"/>
              </a:ext>
            </a:extLst>
          </p:cNvPr>
          <p:cNvSpPr txBox="1"/>
          <p:nvPr/>
        </p:nvSpPr>
        <p:spPr>
          <a:xfrm>
            <a:off x="7314363" y="5974392"/>
            <a:ext cx="3908941" cy="338554"/>
          </a:xfrm>
          <a:prstGeom prst="rect">
            <a:avLst/>
          </a:prstGeom>
          <a:noFill/>
        </p:spPr>
        <p:txBody>
          <a:bodyPr wrap="square">
            <a:spAutoFit/>
          </a:bodyPr>
          <a:lstStyle/>
          <a:p>
            <a:r>
              <a:rPr lang="es-MX" sz="800" dirty="0">
                <a:solidFill>
                  <a:schemeClr val="bg1"/>
                </a:solidFill>
                <a:latin typeface="Montserrat Light" panose="00000400000000000000" pitchFamily="2" charset="0"/>
              </a:rPr>
              <a:t>COUSYN, Louis, et al. </a:t>
            </a:r>
            <a:r>
              <a:rPr lang="es-MX" sz="800" dirty="0" err="1">
                <a:solidFill>
                  <a:schemeClr val="bg1"/>
                </a:solidFill>
                <a:latin typeface="Montserrat Light" panose="00000400000000000000" pitchFamily="2" charset="0"/>
              </a:rPr>
              <a:t>Daily</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resting‐state</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intracranial</a:t>
            </a:r>
            <a:r>
              <a:rPr lang="es-MX" sz="800" dirty="0">
                <a:solidFill>
                  <a:schemeClr val="bg1"/>
                </a:solidFill>
                <a:latin typeface="Montserrat Light" panose="00000400000000000000" pitchFamily="2" charset="0"/>
              </a:rPr>
              <a:t> EEG </a:t>
            </a:r>
            <a:r>
              <a:rPr lang="es-MX" sz="800" dirty="0" err="1">
                <a:solidFill>
                  <a:schemeClr val="bg1"/>
                </a:solidFill>
                <a:latin typeface="Montserrat Light" panose="00000400000000000000" pitchFamily="2" charset="0"/>
              </a:rPr>
              <a:t>connectivity</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for</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seizure</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risk</a:t>
            </a:r>
            <a:r>
              <a:rPr lang="es-MX" sz="800" dirty="0">
                <a:solidFill>
                  <a:schemeClr val="bg1"/>
                </a:solidFill>
                <a:latin typeface="Montserrat Light" panose="00000400000000000000" pitchFamily="2" charset="0"/>
              </a:rPr>
              <a:t> </a:t>
            </a:r>
            <a:r>
              <a:rPr lang="es-MX" sz="800" dirty="0" err="1">
                <a:solidFill>
                  <a:schemeClr val="bg1"/>
                </a:solidFill>
                <a:latin typeface="Montserrat Light" panose="00000400000000000000" pitchFamily="2" charset="0"/>
              </a:rPr>
              <a:t>forecasts</a:t>
            </a:r>
            <a:r>
              <a:rPr lang="es-MX" sz="800" dirty="0">
                <a:solidFill>
                  <a:schemeClr val="bg1"/>
                </a:solidFill>
                <a:latin typeface="Montserrat Light" panose="00000400000000000000" pitchFamily="2" charset="0"/>
              </a:rPr>
              <a:t>. Epilepsia, 2023, vol. 64, no 2, p. e23-e29.</a:t>
            </a:r>
          </a:p>
        </p:txBody>
      </p:sp>
      <p:sp>
        <p:nvSpPr>
          <p:cNvPr id="42" name="CuadroTexto 41">
            <a:extLst>
              <a:ext uri="{FF2B5EF4-FFF2-40B4-BE49-F238E27FC236}">
                <a16:creationId xmlns:a16="http://schemas.microsoft.com/office/drawing/2014/main" id="{7688AD10-4C3A-D8E3-CF47-5064FC44D825}"/>
              </a:ext>
            </a:extLst>
          </p:cNvPr>
          <p:cNvSpPr txBox="1"/>
          <p:nvPr/>
        </p:nvSpPr>
        <p:spPr>
          <a:xfrm>
            <a:off x="7255802" y="2432321"/>
            <a:ext cx="4072526" cy="1169551"/>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Enfoque estadístico y un algoritmo de </a:t>
            </a:r>
            <a:r>
              <a:rPr lang="es-MX" i="1" dirty="0">
                <a:solidFill>
                  <a:schemeClr val="bg1"/>
                </a:solidFill>
                <a:latin typeface="Montserrat Light" panose="00000400000000000000" pitchFamily="2" charset="0"/>
              </a:rPr>
              <a:t>machine </a:t>
            </a:r>
            <a:r>
              <a:rPr lang="es-MX" i="1" dirty="0" err="1">
                <a:solidFill>
                  <a:schemeClr val="bg1"/>
                </a:solidFill>
                <a:latin typeface="Montserrat Light" panose="00000400000000000000" pitchFamily="2" charset="0"/>
              </a:rPr>
              <a:t>learning</a:t>
            </a:r>
            <a:r>
              <a:rPr lang="es-MX" dirty="0">
                <a:solidFill>
                  <a:schemeClr val="bg1"/>
                </a:solidFill>
                <a:latin typeface="Montserrat Light" panose="00000400000000000000" pitchFamily="2" charset="0"/>
              </a:rPr>
              <a:t> que se utiliza para problemas de clasificación y se basa en el concepto de probabilidad. Se utiliza cuando la variable dependiente es categórica.</a:t>
            </a:r>
          </a:p>
        </p:txBody>
      </p:sp>
      <mc:AlternateContent xmlns:mc="http://schemas.openxmlformats.org/markup-compatibility/2006" xmlns:a14="http://schemas.microsoft.com/office/drawing/2010/main">
        <mc:Choice Requires="a14">
          <p:sp>
            <p:nvSpPr>
              <p:cNvPr id="43" name="CuadroTexto 42">
                <a:extLst>
                  <a:ext uri="{FF2B5EF4-FFF2-40B4-BE49-F238E27FC236}">
                    <a16:creationId xmlns:a16="http://schemas.microsoft.com/office/drawing/2014/main" id="{8772FCD8-2266-7B02-C69F-0263E698BF21}"/>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13  </m:t>
                      </m:r>
                    </m:oMath>
                  </m:oMathPara>
                </a14:m>
                <a:endParaRPr lang="es-MX" dirty="0"/>
              </a:p>
            </p:txBody>
          </p:sp>
        </mc:Choice>
        <mc:Fallback xmlns="">
          <p:sp>
            <p:nvSpPr>
              <p:cNvPr id="43" name="CuadroTexto 42">
                <a:extLst>
                  <a:ext uri="{FF2B5EF4-FFF2-40B4-BE49-F238E27FC236}">
                    <a16:creationId xmlns:a16="http://schemas.microsoft.com/office/drawing/2014/main" id="{8772FCD8-2266-7B02-C69F-0263E698BF21}"/>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4"/>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2450611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A522-E31C-490D-54B5-97B42C14C62A}"/>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91160D29-799E-22D1-ABD1-1745F612D8DC}"/>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45ACDF7A-F983-DA07-2F12-EA5502B6754D}"/>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156F671-04B6-5784-E1A3-6B96EC3BC651}"/>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E9CB9DF5-089A-D0C2-DA03-223C6E27AACB}"/>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BCFCD100-80C3-392E-00AE-91B3EB8A5B97}"/>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7309F777-D5D7-92E4-8C44-0548BFBF3D56}"/>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2098BA92-AB74-F212-210B-CC69BAD79F59}"/>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45049827-FB0F-B075-A851-5410925CA7E4}"/>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C8D29A9F-6D90-CE2B-627B-D4AE715B2609}"/>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99CE5BAE-7929-A553-36FF-091CE8CE5BC5}"/>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22DECF68-C95F-7F91-BDCB-0EDF04C32FB6}"/>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EC0A59A1-1FA7-47F0-3852-E0B30205C871}"/>
              </a:ext>
            </a:extLst>
          </p:cNvPr>
          <p:cNvSpPr/>
          <p:nvPr/>
        </p:nvSpPr>
        <p:spPr>
          <a:xfrm>
            <a:off x="58077" y="9939"/>
            <a:ext cx="9629515"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4" name="Imagen 3" descr="Texto&#10;&#10;Descripción generada automáticamente">
            <a:extLst>
              <a:ext uri="{FF2B5EF4-FFF2-40B4-BE49-F238E27FC236}">
                <a16:creationId xmlns:a16="http://schemas.microsoft.com/office/drawing/2014/main" id="{769526F2-A8F6-AD7C-558C-211A2301A6E5}"/>
              </a:ext>
            </a:extLst>
          </p:cNvPr>
          <p:cNvPicPr>
            <a:picLocks noChangeAspect="1"/>
          </p:cNvPicPr>
          <p:nvPr/>
        </p:nvPicPr>
        <p:blipFill>
          <a:blip r:embed="rId2"/>
          <a:stretch>
            <a:fillRect/>
          </a:stretch>
        </p:blipFill>
        <p:spPr>
          <a:xfrm>
            <a:off x="674313" y="2790586"/>
            <a:ext cx="2715315" cy="1019601"/>
          </a:xfrm>
          <a:prstGeom prst="rect">
            <a:avLst/>
          </a:prstGeom>
        </p:spPr>
      </p:pic>
      <p:pic>
        <p:nvPicPr>
          <p:cNvPr id="6" name="Imagen 5" descr="Interfaz de usuario gráfica, Texto, Aplicación&#10;&#10;Descripción generada automáticamente">
            <a:extLst>
              <a:ext uri="{FF2B5EF4-FFF2-40B4-BE49-F238E27FC236}">
                <a16:creationId xmlns:a16="http://schemas.microsoft.com/office/drawing/2014/main" id="{FA9A3E82-C883-E64F-C0A7-ADD9243FBE87}"/>
              </a:ext>
            </a:extLst>
          </p:cNvPr>
          <p:cNvPicPr>
            <a:picLocks noChangeAspect="1"/>
          </p:cNvPicPr>
          <p:nvPr/>
        </p:nvPicPr>
        <p:blipFill>
          <a:blip r:embed="rId3"/>
          <a:stretch>
            <a:fillRect/>
          </a:stretch>
        </p:blipFill>
        <p:spPr>
          <a:xfrm>
            <a:off x="1202052" y="1612986"/>
            <a:ext cx="1659836" cy="813708"/>
          </a:xfrm>
          <a:prstGeom prst="rect">
            <a:avLst/>
          </a:prstGeom>
        </p:spPr>
      </p:pic>
      <p:pic>
        <p:nvPicPr>
          <p:cNvPr id="7" name="Imagen 6" descr="Imagen que contiene Logotipo&#10;&#10;Descripción generada automáticamente">
            <a:extLst>
              <a:ext uri="{FF2B5EF4-FFF2-40B4-BE49-F238E27FC236}">
                <a16:creationId xmlns:a16="http://schemas.microsoft.com/office/drawing/2014/main" id="{7C6F9F6B-3060-7317-AC85-4F088B86D302}"/>
              </a:ext>
            </a:extLst>
          </p:cNvPr>
          <p:cNvPicPr>
            <a:picLocks noChangeAspect="1"/>
          </p:cNvPicPr>
          <p:nvPr/>
        </p:nvPicPr>
        <p:blipFill>
          <a:blip r:embed="rId4"/>
          <a:stretch>
            <a:fillRect/>
          </a:stretch>
        </p:blipFill>
        <p:spPr>
          <a:xfrm>
            <a:off x="888970" y="4174079"/>
            <a:ext cx="2286000" cy="707044"/>
          </a:xfrm>
          <a:prstGeom prst="rect">
            <a:avLst/>
          </a:prstGeom>
        </p:spPr>
      </p:pic>
      <p:pic>
        <p:nvPicPr>
          <p:cNvPr id="8" name="Imagen 7" descr="Imagen que contiene señal, dibujo, reloj&#10;&#10;Descripción generada automáticamente">
            <a:extLst>
              <a:ext uri="{FF2B5EF4-FFF2-40B4-BE49-F238E27FC236}">
                <a16:creationId xmlns:a16="http://schemas.microsoft.com/office/drawing/2014/main" id="{E7E99AFE-ED46-DDEC-998B-446B8C17C8F3}"/>
              </a:ext>
            </a:extLst>
          </p:cNvPr>
          <p:cNvPicPr>
            <a:picLocks noChangeAspect="1"/>
          </p:cNvPicPr>
          <p:nvPr/>
        </p:nvPicPr>
        <p:blipFill>
          <a:blip r:embed="rId5"/>
          <a:stretch>
            <a:fillRect/>
          </a:stretch>
        </p:blipFill>
        <p:spPr>
          <a:xfrm>
            <a:off x="640693" y="5245014"/>
            <a:ext cx="2782554" cy="578979"/>
          </a:xfrm>
          <a:prstGeom prst="rect">
            <a:avLst/>
          </a:prstGeom>
        </p:spPr>
      </p:pic>
      <p:sp>
        <p:nvSpPr>
          <p:cNvPr id="9" name="Flecha: cheurón 8">
            <a:extLst>
              <a:ext uri="{FF2B5EF4-FFF2-40B4-BE49-F238E27FC236}">
                <a16:creationId xmlns:a16="http://schemas.microsoft.com/office/drawing/2014/main" id="{A41CE36D-AF4F-ED6C-804F-F4009B3E373C}"/>
              </a:ext>
            </a:extLst>
          </p:cNvPr>
          <p:cNvSpPr/>
          <p:nvPr/>
        </p:nvSpPr>
        <p:spPr>
          <a:xfrm>
            <a:off x="7949684" y="1437470"/>
            <a:ext cx="3568003" cy="4745434"/>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CuadroTexto 10">
            <a:extLst>
              <a:ext uri="{FF2B5EF4-FFF2-40B4-BE49-F238E27FC236}">
                <a16:creationId xmlns:a16="http://schemas.microsoft.com/office/drawing/2014/main" id="{D073A8FB-D971-0ED8-5A76-78742F89B132}"/>
              </a:ext>
            </a:extLst>
          </p:cNvPr>
          <p:cNvSpPr txBox="1"/>
          <p:nvPr/>
        </p:nvSpPr>
        <p:spPr>
          <a:xfrm>
            <a:off x="3698211" y="2559753"/>
            <a:ext cx="3120502" cy="461665"/>
          </a:xfrm>
          <a:prstGeom prst="rect">
            <a:avLst/>
          </a:prstGeom>
          <a:noFill/>
        </p:spPr>
        <p:txBody>
          <a:bodyPr wrap="square">
            <a:spAutoFit/>
          </a:bodyPr>
          <a:lstStyle/>
          <a:p>
            <a:pPr algn="ctr"/>
            <a:r>
              <a:rPr lang="es-MX" sz="2400" b="1" dirty="0">
                <a:solidFill>
                  <a:srgbClr val="C00000"/>
                </a:solidFill>
                <a:latin typeface="Montserrat Light" panose="00000400000000000000" pitchFamily="2" charset="0"/>
              </a:rPr>
              <a:t>Universidad Local</a:t>
            </a:r>
            <a:endParaRPr lang="es-MX" sz="2400" dirty="0">
              <a:solidFill>
                <a:srgbClr val="C00000"/>
              </a:solidFill>
            </a:endParaRPr>
          </a:p>
        </p:txBody>
      </p:sp>
      <p:sp>
        <p:nvSpPr>
          <p:cNvPr id="13" name="CuadroTexto 12">
            <a:extLst>
              <a:ext uri="{FF2B5EF4-FFF2-40B4-BE49-F238E27FC236}">
                <a16:creationId xmlns:a16="http://schemas.microsoft.com/office/drawing/2014/main" id="{A38A91E4-5CF3-5899-1376-BE6B8F07783C}"/>
              </a:ext>
            </a:extLst>
          </p:cNvPr>
          <p:cNvSpPr txBox="1"/>
          <p:nvPr/>
        </p:nvSpPr>
        <p:spPr>
          <a:xfrm>
            <a:off x="3698211" y="4112102"/>
            <a:ext cx="3120502" cy="830997"/>
          </a:xfrm>
          <a:prstGeom prst="rect">
            <a:avLst/>
          </a:prstGeom>
          <a:noFill/>
        </p:spPr>
        <p:txBody>
          <a:bodyPr wrap="square">
            <a:spAutoFit/>
          </a:bodyPr>
          <a:lstStyle/>
          <a:p>
            <a:pPr algn="ctr"/>
            <a:r>
              <a:rPr lang="es-MX" sz="2400" b="1" dirty="0">
                <a:solidFill>
                  <a:srgbClr val="C00000"/>
                </a:solidFill>
                <a:latin typeface="Montserrat Light" panose="00000400000000000000" pitchFamily="2" charset="0"/>
              </a:rPr>
              <a:t>Pasantía de Investigación</a:t>
            </a:r>
            <a:endParaRPr lang="es-MX" sz="2400" dirty="0">
              <a:solidFill>
                <a:srgbClr val="C00000"/>
              </a:solidFill>
            </a:endParaRPr>
          </a:p>
        </p:txBody>
      </p:sp>
      <p:sp>
        <p:nvSpPr>
          <p:cNvPr id="14" name="CuadroTexto 13">
            <a:extLst>
              <a:ext uri="{FF2B5EF4-FFF2-40B4-BE49-F238E27FC236}">
                <a16:creationId xmlns:a16="http://schemas.microsoft.com/office/drawing/2014/main" id="{13C31DD2-7956-3193-68C9-6B59C448589A}"/>
              </a:ext>
            </a:extLst>
          </p:cNvPr>
          <p:cNvSpPr txBox="1"/>
          <p:nvPr/>
        </p:nvSpPr>
        <p:spPr>
          <a:xfrm>
            <a:off x="3698211" y="5303670"/>
            <a:ext cx="3120502" cy="461665"/>
          </a:xfrm>
          <a:prstGeom prst="rect">
            <a:avLst/>
          </a:prstGeom>
          <a:noFill/>
        </p:spPr>
        <p:txBody>
          <a:bodyPr wrap="square">
            <a:spAutoFit/>
          </a:bodyPr>
          <a:lstStyle/>
          <a:p>
            <a:pPr algn="ctr"/>
            <a:r>
              <a:rPr lang="es-MX" sz="2400" b="1" dirty="0">
                <a:solidFill>
                  <a:srgbClr val="C00000"/>
                </a:solidFill>
                <a:latin typeface="Montserrat Light" panose="00000400000000000000" pitchFamily="2" charset="0"/>
              </a:rPr>
              <a:t>Datos</a:t>
            </a:r>
            <a:endParaRPr lang="es-MX" sz="2400" dirty="0">
              <a:solidFill>
                <a:srgbClr val="C00000"/>
              </a:solidFill>
            </a:endParaRPr>
          </a:p>
        </p:txBody>
      </p:sp>
      <p:sp>
        <p:nvSpPr>
          <p:cNvPr id="15" name="CuadroTexto 14">
            <a:extLst>
              <a:ext uri="{FF2B5EF4-FFF2-40B4-BE49-F238E27FC236}">
                <a16:creationId xmlns:a16="http://schemas.microsoft.com/office/drawing/2014/main" id="{03DAEC73-8F35-60A5-B9E2-504A3EBCCB24}"/>
              </a:ext>
            </a:extLst>
          </p:cNvPr>
          <p:cNvSpPr txBox="1"/>
          <p:nvPr/>
        </p:nvSpPr>
        <p:spPr>
          <a:xfrm>
            <a:off x="8282572" y="3117689"/>
            <a:ext cx="2902226" cy="1384995"/>
          </a:xfrm>
          <a:prstGeom prst="rect">
            <a:avLst/>
          </a:prstGeom>
          <a:noFill/>
        </p:spPr>
        <p:txBody>
          <a:bodyPr wrap="square">
            <a:spAutoFit/>
          </a:bodyPr>
          <a:lstStyle/>
          <a:p>
            <a:pPr algn="ctr"/>
            <a:r>
              <a:rPr lang="es-MX" dirty="0">
                <a:solidFill>
                  <a:schemeClr val="bg1"/>
                </a:solidFill>
                <a:latin typeface="Montserrat Light" panose="00000400000000000000" pitchFamily="2" charset="0"/>
              </a:rPr>
              <a:t>Ponencia en evento Internacional</a:t>
            </a:r>
          </a:p>
          <a:p>
            <a:pPr algn="ctr"/>
            <a:endParaRPr lang="es-MX" dirty="0">
              <a:solidFill>
                <a:schemeClr val="bg1"/>
              </a:solidFill>
              <a:latin typeface="Montserrat Light" panose="00000400000000000000" pitchFamily="2" charset="0"/>
            </a:endParaRPr>
          </a:p>
          <a:p>
            <a:pPr algn="ctr"/>
            <a:r>
              <a:rPr lang="es-MX" dirty="0">
                <a:solidFill>
                  <a:schemeClr val="bg1"/>
                </a:solidFill>
                <a:latin typeface="Montserrat Light" panose="00000400000000000000" pitchFamily="2" charset="0"/>
              </a:rPr>
              <a:t>y/o</a:t>
            </a:r>
          </a:p>
          <a:p>
            <a:pPr algn="ctr"/>
            <a:endParaRPr lang="es-MX" dirty="0">
              <a:solidFill>
                <a:schemeClr val="bg1"/>
              </a:solidFill>
              <a:latin typeface="Montserrat Light" panose="00000400000000000000" pitchFamily="2" charset="0"/>
            </a:endParaRPr>
          </a:p>
          <a:p>
            <a:pPr algn="ctr"/>
            <a:r>
              <a:rPr lang="es-MX" dirty="0">
                <a:solidFill>
                  <a:schemeClr val="bg1"/>
                </a:solidFill>
                <a:latin typeface="Montserrat Light" panose="00000400000000000000" pitchFamily="2" charset="0"/>
              </a:rPr>
              <a:t>Escritura de </a:t>
            </a:r>
            <a:r>
              <a:rPr lang="es-MX" dirty="0" err="1">
                <a:solidFill>
                  <a:schemeClr val="bg1"/>
                </a:solidFill>
                <a:latin typeface="Montserrat Light" panose="00000400000000000000" pitchFamily="2" charset="0"/>
              </a:rPr>
              <a:t>Paper</a:t>
            </a:r>
            <a:endParaRPr lang="es-MX" dirty="0">
              <a:solidFill>
                <a:schemeClr val="bg1"/>
              </a:solidFill>
              <a:latin typeface="Montserrat Light" panose="00000400000000000000" pitchFamily="2"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21BD059-CF9B-F78A-1C8B-F1B31EA90732}"/>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14  </m:t>
                      </m:r>
                    </m:oMath>
                  </m:oMathPara>
                </a14:m>
                <a:endParaRPr lang="es-MX" dirty="0"/>
              </a:p>
            </p:txBody>
          </p:sp>
        </mc:Choice>
        <mc:Fallback xmlns="">
          <p:sp>
            <p:nvSpPr>
              <p:cNvPr id="16" name="CuadroTexto 15">
                <a:extLst>
                  <a:ext uri="{FF2B5EF4-FFF2-40B4-BE49-F238E27FC236}">
                    <a16:creationId xmlns:a16="http://schemas.microsoft.com/office/drawing/2014/main" id="{521BD059-CF9B-F78A-1C8B-F1B31EA90732}"/>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6"/>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1847664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421D-E4C1-BCEA-3BEC-9C5DC6F0DA77}"/>
            </a:ext>
          </a:extLst>
        </p:cNvPr>
        <p:cNvGrpSpPr/>
        <p:nvPr/>
      </p:nvGrpSpPr>
      <p:grpSpPr>
        <a:xfrm>
          <a:off x="0" y="0"/>
          <a:ext cx="0" cy="0"/>
          <a:chOff x="0" y="0"/>
          <a:chExt cx="0" cy="0"/>
        </a:xfrm>
      </p:grpSpPr>
      <p:sp>
        <p:nvSpPr>
          <p:cNvPr id="18" name="Flecha: cheurón 17">
            <a:extLst>
              <a:ext uri="{FF2B5EF4-FFF2-40B4-BE49-F238E27FC236}">
                <a16:creationId xmlns:a16="http://schemas.microsoft.com/office/drawing/2014/main" id="{16F3CEAB-EC79-069D-2A8A-C997CBA9D1B4}"/>
              </a:ext>
            </a:extLst>
          </p:cNvPr>
          <p:cNvSpPr/>
          <p:nvPr/>
        </p:nvSpPr>
        <p:spPr>
          <a:xfrm>
            <a:off x="2396695" y="5012900"/>
            <a:ext cx="7282379" cy="946526"/>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5" name="Flecha: cheurón 4">
            <a:extLst>
              <a:ext uri="{FF2B5EF4-FFF2-40B4-BE49-F238E27FC236}">
                <a16:creationId xmlns:a16="http://schemas.microsoft.com/office/drawing/2014/main" id="{D8A4A726-ECFB-56DC-AE4B-C91EAA9B6610}"/>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7A9DA46C-0DE9-1486-EA61-8A4FFE7F5B71}"/>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6BA257C9-893B-7A4E-7F87-373D738817D2}"/>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C2BD4505-7618-0F63-6F06-6E5A212B5C17}"/>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8833B541-633B-A900-ED35-FD4CA5F0AED0}"/>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1EF663F3-2737-2410-6AE7-D40CB9249165}"/>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99481325-A4A6-B186-D3DF-EC49FB767408}"/>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0F8E1FA6-2AA1-F6DD-D1D4-B12FCFCFB874}"/>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B21E58F7-91BE-C36C-1860-70D3A0319395}"/>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E64013C2-92BD-43B5-A76B-99C60DC37F10}"/>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2CF2E2CF-C41C-A659-7DAF-F51DFD942BD8}"/>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9E10B94E-CF6A-97FF-60A9-3D121E03249B}"/>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2" name="Imagen 11">
            <a:extLst>
              <a:ext uri="{FF2B5EF4-FFF2-40B4-BE49-F238E27FC236}">
                <a16:creationId xmlns:a16="http://schemas.microsoft.com/office/drawing/2014/main" id="{71C0E428-4667-DE63-B7C0-BF70023CE18B}"/>
              </a:ext>
            </a:extLst>
          </p:cNvPr>
          <p:cNvPicPr>
            <a:picLocks noChangeAspect="1"/>
          </p:cNvPicPr>
          <p:nvPr/>
        </p:nvPicPr>
        <p:blipFill>
          <a:blip r:embed="rId2"/>
          <a:stretch>
            <a:fillRect/>
          </a:stretch>
        </p:blipFill>
        <p:spPr>
          <a:xfrm>
            <a:off x="1233909" y="2163151"/>
            <a:ext cx="9607951" cy="2087782"/>
          </a:xfrm>
          <a:prstGeom prst="rect">
            <a:avLst/>
          </a:prstGeom>
        </p:spPr>
      </p:pic>
      <p:sp>
        <p:nvSpPr>
          <p:cNvPr id="16" name="CuadroTexto 15">
            <a:extLst>
              <a:ext uri="{FF2B5EF4-FFF2-40B4-BE49-F238E27FC236}">
                <a16:creationId xmlns:a16="http://schemas.microsoft.com/office/drawing/2014/main" id="{E49CFD98-CAB1-D31A-3C9F-0F9519DED256}"/>
              </a:ext>
            </a:extLst>
          </p:cNvPr>
          <p:cNvSpPr txBox="1"/>
          <p:nvPr/>
        </p:nvSpPr>
        <p:spPr>
          <a:xfrm>
            <a:off x="1233909" y="1654511"/>
            <a:ext cx="9607951" cy="461665"/>
          </a:xfrm>
          <a:prstGeom prst="rect">
            <a:avLst/>
          </a:prstGeom>
          <a:noFill/>
        </p:spPr>
        <p:txBody>
          <a:bodyPr wrap="square">
            <a:spAutoFit/>
          </a:bodyPr>
          <a:lstStyle/>
          <a:p>
            <a:pPr algn="ctr"/>
            <a:r>
              <a:rPr lang="es-MX" sz="2400" b="1" dirty="0">
                <a:solidFill>
                  <a:srgbClr val="C00000"/>
                </a:solidFill>
                <a:latin typeface="Montserrat Light" panose="00000400000000000000" pitchFamily="2" charset="0"/>
              </a:rPr>
              <a:t>Cronograma de Actividades</a:t>
            </a:r>
            <a:endParaRPr lang="es-MX" sz="2400" dirty="0">
              <a:solidFill>
                <a:srgbClr val="C00000"/>
              </a:solidFill>
            </a:endParaRPr>
          </a:p>
        </p:txBody>
      </p:sp>
      <p:sp>
        <p:nvSpPr>
          <p:cNvPr id="17" name="CuadroTexto 16">
            <a:extLst>
              <a:ext uri="{FF2B5EF4-FFF2-40B4-BE49-F238E27FC236}">
                <a16:creationId xmlns:a16="http://schemas.microsoft.com/office/drawing/2014/main" id="{1782467E-68BE-716B-FB27-16BB858A9DA1}"/>
              </a:ext>
            </a:extLst>
          </p:cNvPr>
          <p:cNvSpPr txBox="1"/>
          <p:nvPr/>
        </p:nvSpPr>
        <p:spPr>
          <a:xfrm>
            <a:off x="1233909" y="5193776"/>
            <a:ext cx="9607951"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Muchas Gracias por su Atención</a:t>
            </a:r>
            <a:endParaRPr lang="es-MX" sz="3200" b="1" dirty="0">
              <a:solidFill>
                <a:schemeClr val="bg1"/>
              </a:solidFill>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159DBB9-1EB1-C0B5-CAA1-D0F6755D9AA5}"/>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15  </m:t>
                      </m:r>
                    </m:oMath>
                  </m:oMathPara>
                </a14:m>
                <a:endParaRPr lang="es-MX" dirty="0"/>
              </a:p>
            </p:txBody>
          </p:sp>
        </mc:Choice>
        <mc:Fallback xmlns="">
          <p:sp>
            <p:nvSpPr>
              <p:cNvPr id="19" name="CuadroTexto 18">
                <a:extLst>
                  <a:ext uri="{FF2B5EF4-FFF2-40B4-BE49-F238E27FC236}">
                    <a16:creationId xmlns:a16="http://schemas.microsoft.com/office/drawing/2014/main" id="{F159DBB9-1EB1-C0B5-CAA1-D0F6755D9AA5}"/>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3"/>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39535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E8E1-527B-7B51-DD99-5056A948A4B0}"/>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C2F725F6-DA77-D9F4-C3CA-4FE4C7382B28}"/>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A455D478-7EA7-A799-93BD-BD5FE42BA7DD}"/>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298BF3EA-A565-744E-1D76-082604AF49E6}"/>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14A7AD2A-B096-C492-D85D-13691800FDB0}"/>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26326863-79DC-1AE0-B64F-48C8D1387925}"/>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BC641FE6-4844-230C-7A75-5FE1D5EA4CB4}"/>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C8DAD7F4-6F04-763B-3B68-D16A9CC7A87D}"/>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657286F3-A67B-C94A-3377-0C2E92D8E980}"/>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00A7F82A-A919-DC85-B561-FBA658914A8C}"/>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7706F826-E4E9-91CF-B590-D6C5D06B6982}"/>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B22F9BE9-F171-4A68-7B93-6BAE09DA47C4}"/>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82EEB443-3222-B91B-FFC1-592FD2A1DA8F}"/>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 name="CuadroTexto 3">
            <a:extLst>
              <a:ext uri="{FF2B5EF4-FFF2-40B4-BE49-F238E27FC236}">
                <a16:creationId xmlns:a16="http://schemas.microsoft.com/office/drawing/2014/main" id="{0BD4C218-E25D-ED4A-8682-6910746F5BC9}"/>
              </a:ext>
            </a:extLst>
          </p:cNvPr>
          <p:cNvSpPr txBox="1"/>
          <p:nvPr/>
        </p:nvSpPr>
        <p:spPr>
          <a:xfrm>
            <a:off x="69575" y="951599"/>
            <a:ext cx="12042911" cy="5509200"/>
          </a:xfrm>
          <a:prstGeom prst="rect">
            <a:avLst/>
          </a:prstGeom>
          <a:noFill/>
        </p:spPr>
        <p:txBody>
          <a:bodyPr wrap="square">
            <a:spAutoFit/>
          </a:bodyPr>
          <a:lstStyle/>
          <a:p>
            <a:r>
              <a:rPr lang="es-MX" sz="1100" dirty="0">
                <a:solidFill>
                  <a:srgbClr val="C00000"/>
                </a:solidFill>
                <a:latin typeface="Montserrat Light" panose="00000400000000000000" pitchFamily="2" charset="0"/>
              </a:rPr>
              <a:t>[1]	Stefano </a:t>
            </a:r>
            <a:r>
              <a:rPr lang="es-MX" sz="1100" dirty="0" err="1">
                <a:solidFill>
                  <a:srgbClr val="C00000"/>
                </a:solidFill>
                <a:latin typeface="Montserrat Light" panose="00000400000000000000" pitchFamily="2" charset="0"/>
              </a:rPr>
              <a:t>Boccaletti</a:t>
            </a:r>
            <a:r>
              <a:rPr lang="es-MX" sz="1100" dirty="0">
                <a:solidFill>
                  <a:srgbClr val="C00000"/>
                </a:solidFill>
                <a:latin typeface="Montserrat Light" panose="00000400000000000000" pitchFamily="2" charset="0"/>
              </a:rPr>
              <a:t>, Vito </a:t>
            </a:r>
            <a:r>
              <a:rPr lang="es-MX" sz="1100" dirty="0" err="1">
                <a:solidFill>
                  <a:srgbClr val="C00000"/>
                </a:solidFill>
                <a:latin typeface="Montserrat Light" panose="00000400000000000000" pitchFamily="2" charset="0"/>
              </a:rPr>
              <a:t>Latora</a:t>
            </a:r>
            <a:r>
              <a:rPr lang="es-MX" sz="1100" dirty="0">
                <a:solidFill>
                  <a:srgbClr val="C00000"/>
                </a:solidFill>
                <a:latin typeface="Montserrat Light" panose="00000400000000000000" pitchFamily="2" charset="0"/>
              </a:rPr>
              <a:t>, Yamir Moreno, Mario </a:t>
            </a:r>
            <a:r>
              <a:rPr lang="es-MX" sz="1100" dirty="0" err="1">
                <a:solidFill>
                  <a:srgbClr val="C00000"/>
                </a:solidFill>
                <a:latin typeface="Montserrat Light" panose="00000400000000000000" pitchFamily="2" charset="0"/>
              </a:rPr>
              <a:t>Chavez</a:t>
            </a:r>
            <a:r>
              <a:rPr lang="es-MX" sz="1100" dirty="0">
                <a:solidFill>
                  <a:srgbClr val="C00000"/>
                </a:solidFill>
                <a:latin typeface="Montserrat Light" panose="00000400000000000000" pitchFamily="2" charset="0"/>
              </a:rPr>
              <a:t>, and Dong-</a:t>
            </a:r>
            <a:r>
              <a:rPr lang="es-MX" sz="1100" dirty="0" err="1">
                <a:solidFill>
                  <a:srgbClr val="C00000"/>
                </a:solidFill>
                <a:latin typeface="Montserrat Light" panose="00000400000000000000" pitchFamily="2" charset="0"/>
              </a:rPr>
              <a:t>Uk</a:t>
            </a:r>
            <a:r>
              <a:rPr lang="es-MX" sz="1100" dirty="0">
                <a:solidFill>
                  <a:srgbClr val="C00000"/>
                </a:solidFill>
                <a:latin typeface="Montserrat Light" panose="00000400000000000000" pitchFamily="2" charset="0"/>
              </a:rPr>
              <a:t> Hwang. </a:t>
            </a:r>
            <a:r>
              <a:rPr lang="es-MX" sz="1100" dirty="0" err="1">
                <a:solidFill>
                  <a:srgbClr val="C00000"/>
                </a:solidFill>
                <a:latin typeface="Montserrat Light" panose="00000400000000000000" pitchFamily="2" charset="0"/>
              </a:rPr>
              <a:t>Complex</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Structure</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dynamics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Physics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Reports</a:t>
            </a:r>
            <a:r>
              <a:rPr lang="es-MX" sz="1100" dirty="0">
                <a:solidFill>
                  <a:srgbClr val="C00000"/>
                </a:solidFill>
                <a:latin typeface="Montserrat Light" panose="00000400000000000000" pitchFamily="2" charset="0"/>
              </a:rPr>
              <a:t>, 424(4-	5):175–308, 2006.</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[2] 	Charley </a:t>
            </a:r>
            <a:r>
              <a:rPr lang="es-MX" sz="1100" dirty="0" err="1">
                <a:solidFill>
                  <a:srgbClr val="C00000"/>
                </a:solidFill>
                <a:latin typeface="Montserrat Light" panose="00000400000000000000" pitchFamily="2" charset="0"/>
              </a:rPr>
              <a:t>Presigny</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Fabrizio</a:t>
            </a:r>
            <a:r>
              <a:rPr lang="es-MX" sz="1100" dirty="0">
                <a:solidFill>
                  <a:srgbClr val="C00000"/>
                </a:solidFill>
                <a:latin typeface="Montserrat Light" panose="00000400000000000000" pitchFamily="2" charset="0"/>
              </a:rPr>
              <a:t> De Vico </a:t>
            </a:r>
            <a:r>
              <a:rPr lang="es-MX" sz="1100" dirty="0" err="1">
                <a:solidFill>
                  <a:srgbClr val="C00000"/>
                </a:solidFill>
                <a:latin typeface="Montserrat Light" panose="00000400000000000000" pitchFamily="2" charset="0"/>
              </a:rPr>
              <a:t>Fallani</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Colloquium</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Multiscale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modeling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brain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organization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Reviews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Modern </a:t>
            </a:r>
            <a:r>
              <a:rPr lang="es-MX" sz="1100" dirty="0" err="1">
                <a:solidFill>
                  <a:srgbClr val="C00000"/>
                </a:solidFill>
                <a:latin typeface="Montserrat Light" panose="00000400000000000000" pitchFamily="2" charset="0"/>
              </a:rPr>
              <a:t>Physics</a:t>
            </a:r>
            <a:r>
              <a:rPr lang="es-MX" sz="1100" dirty="0">
                <a:solidFill>
                  <a:srgbClr val="C00000"/>
                </a:solidFill>
                <a:latin typeface="Montserrat Light" panose="00000400000000000000" pitchFamily="2" charset="0"/>
              </a:rPr>
              <a:t>, 94(3):031002, 	2022.</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[3] 	</a:t>
            </a:r>
            <a:r>
              <a:rPr lang="es-MX" sz="1100" dirty="0" err="1">
                <a:solidFill>
                  <a:srgbClr val="C00000"/>
                </a:solidFill>
                <a:latin typeface="Montserrat Light" panose="00000400000000000000" pitchFamily="2" charset="0"/>
              </a:rPr>
              <a:t>Fabrizio</a:t>
            </a:r>
            <a:r>
              <a:rPr lang="es-MX" sz="1100" dirty="0">
                <a:solidFill>
                  <a:srgbClr val="C00000"/>
                </a:solidFill>
                <a:latin typeface="Montserrat Light" panose="00000400000000000000" pitchFamily="2" charset="0"/>
              </a:rPr>
              <a:t> de Vico </a:t>
            </a:r>
            <a:r>
              <a:rPr lang="es-MX" sz="1100" dirty="0" err="1">
                <a:solidFill>
                  <a:srgbClr val="C00000"/>
                </a:solidFill>
                <a:latin typeface="Montserrat Light" panose="00000400000000000000" pitchFamily="2" charset="0"/>
              </a:rPr>
              <a:t>Fallani</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Jonas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Richiardi</a:t>
            </a:r>
            <a:r>
              <a:rPr lang="es-MX" sz="1100" dirty="0">
                <a:solidFill>
                  <a:srgbClr val="C00000"/>
                </a:solidFill>
                <a:latin typeface="Montserrat Light" panose="00000400000000000000" pitchFamily="2" charset="0"/>
              </a:rPr>
              <a:t>, Mario </a:t>
            </a:r>
            <a:r>
              <a:rPr lang="es-MX" sz="1100" dirty="0" err="1">
                <a:solidFill>
                  <a:srgbClr val="C00000"/>
                </a:solidFill>
                <a:latin typeface="Montserrat Light" panose="00000400000000000000" pitchFamily="2" charset="0"/>
              </a:rPr>
              <a:t>Chavez</a:t>
            </a:r>
            <a:r>
              <a:rPr lang="es-MX" sz="1100" dirty="0">
                <a:solidFill>
                  <a:srgbClr val="C00000"/>
                </a:solidFill>
                <a:latin typeface="Montserrat Light" panose="00000400000000000000" pitchFamily="2" charset="0"/>
              </a:rPr>
              <a:t>, and Sophie </a:t>
            </a:r>
            <a:r>
              <a:rPr lang="es-MX" sz="1100" dirty="0" err="1">
                <a:solidFill>
                  <a:srgbClr val="C00000"/>
                </a:solidFill>
                <a:latin typeface="Montserrat Light" panose="00000400000000000000" pitchFamily="2" charset="0"/>
              </a:rPr>
              <a:t>Achard</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Graphanalysis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functional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brain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practical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issues</a:t>
            </a:r>
            <a:r>
              <a:rPr lang="es-MX" sz="1100" dirty="0">
                <a:solidFill>
                  <a:srgbClr val="C00000"/>
                </a:solidFill>
                <a:latin typeface="Montserrat Light" panose="00000400000000000000" pitchFamily="2" charset="0"/>
              </a:rPr>
              <a:t> in </a:t>
            </a:r>
            <a:r>
              <a:rPr lang="es-MX" sz="1100" dirty="0" err="1">
                <a:solidFill>
                  <a:srgbClr val="C00000"/>
                </a:solidFill>
                <a:latin typeface="Montserrat Light" panose="00000400000000000000" pitchFamily="2" charset="0"/>
              </a:rPr>
              <a:t>translational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neuroscience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Philosophical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Transactions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the</a:t>
            </a:r>
            <a:r>
              <a:rPr lang="es-MX" sz="1100" dirty="0">
                <a:solidFill>
                  <a:srgbClr val="C00000"/>
                </a:solidFill>
                <a:latin typeface="Montserrat Light" panose="00000400000000000000" pitchFamily="2" charset="0"/>
              </a:rPr>
              <a:t> Royal </a:t>
            </a:r>
            <a:r>
              <a:rPr lang="es-MX" sz="1100" dirty="0" err="1">
                <a:solidFill>
                  <a:srgbClr val="C00000"/>
                </a:solidFill>
                <a:latin typeface="Montserrat Light" panose="00000400000000000000" pitchFamily="2" charset="0"/>
              </a:rPr>
              <a:t>Society</a:t>
            </a:r>
            <a:r>
              <a:rPr lang="es-MX" sz="1100" dirty="0">
                <a:solidFill>
                  <a:srgbClr val="C00000"/>
                </a:solidFill>
                <a:latin typeface="Montserrat Light" panose="00000400000000000000" pitchFamily="2" charset="0"/>
              </a:rPr>
              <a:t> B: </a:t>
            </a:r>
            <a:r>
              <a:rPr lang="es-MX" sz="1100" dirty="0" err="1">
                <a:solidFill>
                  <a:srgbClr val="C00000"/>
                </a:solidFill>
                <a:latin typeface="Montserrat Light" panose="00000400000000000000" pitchFamily="2" charset="0"/>
              </a:rPr>
              <a:t>Biological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Sciences</a:t>
            </a:r>
            <a:r>
              <a:rPr lang="es-MX" sz="1100" dirty="0">
                <a:solidFill>
                  <a:srgbClr val="C00000"/>
                </a:solidFill>
                <a:latin typeface="Montserrat Light" panose="00000400000000000000" pitchFamily="2" charset="0"/>
              </a:rPr>
              <a:t>, 369(1653):20130521,2014.</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[4] 	Louis </a:t>
            </a:r>
            <a:r>
              <a:rPr lang="es-MX" sz="1100" dirty="0" err="1">
                <a:solidFill>
                  <a:srgbClr val="C00000"/>
                </a:solidFill>
                <a:latin typeface="Montserrat Light" panose="00000400000000000000" pitchFamily="2" charset="0"/>
              </a:rPr>
              <a:t>Cousyn</a:t>
            </a:r>
            <a:r>
              <a:rPr lang="es-MX" sz="1100" dirty="0">
                <a:solidFill>
                  <a:srgbClr val="C00000"/>
                </a:solidFill>
                <a:latin typeface="Montserrat Light" panose="00000400000000000000" pitchFamily="2" charset="0"/>
              </a:rPr>
              <a:t>, R ́</a:t>
            </a:r>
            <a:r>
              <a:rPr lang="es-MX" sz="1100" dirty="0" err="1">
                <a:solidFill>
                  <a:srgbClr val="C00000"/>
                </a:solidFill>
                <a:latin typeface="Montserrat Light" panose="00000400000000000000" pitchFamily="2" charset="0"/>
              </a:rPr>
              <a:t>emy</a:t>
            </a:r>
            <a:r>
              <a:rPr lang="es-MX" sz="1100" dirty="0">
                <a:solidFill>
                  <a:srgbClr val="C00000"/>
                </a:solidFill>
                <a:latin typeface="Montserrat Light" panose="00000400000000000000" pitchFamily="2" charset="0"/>
              </a:rPr>
              <a:t> Ben </a:t>
            </a:r>
            <a:r>
              <a:rPr lang="es-MX" sz="1100" dirty="0" err="1">
                <a:solidFill>
                  <a:srgbClr val="C00000"/>
                </a:solidFill>
                <a:latin typeface="Montserrat Light" panose="00000400000000000000" pitchFamily="2" charset="0"/>
              </a:rPr>
              <a:t>Messaoud</a:t>
            </a:r>
            <a:r>
              <a:rPr lang="es-MX" sz="1100" dirty="0">
                <a:solidFill>
                  <a:srgbClr val="C00000"/>
                </a:solidFill>
                <a:latin typeface="Montserrat Light" panose="00000400000000000000" pitchFamily="2" charset="0"/>
              </a:rPr>
              <a:t>, Katia </a:t>
            </a:r>
            <a:r>
              <a:rPr lang="es-MX" sz="1100" dirty="0" err="1">
                <a:solidFill>
                  <a:srgbClr val="C00000"/>
                </a:solidFill>
                <a:latin typeface="Montserrat Light" panose="00000400000000000000" pitchFamily="2" charset="0"/>
              </a:rPr>
              <a:t>Lehongre</a:t>
            </a:r>
            <a:r>
              <a:rPr lang="es-MX" sz="1100" dirty="0">
                <a:solidFill>
                  <a:srgbClr val="C00000"/>
                </a:solidFill>
                <a:latin typeface="Montserrat Light" panose="00000400000000000000" pitchFamily="2" charset="0"/>
              </a:rPr>
              <a:t>, Valerio </a:t>
            </a:r>
            <a:r>
              <a:rPr lang="es-MX" sz="1100" dirty="0" err="1">
                <a:solidFill>
                  <a:srgbClr val="C00000"/>
                </a:solidFill>
                <a:latin typeface="Montserrat Light" panose="00000400000000000000" pitchFamily="2" charset="0"/>
              </a:rPr>
              <a:t>Frazzini</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Virginie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Lambrecq</a:t>
            </a:r>
            <a:r>
              <a:rPr lang="es-MX" sz="1100" dirty="0">
                <a:solidFill>
                  <a:srgbClr val="C00000"/>
                </a:solidFill>
                <a:latin typeface="Montserrat Light" panose="00000400000000000000" pitchFamily="2" charset="0"/>
              </a:rPr>
              <a:t>, Claude Adam, Bertrand </a:t>
            </a:r>
            <a:r>
              <a:rPr lang="es-MX" sz="1100" dirty="0" err="1">
                <a:solidFill>
                  <a:srgbClr val="C00000"/>
                </a:solidFill>
                <a:latin typeface="Montserrat Light" panose="00000400000000000000" pitchFamily="2" charset="0"/>
              </a:rPr>
              <a:t>Mathon</a:t>
            </a:r>
            <a:r>
              <a:rPr lang="es-MX" sz="1100" dirty="0">
                <a:solidFill>
                  <a:srgbClr val="C00000"/>
                </a:solidFill>
                <a:latin typeface="Montserrat Light" panose="00000400000000000000" pitchFamily="2" charset="0"/>
              </a:rPr>
              <a:t>, Vincent Navarro, and Mario 	</a:t>
            </a:r>
            <a:r>
              <a:rPr lang="es-MX" sz="1100" dirty="0" err="1">
                <a:solidFill>
                  <a:srgbClr val="C00000"/>
                </a:solidFill>
                <a:latin typeface="Montserrat Light" panose="00000400000000000000" pitchFamily="2" charset="0"/>
              </a:rPr>
              <a:t>Chavez</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Daily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resting-state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intracranial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eeg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connectivity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seizure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risk</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forecasts</a:t>
            </a:r>
            <a:r>
              <a:rPr lang="es-MX" sz="1100" dirty="0">
                <a:solidFill>
                  <a:srgbClr val="C00000"/>
                </a:solidFill>
                <a:latin typeface="Montserrat Light" panose="00000400000000000000" pitchFamily="2" charset="0"/>
              </a:rPr>
              <a:t>. Epilepsia, 64(2):e23–e29, 2023</a:t>
            </a:r>
          </a:p>
          <a:p>
            <a:r>
              <a:rPr lang="es-MX" sz="1100" dirty="0">
                <a:solidFill>
                  <a:srgbClr val="C00000"/>
                </a:solidFill>
                <a:latin typeface="Montserrat Light" panose="00000400000000000000" pitchFamily="2" charset="0"/>
              </a:rPr>
              <a:t>[5] 	Jaume Gibert, Ernest </a:t>
            </a:r>
            <a:r>
              <a:rPr lang="es-MX" sz="1100" dirty="0" err="1">
                <a:solidFill>
                  <a:srgbClr val="C00000"/>
                </a:solidFill>
                <a:latin typeface="Montserrat Light" panose="00000400000000000000" pitchFamily="2" charset="0"/>
              </a:rPr>
              <a:t>Valveny</a:t>
            </a:r>
            <a:r>
              <a:rPr lang="es-MX" sz="1100" dirty="0">
                <a:solidFill>
                  <a:srgbClr val="C00000"/>
                </a:solidFill>
                <a:latin typeface="Montserrat Light" panose="00000400000000000000" pitchFamily="2" charset="0"/>
              </a:rPr>
              <a:t>, and Horst </a:t>
            </a:r>
            <a:r>
              <a:rPr lang="es-MX" sz="1100" dirty="0" err="1">
                <a:solidFill>
                  <a:srgbClr val="C00000"/>
                </a:solidFill>
                <a:latin typeface="Montserrat Light" panose="00000400000000000000" pitchFamily="2" charset="0"/>
              </a:rPr>
              <a:t>Bunke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Graph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in vector </a:t>
            </a:r>
            <a:r>
              <a:rPr lang="es-MX" sz="1100" dirty="0" err="1">
                <a:solidFill>
                  <a:srgbClr val="C00000"/>
                </a:solidFill>
                <a:latin typeface="Montserrat Light" panose="00000400000000000000" pitchFamily="2" charset="0"/>
              </a:rPr>
              <a:t>spaces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node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attribute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statistics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Pattern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Recognition</a:t>
            </a:r>
            <a:r>
              <a:rPr lang="es-MX" sz="1100" dirty="0">
                <a:solidFill>
                  <a:srgbClr val="C00000"/>
                </a:solidFill>
                <a:latin typeface="Montserrat Light" panose="00000400000000000000" pitchFamily="2" charset="0"/>
              </a:rPr>
              <a:t>, 45(9):3072–3083, 	2012.</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[6] 	</a:t>
            </a:r>
            <a:r>
              <a:rPr lang="es-MX" sz="1100" dirty="0" err="1">
                <a:solidFill>
                  <a:srgbClr val="C00000"/>
                </a:solidFill>
                <a:latin typeface="Montserrat Light" panose="00000400000000000000" pitchFamily="2" charset="0"/>
              </a:rPr>
              <a:t>Palash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Goyal</a:t>
            </a:r>
            <a:r>
              <a:rPr lang="es-MX" sz="1100" dirty="0">
                <a:solidFill>
                  <a:srgbClr val="C00000"/>
                </a:solidFill>
                <a:latin typeface="Montserrat Light" panose="00000400000000000000" pitchFamily="2" charset="0"/>
              </a:rPr>
              <a:t> and Emilio Ferrara. </a:t>
            </a:r>
            <a:r>
              <a:rPr lang="es-MX" sz="1100" dirty="0" err="1">
                <a:solidFill>
                  <a:srgbClr val="C00000"/>
                </a:solidFill>
                <a:latin typeface="Montserrat Light" panose="00000400000000000000" pitchFamily="2" charset="0"/>
              </a:rPr>
              <a:t>Graph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techniques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applications</a:t>
            </a:r>
            <a:r>
              <a:rPr lang="es-MX" sz="1100" dirty="0">
                <a:solidFill>
                  <a:srgbClr val="C00000"/>
                </a:solidFill>
                <a:latin typeface="Montserrat Light" panose="00000400000000000000" pitchFamily="2" charset="0"/>
              </a:rPr>
              <a:t>, and performance: A </a:t>
            </a:r>
            <a:r>
              <a:rPr lang="es-MX" sz="1100" dirty="0" err="1">
                <a:solidFill>
                  <a:srgbClr val="C00000"/>
                </a:solidFill>
                <a:latin typeface="Montserrat Light" panose="00000400000000000000" pitchFamily="2" charset="0"/>
              </a:rPr>
              <a:t>survey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Knowledge-Based</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Systems</a:t>
            </a:r>
            <a:r>
              <a:rPr lang="es-MX" sz="1100" dirty="0">
                <a:solidFill>
                  <a:srgbClr val="C00000"/>
                </a:solidFill>
                <a:latin typeface="Montserrat Light" panose="00000400000000000000" pitchFamily="2" charset="0"/>
              </a:rPr>
              <a:t>, 151:78–94, 2018.</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[7] 	</a:t>
            </a:r>
            <a:r>
              <a:rPr lang="es-MX" sz="1100" dirty="0" err="1">
                <a:solidFill>
                  <a:srgbClr val="C00000"/>
                </a:solidFill>
                <a:latin typeface="Montserrat Light" panose="00000400000000000000" pitchFamily="2" charset="0"/>
              </a:rPr>
              <a:t>Shuicheng</a:t>
            </a:r>
            <a:r>
              <a:rPr lang="es-MX" sz="1100" dirty="0">
                <a:solidFill>
                  <a:srgbClr val="C00000"/>
                </a:solidFill>
                <a:latin typeface="Montserrat Light" panose="00000400000000000000" pitchFamily="2" charset="0"/>
              </a:rPr>
              <a:t> Yan, Dong </a:t>
            </a:r>
            <a:r>
              <a:rPr lang="es-MX" sz="1100" dirty="0" err="1">
                <a:solidFill>
                  <a:srgbClr val="C00000"/>
                </a:solidFill>
                <a:latin typeface="Montserrat Light" panose="00000400000000000000" pitchFamily="2" charset="0"/>
              </a:rPr>
              <a:t>Xu</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Benyu</a:t>
            </a:r>
            <a:r>
              <a:rPr lang="es-MX" sz="1100" dirty="0">
                <a:solidFill>
                  <a:srgbClr val="C00000"/>
                </a:solidFill>
                <a:latin typeface="Montserrat Light" panose="00000400000000000000" pitchFamily="2" charset="0"/>
              </a:rPr>
              <a:t> Zhang, Hong-</a:t>
            </a:r>
            <a:r>
              <a:rPr lang="es-MX" sz="1100" dirty="0" err="1">
                <a:solidFill>
                  <a:srgbClr val="C00000"/>
                </a:solidFill>
                <a:latin typeface="Montserrat Light" panose="00000400000000000000" pitchFamily="2" charset="0"/>
              </a:rPr>
              <a:t>Jiang</a:t>
            </a:r>
            <a:r>
              <a:rPr lang="es-MX" sz="1100" dirty="0">
                <a:solidFill>
                  <a:srgbClr val="C00000"/>
                </a:solidFill>
                <a:latin typeface="Montserrat Light" panose="00000400000000000000" pitchFamily="2" charset="0"/>
              </a:rPr>
              <a:t> Zhang, </a:t>
            </a:r>
            <a:r>
              <a:rPr lang="es-MX" sz="1100" dirty="0" err="1">
                <a:solidFill>
                  <a:srgbClr val="C00000"/>
                </a:solidFill>
                <a:latin typeface="Montserrat Light" panose="00000400000000000000" pitchFamily="2" charset="0"/>
              </a:rPr>
              <a:t>Qiang</a:t>
            </a:r>
            <a:r>
              <a:rPr lang="es-MX" sz="1100" dirty="0">
                <a:solidFill>
                  <a:srgbClr val="C00000"/>
                </a:solidFill>
                <a:latin typeface="Montserrat Light" panose="00000400000000000000" pitchFamily="2" charset="0"/>
              </a:rPr>
              <a:t> Yang, and Stephen Lin. </a:t>
            </a:r>
            <a:r>
              <a:rPr lang="es-MX" sz="1100" dirty="0" err="1">
                <a:solidFill>
                  <a:srgbClr val="C00000"/>
                </a:solidFill>
                <a:latin typeface="Montserrat Light" panose="00000400000000000000" pitchFamily="2" charset="0"/>
              </a:rPr>
              <a:t>Graph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extensions</a:t>
            </a:r>
            <a:r>
              <a:rPr lang="es-MX" sz="1100" dirty="0">
                <a:solidFill>
                  <a:srgbClr val="C00000"/>
                </a:solidFill>
                <a:latin typeface="Montserrat Light" panose="00000400000000000000" pitchFamily="2" charset="0"/>
              </a:rPr>
              <a:t>: A general </a:t>
            </a:r>
            <a:r>
              <a:rPr lang="es-MX" sz="1100" dirty="0" err="1">
                <a:solidFill>
                  <a:srgbClr val="C00000"/>
                </a:solidFill>
                <a:latin typeface="Montserrat Light" panose="00000400000000000000" pitchFamily="2" charset="0"/>
              </a:rPr>
              <a:t>framework</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dimensionality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reduction</a:t>
            </a:r>
            <a:r>
              <a:rPr lang="es-MX" sz="1100" dirty="0">
                <a:solidFill>
                  <a:srgbClr val="C00000"/>
                </a:solidFill>
                <a:latin typeface="Montserrat Light" panose="00000400000000000000" pitchFamily="2" charset="0"/>
              </a:rPr>
              <a:t>. IEEE </a:t>
            </a:r>
            <a:r>
              <a:rPr lang="es-MX" sz="1100" dirty="0" err="1">
                <a:solidFill>
                  <a:srgbClr val="C00000"/>
                </a:solidFill>
                <a:latin typeface="Montserrat Light" panose="00000400000000000000" pitchFamily="2" charset="0"/>
              </a:rPr>
              <a:t>transactions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pattern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analysis</a:t>
            </a:r>
            <a:r>
              <a:rPr lang="es-MX" sz="1100" dirty="0">
                <a:solidFill>
                  <a:srgbClr val="C00000"/>
                </a:solidFill>
                <a:latin typeface="Montserrat Light" panose="00000400000000000000" pitchFamily="2" charset="0"/>
              </a:rPr>
              <a:t> and machine </a:t>
            </a:r>
            <a:r>
              <a:rPr lang="es-MX" sz="1100" dirty="0" err="1">
                <a:solidFill>
                  <a:srgbClr val="C00000"/>
                </a:solidFill>
                <a:latin typeface="Montserrat Light" panose="00000400000000000000" pitchFamily="2" charset="0"/>
              </a:rPr>
              <a:t>intelligence</a:t>
            </a:r>
            <a:r>
              <a:rPr lang="es-MX" sz="1100" dirty="0">
                <a:solidFill>
                  <a:srgbClr val="C00000"/>
                </a:solidFill>
                <a:latin typeface="Montserrat Light" panose="00000400000000000000" pitchFamily="2" charset="0"/>
              </a:rPr>
              <a:t>, 29(1):40–51, 2006.</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[8] 	</a:t>
            </a:r>
            <a:r>
              <a:rPr lang="es-MX" sz="1100" dirty="0" err="1">
                <a:solidFill>
                  <a:srgbClr val="C00000"/>
                </a:solidFill>
                <a:latin typeface="Montserrat Light" panose="00000400000000000000" pitchFamily="2" charset="0"/>
              </a:rPr>
              <a:t>Mengjia</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Xu</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Understanding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graph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methods</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their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applications</a:t>
            </a:r>
            <a:r>
              <a:rPr lang="es-MX" sz="1100" dirty="0">
                <a:solidFill>
                  <a:srgbClr val="C00000"/>
                </a:solidFill>
                <a:latin typeface="Montserrat Light" panose="00000400000000000000" pitchFamily="2" charset="0"/>
              </a:rPr>
              <a:t>. SIAM </a:t>
            </a:r>
            <a:r>
              <a:rPr lang="es-MX" sz="1100" dirty="0" err="1">
                <a:solidFill>
                  <a:srgbClr val="C00000"/>
                </a:solidFill>
                <a:latin typeface="Montserrat Light" panose="00000400000000000000" pitchFamily="2" charset="0"/>
              </a:rPr>
              <a:t>Review</a:t>
            </a:r>
            <a:r>
              <a:rPr lang="es-MX" sz="1100" dirty="0">
                <a:solidFill>
                  <a:srgbClr val="C00000"/>
                </a:solidFill>
                <a:latin typeface="Montserrat Light" panose="00000400000000000000" pitchFamily="2" charset="0"/>
              </a:rPr>
              <a:t>, 63(4):825–853, 2021.</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[9] 	</a:t>
            </a:r>
            <a:r>
              <a:rPr lang="es-MX" sz="1100" dirty="0" err="1">
                <a:solidFill>
                  <a:srgbClr val="C00000"/>
                </a:solidFill>
                <a:latin typeface="Montserrat Light" panose="00000400000000000000" pitchFamily="2" charset="0"/>
              </a:rPr>
              <a:t>Peng</a:t>
            </a:r>
            <a:r>
              <a:rPr lang="es-MX" sz="1100" dirty="0">
                <a:solidFill>
                  <a:srgbClr val="C00000"/>
                </a:solidFill>
                <a:latin typeface="Montserrat Light" panose="00000400000000000000" pitchFamily="2" charset="0"/>
              </a:rPr>
              <a:t> Cui, Xiao Wang, </a:t>
            </a:r>
            <a:r>
              <a:rPr lang="es-MX" sz="1100" dirty="0" err="1">
                <a:solidFill>
                  <a:srgbClr val="C00000"/>
                </a:solidFill>
                <a:latin typeface="Montserrat Light" panose="00000400000000000000" pitchFamily="2" charset="0"/>
              </a:rPr>
              <a:t>Jian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Pei</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Wenwu</a:t>
            </a:r>
            <a:r>
              <a:rPr lang="es-MX" sz="1100" dirty="0">
                <a:solidFill>
                  <a:srgbClr val="C00000"/>
                </a:solidFill>
                <a:latin typeface="Montserrat Light" panose="00000400000000000000" pitchFamily="2" charset="0"/>
              </a:rPr>
              <a:t> Zhu. A </a:t>
            </a:r>
            <a:r>
              <a:rPr lang="es-MX" sz="1100" dirty="0" err="1">
                <a:solidFill>
                  <a:srgbClr val="C00000"/>
                </a:solidFill>
                <a:latin typeface="Montserrat Light" panose="00000400000000000000" pitchFamily="2" charset="0"/>
              </a:rPr>
              <a:t>survey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IEEE </a:t>
            </a:r>
            <a:r>
              <a:rPr lang="es-MX" sz="1100" dirty="0" err="1">
                <a:solidFill>
                  <a:srgbClr val="C00000"/>
                </a:solidFill>
                <a:latin typeface="Montserrat Light" panose="00000400000000000000" pitchFamily="2" charset="0"/>
              </a:rPr>
              <a:t>transactions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knowledge</a:t>
            </a:r>
            <a:r>
              <a:rPr lang="es-MX" sz="1100" dirty="0">
                <a:solidFill>
                  <a:srgbClr val="C00000"/>
                </a:solidFill>
                <a:latin typeface="Montserrat Light" panose="00000400000000000000" pitchFamily="2" charset="0"/>
              </a:rPr>
              <a:t> and data </a:t>
            </a:r>
            <a:r>
              <a:rPr lang="es-MX" sz="1100" dirty="0" err="1">
                <a:solidFill>
                  <a:srgbClr val="C00000"/>
                </a:solidFill>
                <a:latin typeface="Montserrat Light" panose="00000400000000000000" pitchFamily="2" charset="0"/>
              </a:rPr>
              <a:t>engineering</a:t>
            </a:r>
            <a:r>
              <a:rPr lang="es-MX" sz="1100" dirty="0">
                <a:solidFill>
                  <a:srgbClr val="C00000"/>
                </a:solidFill>
                <a:latin typeface="Montserrat Light" panose="00000400000000000000" pitchFamily="2" charset="0"/>
              </a:rPr>
              <a:t>, 31(5):833–852, 	2018.</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[10]	Martin </a:t>
            </a:r>
            <a:r>
              <a:rPr lang="es-MX" sz="1100" dirty="0" err="1">
                <a:solidFill>
                  <a:srgbClr val="C00000"/>
                </a:solidFill>
                <a:latin typeface="Montserrat Light" panose="00000400000000000000" pitchFamily="2" charset="0"/>
              </a:rPr>
              <a:t>Guillemaud</a:t>
            </a:r>
            <a:r>
              <a:rPr lang="es-MX" sz="1100" dirty="0">
                <a:solidFill>
                  <a:srgbClr val="C00000"/>
                </a:solidFill>
                <a:latin typeface="Montserrat Light" panose="00000400000000000000" pitchFamily="2" charset="0"/>
              </a:rPr>
              <a:t>, Louis </a:t>
            </a:r>
            <a:r>
              <a:rPr lang="es-MX" sz="1100" dirty="0" err="1">
                <a:solidFill>
                  <a:srgbClr val="C00000"/>
                </a:solidFill>
                <a:latin typeface="Montserrat Light" panose="00000400000000000000" pitchFamily="2" charset="0"/>
              </a:rPr>
              <a:t>Cousyn</a:t>
            </a:r>
            <a:r>
              <a:rPr lang="es-MX" sz="1100" dirty="0">
                <a:solidFill>
                  <a:srgbClr val="C00000"/>
                </a:solidFill>
                <a:latin typeface="Montserrat Light" panose="00000400000000000000" pitchFamily="2" charset="0"/>
              </a:rPr>
              <a:t>, Navarro V, and Mario </a:t>
            </a:r>
            <a:r>
              <a:rPr lang="es-MX" sz="1100" dirty="0" err="1">
                <a:solidFill>
                  <a:srgbClr val="C00000"/>
                </a:solidFill>
                <a:latin typeface="Montserrat Light" panose="00000400000000000000" pitchFamily="2" charset="0"/>
              </a:rPr>
              <a:t>Chavez</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Epileptic</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seizure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forecasting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with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hyperbolic</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brain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Article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submitted</a:t>
            </a:r>
            <a:r>
              <a:rPr lang="es-MX" sz="1100" dirty="0">
                <a:solidFill>
                  <a:srgbClr val="C00000"/>
                </a:solidFill>
                <a:latin typeface="Montserrat Light" panose="00000400000000000000" pitchFamily="2" charset="0"/>
              </a:rPr>
              <a:t>, 2023.</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[11] 	</a:t>
            </a:r>
            <a:r>
              <a:rPr lang="es-MX" sz="1100" dirty="0" err="1">
                <a:solidFill>
                  <a:srgbClr val="C00000"/>
                </a:solidFill>
                <a:latin typeface="Montserrat Light" panose="00000400000000000000" pitchFamily="2" charset="0"/>
              </a:rPr>
              <a:t>Maximillian</a:t>
            </a:r>
            <a:r>
              <a:rPr lang="es-MX" sz="1100" dirty="0">
                <a:solidFill>
                  <a:srgbClr val="C00000"/>
                </a:solidFill>
                <a:latin typeface="Montserrat Light" panose="00000400000000000000" pitchFamily="2" charset="0"/>
              </a:rPr>
              <a:t> Nickel and </a:t>
            </a:r>
            <a:r>
              <a:rPr lang="es-MX" sz="1100" dirty="0" err="1">
                <a:solidFill>
                  <a:srgbClr val="C00000"/>
                </a:solidFill>
                <a:latin typeface="Montserrat Light" panose="00000400000000000000" pitchFamily="2" charset="0"/>
              </a:rPr>
              <a:t>Douwe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Kiela</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Poincar</a:t>
            </a:r>
            <a:r>
              <a:rPr lang="es-MX" sz="1100" dirty="0">
                <a:solidFill>
                  <a:srgbClr val="C00000"/>
                </a:solidFill>
                <a:latin typeface="Montserrat Light" panose="00000400000000000000" pitchFamily="2" charset="0"/>
              </a:rPr>
              <a:t> ́e </a:t>
            </a:r>
            <a:r>
              <a:rPr lang="es-MX" sz="1100" dirty="0" err="1">
                <a:solidFill>
                  <a:srgbClr val="C00000"/>
                </a:solidFill>
                <a:latin typeface="Montserrat Light" panose="00000400000000000000" pitchFamily="2" charset="0"/>
              </a:rPr>
              <a:t>embeddings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learning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hierarchical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representations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Advances</a:t>
            </a:r>
            <a:r>
              <a:rPr lang="es-MX" sz="1100" dirty="0">
                <a:solidFill>
                  <a:srgbClr val="C00000"/>
                </a:solidFill>
                <a:latin typeface="Montserrat Light" panose="00000400000000000000" pitchFamily="2" charset="0"/>
              </a:rPr>
              <a:t> in neural </a:t>
            </a:r>
            <a:r>
              <a:rPr lang="es-MX" sz="1100" dirty="0" err="1">
                <a:solidFill>
                  <a:srgbClr val="C00000"/>
                </a:solidFill>
                <a:latin typeface="Montserrat Light" panose="00000400000000000000" pitchFamily="2" charset="0"/>
              </a:rPr>
              <a:t>information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processing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systems</a:t>
            </a:r>
            <a:r>
              <a:rPr lang="es-MX" sz="1100" dirty="0">
                <a:solidFill>
                  <a:srgbClr val="C00000"/>
                </a:solidFill>
                <a:latin typeface="Montserrat Light" panose="00000400000000000000" pitchFamily="2" charset="0"/>
              </a:rPr>
              <a:t>, 	30, 2017.</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[12] 	Alessandro </a:t>
            </a:r>
            <a:r>
              <a:rPr lang="es-MX" sz="1100" dirty="0" err="1">
                <a:solidFill>
                  <a:srgbClr val="C00000"/>
                </a:solidFill>
                <a:latin typeface="Montserrat Light" panose="00000400000000000000" pitchFamily="2" charset="0"/>
              </a:rPr>
              <a:t>Muscoloni</a:t>
            </a:r>
            <a:r>
              <a:rPr lang="es-MX" sz="1100" dirty="0">
                <a:solidFill>
                  <a:srgbClr val="C00000"/>
                </a:solidFill>
                <a:latin typeface="Montserrat Light" panose="00000400000000000000" pitchFamily="2" charset="0"/>
              </a:rPr>
              <a:t>, Josephine </a:t>
            </a:r>
            <a:r>
              <a:rPr lang="es-MX" sz="1100" dirty="0" err="1">
                <a:solidFill>
                  <a:srgbClr val="C00000"/>
                </a:solidFill>
                <a:latin typeface="Montserrat Light" panose="00000400000000000000" pitchFamily="2" charset="0"/>
              </a:rPr>
              <a:t>Maria</a:t>
            </a:r>
            <a:r>
              <a:rPr lang="es-MX" sz="1100" dirty="0">
                <a:solidFill>
                  <a:srgbClr val="C00000"/>
                </a:solidFill>
                <a:latin typeface="Montserrat Light" panose="00000400000000000000" pitchFamily="2" charset="0"/>
              </a:rPr>
              <a:t> Thomas, Sara </a:t>
            </a:r>
            <a:r>
              <a:rPr lang="es-MX" sz="1100" dirty="0" err="1">
                <a:solidFill>
                  <a:srgbClr val="C00000"/>
                </a:solidFill>
                <a:latin typeface="Montserrat Light" panose="00000400000000000000" pitchFamily="2" charset="0"/>
              </a:rPr>
              <a:t>Ciucci</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Ginestra</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Bianconi</a:t>
            </a:r>
            <a:r>
              <a:rPr lang="es-MX" sz="1100" dirty="0">
                <a:solidFill>
                  <a:srgbClr val="C00000"/>
                </a:solidFill>
                <a:latin typeface="Montserrat Light" panose="00000400000000000000" pitchFamily="2" charset="0"/>
              </a:rPr>
              <a:t>, and Carlo Vittorio </a:t>
            </a:r>
            <a:r>
              <a:rPr lang="es-MX" sz="1100" dirty="0" err="1">
                <a:solidFill>
                  <a:srgbClr val="C00000"/>
                </a:solidFill>
                <a:latin typeface="Montserrat Light" panose="00000400000000000000" pitchFamily="2" charset="0"/>
              </a:rPr>
              <a:t>Cannistraci</a:t>
            </a:r>
            <a:r>
              <a:rPr lang="es-MX" sz="1100" dirty="0">
                <a:solidFill>
                  <a:srgbClr val="C00000"/>
                </a:solidFill>
                <a:latin typeface="Montserrat Light" panose="00000400000000000000" pitchFamily="2" charset="0"/>
              </a:rPr>
              <a:t>. Machine </a:t>
            </a:r>
            <a:r>
              <a:rPr lang="es-MX" sz="1100" dirty="0" err="1">
                <a:solidFill>
                  <a:srgbClr val="C00000"/>
                </a:solidFill>
                <a:latin typeface="Montserrat Light" panose="00000400000000000000" pitchFamily="2" charset="0"/>
              </a:rPr>
              <a:t>learning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meets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complex</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networks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via</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coalescent</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a:t>
            </a:r>
            <a:r>
              <a:rPr lang="es-MX" sz="1100" dirty="0">
                <a:solidFill>
                  <a:srgbClr val="C00000"/>
                </a:solidFill>
                <a:latin typeface="Montserrat Light" panose="00000400000000000000" pitchFamily="2" charset="0"/>
              </a:rPr>
              <a:t> in </a:t>
            </a:r>
            <a:r>
              <a:rPr lang="es-MX" sz="1100" dirty="0" err="1">
                <a:solidFill>
                  <a:srgbClr val="C00000"/>
                </a:solidFill>
                <a:latin typeface="Montserrat Light" panose="00000400000000000000" pitchFamily="2" charset="0"/>
              </a:rPr>
              <a:t>the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hyperbolic</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space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Nature</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communications</a:t>
            </a:r>
            <a:r>
              <a:rPr lang="es-MX" sz="1100" dirty="0">
                <a:solidFill>
                  <a:srgbClr val="C00000"/>
                </a:solidFill>
                <a:latin typeface="Montserrat Light" panose="00000400000000000000" pitchFamily="2" charset="0"/>
              </a:rPr>
              <a:t>, 8(1):1615, 2017.</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[13] 	LD </a:t>
            </a:r>
            <a:r>
              <a:rPr lang="es-MX" sz="1100" dirty="0" err="1">
                <a:solidFill>
                  <a:srgbClr val="C00000"/>
                </a:solidFill>
                <a:latin typeface="Montserrat Light" panose="00000400000000000000" pitchFamily="2" charset="0"/>
              </a:rPr>
              <a:t>Iasemidis</a:t>
            </a:r>
            <a:r>
              <a:rPr lang="es-MX" sz="1100" dirty="0">
                <a:solidFill>
                  <a:srgbClr val="C00000"/>
                </a:solidFill>
                <a:latin typeface="Montserrat Light" panose="00000400000000000000" pitchFamily="2" charset="0"/>
              </a:rPr>
              <a:t>, JC </a:t>
            </a:r>
            <a:r>
              <a:rPr lang="es-MX" sz="1100" dirty="0" err="1">
                <a:solidFill>
                  <a:srgbClr val="C00000"/>
                </a:solidFill>
                <a:latin typeface="Montserrat Light" panose="00000400000000000000" pitchFamily="2" charset="0"/>
              </a:rPr>
              <a:t>Principe</a:t>
            </a:r>
            <a:r>
              <a:rPr lang="es-MX" sz="1100" dirty="0">
                <a:solidFill>
                  <a:srgbClr val="C00000"/>
                </a:solidFill>
                <a:latin typeface="Montserrat Light" panose="00000400000000000000" pitchFamily="2" charset="0"/>
              </a:rPr>
              <a:t>, and JC </a:t>
            </a:r>
            <a:r>
              <a:rPr lang="es-MX" sz="1100" dirty="0" err="1">
                <a:solidFill>
                  <a:srgbClr val="C00000"/>
                </a:solidFill>
                <a:latin typeface="Montserrat Light" panose="00000400000000000000" pitchFamily="2" charset="0"/>
              </a:rPr>
              <a:t>Sackellares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Measurement</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quantification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spatiotemporal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dynamics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human </a:t>
            </a:r>
            <a:r>
              <a:rPr lang="es-MX" sz="1100" dirty="0" err="1">
                <a:solidFill>
                  <a:srgbClr val="C00000"/>
                </a:solidFill>
                <a:latin typeface="Montserrat Light" panose="00000400000000000000" pitchFamily="2" charset="0"/>
              </a:rPr>
              <a:t>epileptic</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seizures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Nonlinear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biomedical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signal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processing</a:t>
            </a:r>
            <a:r>
              <a:rPr lang="es-MX" sz="1100" dirty="0">
                <a:solidFill>
                  <a:srgbClr val="C00000"/>
                </a:solidFill>
                <a:latin typeface="Montserrat Light" panose="00000400000000000000" pitchFamily="2" charset="0"/>
              </a:rPr>
              <a:t>, 2:294–318, 2000.</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[14] 	</a:t>
            </a:r>
            <a:r>
              <a:rPr lang="es-MX" sz="1100" dirty="0" err="1">
                <a:solidFill>
                  <a:srgbClr val="C00000"/>
                </a:solidFill>
                <a:latin typeface="Montserrat Light" panose="00000400000000000000" pitchFamily="2" charset="0"/>
              </a:rPr>
              <a:t>Umesh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Vaidya</a:t>
            </a:r>
            <a:r>
              <a:rPr lang="es-MX" sz="1100" dirty="0">
                <a:solidFill>
                  <a:srgbClr val="C00000"/>
                </a:solidFill>
                <a:latin typeface="Montserrat Light" panose="00000400000000000000" pitchFamily="2" charset="0"/>
              </a:rPr>
              <a:t>, Gregory Hagen, A </a:t>
            </a:r>
            <a:r>
              <a:rPr lang="es-MX" sz="1100" dirty="0" err="1">
                <a:solidFill>
                  <a:srgbClr val="C00000"/>
                </a:solidFill>
                <a:latin typeface="Montserrat Light" panose="00000400000000000000" pitchFamily="2" charset="0"/>
              </a:rPr>
              <a:t>Banaszuk</a:t>
            </a:r>
            <a:r>
              <a:rPr lang="es-MX" sz="1100" dirty="0">
                <a:solidFill>
                  <a:srgbClr val="C00000"/>
                </a:solidFill>
                <a:latin typeface="Montserrat Light" panose="00000400000000000000" pitchFamily="2" charset="0"/>
              </a:rPr>
              <a:t>, S </a:t>
            </a:r>
            <a:r>
              <a:rPr lang="es-MX" sz="1100" dirty="0" err="1">
                <a:solidFill>
                  <a:srgbClr val="C00000"/>
                </a:solidFill>
                <a:latin typeface="Montserrat Light" panose="00000400000000000000" pitchFamily="2" charset="0"/>
              </a:rPr>
              <a:t>Lafon</a:t>
            </a:r>
            <a:r>
              <a:rPr lang="es-MX" sz="1100" dirty="0">
                <a:solidFill>
                  <a:srgbClr val="C00000"/>
                </a:solidFill>
                <a:latin typeface="Montserrat Light" panose="00000400000000000000" pitchFamily="2" charset="0"/>
              </a:rPr>
              <a:t>, Igor </a:t>
            </a:r>
            <a:r>
              <a:rPr lang="es-MX" sz="1100" dirty="0" err="1">
                <a:solidFill>
                  <a:srgbClr val="C00000"/>
                </a:solidFill>
                <a:latin typeface="Montserrat Light" panose="00000400000000000000" pitchFamily="2" charset="0"/>
              </a:rPr>
              <a:t>Mezic</a:t>
            </a:r>
            <a:r>
              <a:rPr lang="es-MX" sz="1100" dirty="0">
                <a:solidFill>
                  <a:srgbClr val="C00000"/>
                </a:solidFill>
                <a:latin typeface="Montserrat Light" panose="00000400000000000000" pitchFamily="2" charset="0"/>
              </a:rPr>
              <a:t>, and Ronald R </a:t>
            </a:r>
            <a:r>
              <a:rPr lang="es-MX" sz="1100" dirty="0" err="1">
                <a:solidFill>
                  <a:srgbClr val="C00000"/>
                </a:solidFill>
                <a:latin typeface="Montserrat Light" panose="00000400000000000000" pitchFamily="2" charset="0"/>
              </a:rPr>
              <a:t>Coifman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Comparison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systems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using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diffusion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maps</a:t>
            </a:r>
            <a:r>
              <a:rPr lang="es-MX" sz="1100" dirty="0">
                <a:solidFill>
                  <a:srgbClr val="C00000"/>
                </a:solidFill>
                <a:latin typeface="Montserrat Light" panose="00000400000000000000" pitchFamily="2" charset="0"/>
              </a:rPr>
              <a:t>. In </a:t>
            </a:r>
            <a:r>
              <a:rPr lang="es-MX" sz="1100" dirty="0" err="1">
                <a:solidFill>
                  <a:srgbClr val="C00000"/>
                </a:solidFill>
                <a:latin typeface="Montserrat Light" panose="00000400000000000000" pitchFamily="2" charset="0"/>
              </a:rPr>
              <a:t>Proceedings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the</a:t>
            </a:r>
            <a:r>
              <a:rPr lang="es-MX" sz="1100" dirty="0">
                <a:solidFill>
                  <a:srgbClr val="C00000"/>
                </a:solidFill>
                <a:latin typeface="Montserrat Light" panose="00000400000000000000" pitchFamily="2" charset="0"/>
              </a:rPr>
              <a:t> 44th IEEE </a:t>
            </a:r>
            <a:r>
              <a:rPr lang="es-MX" sz="1100" dirty="0" err="1">
                <a:solidFill>
                  <a:srgbClr val="C00000"/>
                </a:solidFill>
                <a:latin typeface="Montserrat Light" panose="00000400000000000000" pitchFamily="2" charset="0"/>
              </a:rPr>
              <a:t>Conferenceon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Decision</a:t>
            </a:r>
            <a:r>
              <a:rPr lang="es-MX" sz="1100" dirty="0">
                <a:solidFill>
                  <a:srgbClr val="C00000"/>
                </a:solidFill>
                <a:latin typeface="Montserrat Light" panose="00000400000000000000" pitchFamily="2" charset="0"/>
              </a:rPr>
              <a:t> and Control, </a:t>
            </a:r>
            <a:r>
              <a:rPr lang="es-MX" sz="1100" dirty="0" err="1">
                <a:solidFill>
                  <a:srgbClr val="C00000"/>
                </a:solidFill>
                <a:latin typeface="Montserrat Light" panose="00000400000000000000" pitchFamily="2" charset="0"/>
              </a:rPr>
              <a:t>pages</a:t>
            </a:r>
            <a:r>
              <a:rPr lang="es-MX" sz="1100" dirty="0">
                <a:solidFill>
                  <a:srgbClr val="C00000"/>
                </a:solidFill>
                <a:latin typeface="Montserrat Light" panose="00000400000000000000" pitchFamily="2" charset="0"/>
              </a:rPr>
              <a:t> 7931–7936. IEEE, 2005.</a:t>
            </a:r>
          </a:p>
          <a:p>
            <a:r>
              <a:rPr lang="es-MX" sz="1100" dirty="0">
                <a:solidFill>
                  <a:srgbClr val="C00000"/>
                </a:solidFill>
                <a:latin typeface="Montserrat Light" panose="00000400000000000000" pitchFamily="2" charset="0"/>
              </a:rPr>
              <a:t>[15] 	Ulrike </a:t>
            </a:r>
            <a:r>
              <a:rPr lang="es-MX" sz="1100" dirty="0" err="1">
                <a:solidFill>
                  <a:srgbClr val="C00000"/>
                </a:solidFill>
                <a:latin typeface="Montserrat Light" panose="00000400000000000000" pitchFamily="2" charset="0"/>
              </a:rPr>
              <a:t>Von</a:t>
            </a:r>
            <a:r>
              <a:rPr lang="es-MX" sz="1100" dirty="0">
                <a:solidFill>
                  <a:srgbClr val="C00000"/>
                </a:solidFill>
                <a:latin typeface="Montserrat Light" panose="00000400000000000000" pitchFamily="2" charset="0"/>
              </a:rPr>
              <a:t> Luxburg. A tutorial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spectral</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clustering</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Statistics</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computing</a:t>
            </a:r>
            <a:r>
              <a:rPr lang="es-MX" sz="1100" dirty="0">
                <a:solidFill>
                  <a:srgbClr val="C00000"/>
                </a:solidFill>
                <a:latin typeface="Montserrat Light" panose="00000400000000000000" pitchFamily="2" charset="0"/>
              </a:rPr>
              <a:t>, 17:395–416, 2007.</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[16] 	Stephane </a:t>
            </a:r>
            <a:r>
              <a:rPr lang="es-MX" sz="1100" dirty="0" err="1">
                <a:solidFill>
                  <a:srgbClr val="C00000"/>
                </a:solidFill>
                <a:latin typeface="Montserrat Light" panose="00000400000000000000" pitchFamily="2" charset="0"/>
              </a:rPr>
              <a:t>Lafon</a:t>
            </a:r>
            <a:r>
              <a:rPr lang="es-MX" sz="1100" dirty="0">
                <a:solidFill>
                  <a:srgbClr val="C00000"/>
                </a:solidFill>
                <a:latin typeface="Montserrat Light" panose="00000400000000000000" pitchFamily="2" charset="0"/>
              </a:rPr>
              <a:t> and Ann B Lee. </a:t>
            </a:r>
            <a:r>
              <a:rPr lang="es-MX" sz="1100" dirty="0" err="1">
                <a:solidFill>
                  <a:srgbClr val="C00000"/>
                </a:solidFill>
                <a:latin typeface="Montserrat Light" panose="00000400000000000000" pitchFamily="2" charset="0"/>
              </a:rPr>
              <a:t>Diffusion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maps</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coarse-graining</a:t>
            </a:r>
            <a:r>
              <a:rPr lang="es-MX" sz="1100" dirty="0">
                <a:solidFill>
                  <a:srgbClr val="C00000"/>
                </a:solidFill>
                <a:latin typeface="Montserrat Light" panose="00000400000000000000" pitchFamily="2" charset="0"/>
              </a:rPr>
              <a:t>: A </a:t>
            </a:r>
            <a:r>
              <a:rPr lang="es-MX" sz="1100" dirty="0" err="1">
                <a:solidFill>
                  <a:srgbClr val="C00000"/>
                </a:solidFill>
                <a:latin typeface="Montserrat Light" panose="00000400000000000000" pitchFamily="2" charset="0"/>
              </a:rPr>
              <a:t>unified</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framework</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for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dimensionality</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reduction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graph</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partitioning</a:t>
            </a:r>
            <a:r>
              <a:rPr lang="es-MX" sz="1100" dirty="0">
                <a:solidFill>
                  <a:srgbClr val="C00000"/>
                </a:solidFill>
                <a:latin typeface="Montserrat Light" panose="00000400000000000000" pitchFamily="2" charset="0"/>
              </a:rPr>
              <a:t>, and data set 	</a:t>
            </a:r>
            <a:r>
              <a:rPr lang="es-MX" sz="1100" dirty="0" err="1">
                <a:solidFill>
                  <a:srgbClr val="C00000"/>
                </a:solidFill>
                <a:latin typeface="Montserrat Light" panose="00000400000000000000" pitchFamily="2" charset="0"/>
              </a:rPr>
              <a:t>parameterization</a:t>
            </a:r>
            <a:r>
              <a:rPr lang="es-MX" sz="1100" dirty="0">
                <a:solidFill>
                  <a:srgbClr val="C00000"/>
                </a:solidFill>
                <a:latin typeface="Montserrat Light" panose="00000400000000000000" pitchFamily="2" charset="0"/>
              </a:rPr>
              <a:t>. IEEE </a:t>
            </a:r>
            <a:r>
              <a:rPr lang="es-MX" sz="1100" dirty="0" err="1">
                <a:solidFill>
                  <a:srgbClr val="C00000"/>
                </a:solidFill>
                <a:latin typeface="Montserrat Light" panose="00000400000000000000" pitchFamily="2" charset="0"/>
              </a:rPr>
              <a:t>transactions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pattern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analysis</a:t>
            </a:r>
            <a:r>
              <a:rPr lang="es-MX" sz="1100" dirty="0">
                <a:solidFill>
                  <a:srgbClr val="C00000"/>
                </a:solidFill>
                <a:latin typeface="Montserrat Light" panose="00000400000000000000" pitchFamily="2" charset="0"/>
              </a:rPr>
              <a:t> and machine </a:t>
            </a:r>
            <a:r>
              <a:rPr lang="es-MX" sz="1100" dirty="0" err="1">
                <a:solidFill>
                  <a:srgbClr val="C00000"/>
                </a:solidFill>
                <a:latin typeface="Montserrat Light" panose="00000400000000000000" pitchFamily="2" charset="0"/>
              </a:rPr>
              <a:t>intelligence</a:t>
            </a:r>
            <a:r>
              <a:rPr lang="es-MX" sz="1100" dirty="0">
                <a:solidFill>
                  <a:srgbClr val="C00000"/>
                </a:solidFill>
                <a:latin typeface="Montserrat Light" panose="00000400000000000000" pitchFamily="2" charset="0"/>
              </a:rPr>
              <a:t>, 28(9):1393–1403, 2006.</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[17] 	Richard C Wilson, Edwin R Hancock, El ̇</a:t>
            </a:r>
            <a:r>
              <a:rPr lang="es-MX" sz="1100" dirty="0" err="1">
                <a:solidFill>
                  <a:srgbClr val="C00000"/>
                </a:solidFill>
                <a:latin typeface="Montserrat Light" panose="00000400000000000000" pitchFamily="2" charset="0"/>
              </a:rPr>
              <a:t>zbieta</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Pekalska</a:t>
            </a:r>
            <a:r>
              <a:rPr lang="es-MX" sz="1100" dirty="0">
                <a:solidFill>
                  <a:srgbClr val="C00000"/>
                </a:solidFill>
                <a:latin typeface="Montserrat Light" panose="00000400000000000000" pitchFamily="2" charset="0"/>
              </a:rPr>
              <a:t>, and Robert PW </a:t>
            </a:r>
            <a:r>
              <a:rPr lang="es-MX" sz="1100" dirty="0" err="1">
                <a:solidFill>
                  <a:srgbClr val="C00000"/>
                </a:solidFill>
                <a:latin typeface="Montserrat Light" panose="00000400000000000000" pitchFamily="2" charset="0"/>
              </a:rPr>
              <a:t>Duin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Spherical</a:t>
            </a:r>
            <a:r>
              <a:rPr lang="es-MX" sz="1100" dirty="0">
                <a:solidFill>
                  <a:srgbClr val="C00000"/>
                </a:solidFill>
                <a:latin typeface="Montserrat Light" panose="00000400000000000000" pitchFamily="2" charset="0"/>
              </a:rPr>
              <a:t> and </a:t>
            </a:r>
            <a:r>
              <a:rPr lang="es-MX" sz="1100" dirty="0" err="1">
                <a:solidFill>
                  <a:srgbClr val="C00000"/>
                </a:solidFill>
                <a:latin typeface="Montserrat Light" panose="00000400000000000000" pitchFamily="2" charset="0"/>
              </a:rPr>
              <a:t>hyperbolic</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embeddings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of</a:t>
            </a:r>
            <a:r>
              <a:rPr lang="es-MX" sz="1100" dirty="0">
                <a:solidFill>
                  <a:srgbClr val="C00000"/>
                </a:solidFill>
                <a:latin typeface="Montserrat Light" panose="00000400000000000000" pitchFamily="2" charset="0"/>
              </a:rPr>
              <a:t> data. IEEE </a:t>
            </a:r>
            <a:r>
              <a:rPr lang="es-MX" sz="1100" dirty="0" err="1">
                <a:solidFill>
                  <a:srgbClr val="C00000"/>
                </a:solidFill>
                <a:latin typeface="Montserrat Light" panose="00000400000000000000" pitchFamily="2" charset="0"/>
              </a:rPr>
              <a:t>transactions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on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pattern</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analysis</a:t>
            </a:r>
            <a:r>
              <a:rPr lang="es-MX" sz="1100" dirty="0">
                <a:solidFill>
                  <a:srgbClr val="C00000"/>
                </a:solidFill>
                <a:latin typeface="Montserrat Light" panose="00000400000000000000" pitchFamily="2" charset="0"/>
              </a:rPr>
              <a:t> and machine </a:t>
            </a:r>
            <a:r>
              <a:rPr lang="es-MX" sz="1100" dirty="0" err="1">
                <a:solidFill>
                  <a:srgbClr val="C00000"/>
                </a:solidFill>
                <a:latin typeface="Montserrat Light" panose="00000400000000000000" pitchFamily="2" charset="0"/>
              </a:rPr>
              <a:t>intelligence</a:t>
            </a:r>
            <a:r>
              <a:rPr lang="es-MX" sz="1100" dirty="0">
                <a:solidFill>
                  <a:srgbClr val="C00000"/>
                </a:solidFill>
                <a:latin typeface="Montserrat Light" panose="00000400000000000000" pitchFamily="2" charset="0"/>
              </a:rPr>
              <a:t>, 36(11):2255–2269, 2014.</a:t>
            </a:r>
            <a:br>
              <a:rPr lang="es-MX" sz="1100" dirty="0">
                <a:solidFill>
                  <a:srgbClr val="C00000"/>
                </a:solidFill>
                <a:latin typeface="Montserrat Light" panose="00000400000000000000" pitchFamily="2" charset="0"/>
              </a:rPr>
            </a:br>
            <a:r>
              <a:rPr lang="es-MX" sz="1100" dirty="0">
                <a:solidFill>
                  <a:srgbClr val="C00000"/>
                </a:solidFill>
                <a:latin typeface="Montserrat Light" panose="00000400000000000000" pitchFamily="2" charset="0"/>
              </a:rPr>
              <a:t>[18] 	John C </a:t>
            </a:r>
            <a:r>
              <a:rPr lang="es-MX" sz="1100" dirty="0" err="1">
                <a:solidFill>
                  <a:srgbClr val="C00000"/>
                </a:solidFill>
                <a:latin typeface="Montserrat Light" panose="00000400000000000000" pitchFamily="2" charset="0"/>
              </a:rPr>
              <a:t>Gower</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Generalized</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procrustes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analysis</a:t>
            </a:r>
            <a:r>
              <a:rPr lang="es-MX" sz="1100" dirty="0">
                <a:solidFill>
                  <a:srgbClr val="C00000"/>
                </a:solidFill>
                <a:latin typeface="Montserrat Light" panose="00000400000000000000" pitchFamily="2" charset="0"/>
              </a:rPr>
              <a:t>. </a:t>
            </a:r>
            <a:r>
              <a:rPr lang="es-MX" sz="1100" dirty="0" err="1">
                <a:solidFill>
                  <a:srgbClr val="C00000"/>
                </a:solidFill>
                <a:latin typeface="Montserrat Light" panose="00000400000000000000" pitchFamily="2" charset="0"/>
              </a:rPr>
              <a:t>Psychometrika</a:t>
            </a:r>
            <a:r>
              <a:rPr lang="es-MX" sz="1100" dirty="0">
                <a:solidFill>
                  <a:srgbClr val="C00000"/>
                </a:solidFill>
                <a:latin typeface="Montserrat Light" panose="00000400000000000000" pitchFamily="2" charset="0"/>
              </a:rPr>
              <a:t>, 40:33–51, 1975.</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D64AC04-17A3-3516-B817-A5BE87F46984}"/>
                  </a:ext>
                </a:extLst>
              </p:cNvPr>
              <p:cNvSpPr txBox="1"/>
              <p:nvPr/>
            </p:nvSpPr>
            <p:spPr>
              <a:xfrm>
                <a:off x="11673901" y="6533867"/>
                <a:ext cx="4087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16  </m:t>
                      </m:r>
                    </m:oMath>
                  </m:oMathPara>
                </a14:m>
                <a:endParaRPr lang="es-MX" dirty="0"/>
              </a:p>
            </p:txBody>
          </p:sp>
        </mc:Choice>
        <mc:Fallback xmlns="">
          <p:sp>
            <p:nvSpPr>
              <p:cNvPr id="8" name="CuadroTexto 7">
                <a:extLst>
                  <a:ext uri="{FF2B5EF4-FFF2-40B4-BE49-F238E27FC236}">
                    <a16:creationId xmlns:a16="http://schemas.microsoft.com/office/drawing/2014/main" id="{AD64AC04-17A3-3516-B817-A5BE87F46984}"/>
                  </a:ext>
                </a:extLst>
              </p:cNvPr>
              <p:cNvSpPr txBox="1">
                <a:spLocks noRot="1" noChangeAspect="1" noMove="1" noResize="1" noEditPoints="1" noAdjustHandles="1" noChangeArrowheads="1" noChangeShapeType="1" noTextEdit="1"/>
              </p:cNvSpPr>
              <p:nvPr/>
            </p:nvSpPr>
            <p:spPr>
              <a:xfrm>
                <a:off x="11673901" y="6533867"/>
                <a:ext cx="408766" cy="215444"/>
              </a:xfrm>
              <a:prstGeom prst="rect">
                <a:avLst/>
              </a:prstGeom>
              <a:blipFill>
                <a:blip r:embed="rId2"/>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24535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6E16D-2BAF-602E-1A04-92921B0998DC}"/>
            </a:ext>
          </a:extLst>
        </p:cNvPr>
        <p:cNvGrpSpPr/>
        <p:nvPr/>
      </p:nvGrpSpPr>
      <p:grpSpPr>
        <a:xfrm>
          <a:off x="0" y="0"/>
          <a:ext cx="0" cy="0"/>
          <a:chOff x="0" y="0"/>
          <a:chExt cx="0" cy="0"/>
        </a:xfrm>
      </p:grpSpPr>
      <p:sp>
        <p:nvSpPr>
          <p:cNvPr id="18" name="Flecha: cheurón 17">
            <a:extLst>
              <a:ext uri="{FF2B5EF4-FFF2-40B4-BE49-F238E27FC236}">
                <a16:creationId xmlns:a16="http://schemas.microsoft.com/office/drawing/2014/main" id="{FD93324B-E1FD-1D61-0D17-76D79BA5885B}"/>
              </a:ext>
            </a:extLst>
          </p:cNvPr>
          <p:cNvSpPr/>
          <p:nvPr/>
        </p:nvSpPr>
        <p:spPr>
          <a:xfrm>
            <a:off x="2454810" y="2955737"/>
            <a:ext cx="7282379" cy="946526"/>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5" name="Flecha: cheurón 4">
            <a:extLst>
              <a:ext uri="{FF2B5EF4-FFF2-40B4-BE49-F238E27FC236}">
                <a16:creationId xmlns:a16="http://schemas.microsoft.com/office/drawing/2014/main" id="{88103159-6A38-3EBB-9432-5A5B6FF757E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69E399C0-DA7E-BF95-37CE-9179EA3E78C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688E2A9-FCFF-24B2-9275-81A77742168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A0B6993E-6896-4E8D-E203-6833B7C7AE9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911DC295-4B82-933B-4C18-F3173975BF46}"/>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558D167A-630B-A588-DC1C-86DB03FE312E}"/>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848A5FD3-35DC-02E2-7A41-938531C97C5C}"/>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194E4A30-9222-734C-675C-94AD943DDFA0}"/>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7E623849-536B-BE60-1769-FEEA5A634901}"/>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87B8CE89-061D-98BC-3E6F-48A54518090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8DA585F3-814A-F40A-808D-D934380A39DD}"/>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58AC78BE-773D-975B-5D10-21DB3870E698}"/>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CuadroTexto 16">
            <a:extLst>
              <a:ext uri="{FF2B5EF4-FFF2-40B4-BE49-F238E27FC236}">
                <a16:creationId xmlns:a16="http://schemas.microsoft.com/office/drawing/2014/main" id="{AB152320-7071-5C9D-5904-5E478C0280C0}"/>
              </a:ext>
            </a:extLst>
          </p:cNvPr>
          <p:cNvSpPr txBox="1"/>
          <p:nvPr/>
        </p:nvSpPr>
        <p:spPr>
          <a:xfrm>
            <a:off x="1292024" y="3136613"/>
            <a:ext cx="9607951"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Back Up</a:t>
            </a:r>
            <a:endParaRPr lang="es-MX" sz="3200" b="1" dirty="0">
              <a:solidFill>
                <a:schemeClr val="bg1"/>
              </a:solidFill>
            </a:endParaRPr>
          </a:p>
        </p:txBody>
      </p:sp>
    </p:spTree>
    <p:extLst>
      <p:ext uri="{BB962C8B-B14F-4D97-AF65-F5344CB8AC3E}">
        <p14:creationId xmlns:p14="http://schemas.microsoft.com/office/powerpoint/2010/main" val="399990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465F6-1487-E1B3-125A-8FCC538CF8BB}"/>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8D851600-C367-AB70-1582-7E4A34ADF018}"/>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A3A019B5-1B5F-294C-D212-3B9A56E2EDE8}"/>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A4F21290-D9D6-9363-EB84-DC1C8353CA5C}"/>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99CA634E-22C6-C041-D005-865ACEF41CE9}"/>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4E1170AE-4048-7A82-90E1-77A6D215C10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3FFFC75D-B1A2-37E9-7989-91B988B4E65C}"/>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BD9724DC-EF8F-25A1-6245-C7A754C9E3C0}"/>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56D0464F-9674-E39F-1276-4732F7881B2E}"/>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4534A89B-EF39-3773-5637-468C2497D33E}"/>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E467B15B-A645-D2D3-2497-6F67C58EB4E2}"/>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B6FB8387-371A-DE24-A813-923AAE6B3F07}"/>
              </a:ext>
            </a:extLst>
          </p:cNvPr>
          <p:cNvSpPr/>
          <p:nvPr/>
        </p:nvSpPr>
        <p:spPr>
          <a:xfrm>
            <a:off x="7165490" y="20809"/>
            <a:ext cx="502650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D61A7DE2-E3ED-20ED-61BC-E74785CEB74A}"/>
              </a:ext>
            </a:extLst>
          </p:cNvPr>
          <p:cNvSpPr/>
          <p:nvPr/>
        </p:nvSpPr>
        <p:spPr>
          <a:xfrm>
            <a:off x="58077" y="9939"/>
            <a:ext cx="506822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 name="Imagen 2" descr="Icono&#10;&#10;Descripción generada automáticamente con confianza media">
            <a:extLst>
              <a:ext uri="{FF2B5EF4-FFF2-40B4-BE49-F238E27FC236}">
                <a16:creationId xmlns:a16="http://schemas.microsoft.com/office/drawing/2014/main" id="{E65191F9-E3D5-2F1C-8E84-39B6ABECA39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1798732"/>
            <a:ext cx="645160" cy="645160"/>
          </a:xfrm>
          <a:prstGeom prst="rect">
            <a:avLst/>
          </a:prstGeom>
        </p:spPr>
      </p:pic>
      <p:pic>
        <p:nvPicPr>
          <p:cNvPr id="4" name="Imagen 3" descr="Icono&#10;&#10;Descripción generada automáticamente con confianza media">
            <a:extLst>
              <a:ext uri="{FF2B5EF4-FFF2-40B4-BE49-F238E27FC236}">
                <a16:creationId xmlns:a16="http://schemas.microsoft.com/office/drawing/2014/main" id="{B24FF0B9-883B-2C58-B277-689E862FD24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2530494"/>
            <a:ext cx="645160" cy="64516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4F23C397-9312-A3E2-3A5D-F94CF4F9A7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273981"/>
            <a:ext cx="645160" cy="645160"/>
          </a:xfrm>
          <a:prstGeom prst="rect">
            <a:avLst/>
          </a:prstGeom>
        </p:spPr>
      </p:pic>
      <p:pic>
        <p:nvPicPr>
          <p:cNvPr id="7" name="Imagen 6" descr="Icono&#10;&#10;Descripción generada automáticamente con confianza media">
            <a:extLst>
              <a:ext uri="{FF2B5EF4-FFF2-40B4-BE49-F238E27FC236}">
                <a16:creationId xmlns:a16="http://schemas.microsoft.com/office/drawing/2014/main" id="{208594C4-A81E-EFA0-FE89-FC16A5C0527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981402"/>
            <a:ext cx="645160" cy="645160"/>
          </a:xfrm>
          <a:prstGeom prst="rect">
            <a:avLst/>
          </a:prstGeom>
        </p:spPr>
      </p:pic>
      <p:sp>
        <p:nvSpPr>
          <p:cNvPr id="8" name="Rectángulo 7">
            <a:extLst>
              <a:ext uri="{FF2B5EF4-FFF2-40B4-BE49-F238E27FC236}">
                <a16:creationId xmlns:a16="http://schemas.microsoft.com/office/drawing/2014/main" id="{DF5DE1DC-A13F-D416-9F34-BC11322551E6}"/>
              </a:ext>
            </a:extLst>
          </p:cNvPr>
          <p:cNvSpPr/>
          <p:nvPr/>
        </p:nvSpPr>
        <p:spPr>
          <a:xfrm>
            <a:off x="1735924" y="3916340"/>
            <a:ext cx="5081091" cy="2102477"/>
          </a:xfrm>
          <a:prstGeom prst="rect">
            <a:avLst/>
          </a:prstGeom>
          <a:noFill/>
          <a:ln w="38100">
            <a:solidFill>
              <a:srgbClr val="BA2D0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485EC2D6-385F-063D-872D-5578FABD4FDA}"/>
              </a:ext>
            </a:extLst>
          </p:cNvPr>
          <p:cNvSpPr>
            <a:spLocks noChangeAspect="1"/>
          </p:cNvSpPr>
          <p:nvPr/>
        </p:nvSpPr>
        <p:spPr>
          <a:xfrm>
            <a:off x="2971977"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lipse 10">
            <a:extLst>
              <a:ext uri="{FF2B5EF4-FFF2-40B4-BE49-F238E27FC236}">
                <a16:creationId xmlns:a16="http://schemas.microsoft.com/office/drawing/2014/main" id="{C1EB336C-1870-DC02-2D89-22C4D63BE38D}"/>
              </a:ext>
            </a:extLst>
          </p:cNvPr>
          <p:cNvSpPr>
            <a:spLocks noChangeAspect="1"/>
          </p:cNvSpPr>
          <p:nvPr/>
        </p:nvSpPr>
        <p:spPr>
          <a:xfrm>
            <a:off x="3455292"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id="{57C0EFAC-828E-D2D1-8F72-50FA6D868668}"/>
              </a:ext>
            </a:extLst>
          </p:cNvPr>
          <p:cNvSpPr>
            <a:spLocks noChangeAspect="1"/>
          </p:cNvSpPr>
          <p:nvPr/>
        </p:nvSpPr>
        <p:spPr>
          <a:xfrm>
            <a:off x="3938607" y="418575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2A36AAE1-3A97-8D88-1A83-DE77779EEBED}"/>
              </a:ext>
            </a:extLst>
          </p:cNvPr>
          <p:cNvSpPr>
            <a:spLocks noChangeAspect="1"/>
          </p:cNvSpPr>
          <p:nvPr/>
        </p:nvSpPr>
        <p:spPr>
          <a:xfrm>
            <a:off x="442192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FC0A55AC-2012-676F-BB1F-CCF8C007090E}"/>
              </a:ext>
            </a:extLst>
          </p:cNvPr>
          <p:cNvSpPr>
            <a:spLocks noChangeAspect="1"/>
          </p:cNvSpPr>
          <p:nvPr/>
        </p:nvSpPr>
        <p:spPr>
          <a:xfrm>
            <a:off x="4905237"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E2C042C0-7F4A-BBF1-C15D-0E993FD29D5C}"/>
              </a:ext>
            </a:extLst>
          </p:cNvPr>
          <p:cNvSpPr>
            <a:spLocks noChangeAspect="1"/>
          </p:cNvSpPr>
          <p:nvPr/>
        </p:nvSpPr>
        <p:spPr>
          <a:xfrm>
            <a:off x="538855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77D21F0D-E13D-ADBF-2375-03D9638AC006}"/>
              </a:ext>
            </a:extLst>
          </p:cNvPr>
          <p:cNvSpPr>
            <a:spLocks noChangeAspect="1"/>
          </p:cNvSpPr>
          <p:nvPr/>
        </p:nvSpPr>
        <p:spPr>
          <a:xfrm>
            <a:off x="5871868"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8164B4E-6E4D-DAEF-36CB-6DBFBBAA941F}"/>
                  </a:ext>
                </a:extLst>
              </p:cNvPr>
              <p:cNvSpPr txBox="1"/>
              <p:nvPr/>
            </p:nvSpPr>
            <p:spPr>
              <a:xfrm>
                <a:off x="2998521"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1</m:t>
                      </m:r>
                    </m:oMath>
                  </m:oMathPara>
                </a14:m>
                <a:endParaRPr lang="es-MX" dirty="0">
                  <a:solidFill>
                    <a:srgbClr val="BA2D0B"/>
                  </a:solidFill>
                </a:endParaRPr>
              </a:p>
            </p:txBody>
          </p:sp>
        </mc:Choice>
        <mc:Fallback xmlns="">
          <p:sp>
            <p:nvSpPr>
              <p:cNvPr id="18" name="CuadroTexto 17">
                <a:extLst>
                  <a:ext uri="{FF2B5EF4-FFF2-40B4-BE49-F238E27FC236}">
                    <a16:creationId xmlns:a16="http://schemas.microsoft.com/office/drawing/2014/main" id="{08164B4E-6E4D-DAEF-36CB-6DBFBBAA941F}"/>
                  </a:ext>
                </a:extLst>
              </p:cNvPr>
              <p:cNvSpPr txBox="1">
                <a:spLocks noRot="1" noChangeAspect="1" noMove="1" noResize="1" noEditPoints="1" noAdjustHandles="1" noChangeArrowheads="1" noChangeShapeType="1" noTextEdit="1"/>
              </p:cNvSpPr>
              <p:nvPr/>
            </p:nvSpPr>
            <p:spPr>
              <a:xfrm>
                <a:off x="2998521" y="4454716"/>
                <a:ext cx="149079" cy="215444"/>
              </a:xfrm>
              <a:prstGeom prst="rect">
                <a:avLst/>
              </a:prstGeom>
              <a:blipFill>
                <a:blip r:embed="rId4"/>
                <a:stretch>
                  <a:fillRect l="-25000" r="-25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7643C8CC-B898-C91C-03AC-799C37E89317}"/>
                  </a:ext>
                </a:extLst>
              </p:cNvPr>
              <p:cNvSpPr txBox="1"/>
              <p:nvPr/>
            </p:nvSpPr>
            <p:spPr>
              <a:xfrm>
                <a:off x="3494774"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2</m:t>
                      </m:r>
                    </m:oMath>
                  </m:oMathPara>
                </a14:m>
                <a:endParaRPr lang="es-MX" dirty="0">
                  <a:solidFill>
                    <a:srgbClr val="BA2D0B"/>
                  </a:solidFill>
                </a:endParaRPr>
              </a:p>
            </p:txBody>
          </p:sp>
        </mc:Choice>
        <mc:Fallback xmlns="">
          <p:sp>
            <p:nvSpPr>
              <p:cNvPr id="19" name="CuadroTexto 18">
                <a:extLst>
                  <a:ext uri="{FF2B5EF4-FFF2-40B4-BE49-F238E27FC236}">
                    <a16:creationId xmlns:a16="http://schemas.microsoft.com/office/drawing/2014/main" id="{7643C8CC-B898-C91C-03AC-799C37E89317}"/>
                  </a:ext>
                </a:extLst>
              </p:cNvPr>
              <p:cNvSpPr txBox="1">
                <a:spLocks noRot="1" noChangeAspect="1" noMove="1" noResize="1" noEditPoints="1" noAdjustHandles="1" noChangeArrowheads="1" noChangeShapeType="1" noTextEdit="1"/>
              </p:cNvSpPr>
              <p:nvPr/>
            </p:nvSpPr>
            <p:spPr>
              <a:xfrm>
                <a:off x="3494774" y="4454716"/>
                <a:ext cx="149079" cy="215444"/>
              </a:xfrm>
              <a:prstGeom prst="rect">
                <a:avLst/>
              </a:prstGeom>
              <a:blipFill>
                <a:blip r:embed="rId5"/>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A1D360D6-C87D-E7F9-026A-82CBEB105C9C}"/>
                  </a:ext>
                </a:extLst>
              </p:cNvPr>
              <p:cNvSpPr txBox="1"/>
              <p:nvPr/>
            </p:nvSpPr>
            <p:spPr>
              <a:xfrm>
                <a:off x="3987954" y="4453244"/>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3</m:t>
                      </m:r>
                    </m:oMath>
                  </m:oMathPara>
                </a14:m>
                <a:endParaRPr lang="es-MX" dirty="0">
                  <a:solidFill>
                    <a:srgbClr val="BA2D0B"/>
                  </a:solidFill>
                </a:endParaRPr>
              </a:p>
            </p:txBody>
          </p:sp>
        </mc:Choice>
        <mc:Fallback xmlns="">
          <p:sp>
            <p:nvSpPr>
              <p:cNvPr id="20" name="CuadroTexto 19">
                <a:extLst>
                  <a:ext uri="{FF2B5EF4-FFF2-40B4-BE49-F238E27FC236}">
                    <a16:creationId xmlns:a16="http://schemas.microsoft.com/office/drawing/2014/main" id="{A1D360D6-C87D-E7F9-026A-82CBEB105C9C}"/>
                  </a:ext>
                </a:extLst>
              </p:cNvPr>
              <p:cNvSpPr txBox="1">
                <a:spLocks noRot="1" noChangeAspect="1" noMove="1" noResize="1" noEditPoints="1" noAdjustHandles="1" noChangeArrowheads="1" noChangeShapeType="1" noTextEdit="1"/>
              </p:cNvSpPr>
              <p:nvPr/>
            </p:nvSpPr>
            <p:spPr>
              <a:xfrm>
                <a:off x="3987954" y="4453244"/>
                <a:ext cx="149079" cy="215444"/>
              </a:xfrm>
              <a:prstGeom prst="rect">
                <a:avLst/>
              </a:prstGeom>
              <a:blipFill>
                <a:blip r:embed="rId6"/>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064D560A-F3DA-6E92-5ACB-78FD62C3FA5B}"/>
                  </a:ext>
                </a:extLst>
              </p:cNvPr>
              <p:cNvSpPr txBox="1"/>
              <p:nvPr/>
            </p:nvSpPr>
            <p:spPr>
              <a:xfrm>
                <a:off x="5147678" y="4428197"/>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m:t>
                      </m:r>
                    </m:oMath>
                  </m:oMathPara>
                </a14:m>
                <a:endParaRPr lang="es-MX" dirty="0">
                  <a:solidFill>
                    <a:srgbClr val="BA2D0B"/>
                  </a:solidFill>
                </a:endParaRPr>
              </a:p>
            </p:txBody>
          </p:sp>
        </mc:Choice>
        <mc:Fallback xmlns="">
          <p:sp>
            <p:nvSpPr>
              <p:cNvPr id="22" name="CuadroTexto 21">
                <a:extLst>
                  <a:ext uri="{FF2B5EF4-FFF2-40B4-BE49-F238E27FC236}">
                    <a16:creationId xmlns:a16="http://schemas.microsoft.com/office/drawing/2014/main" id="{064D560A-F3DA-6E92-5ACB-78FD62C3FA5B}"/>
                  </a:ext>
                </a:extLst>
              </p:cNvPr>
              <p:cNvSpPr txBox="1">
                <a:spLocks noRot="1" noChangeAspect="1" noMove="1" noResize="1" noEditPoints="1" noAdjustHandles="1" noChangeArrowheads="1" noChangeShapeType="1" noTextEdit="1"/>
              </p:cNvSpPr>
              <p:nvPr/>
            </p:nvSpPr>
            <p:spPr>
              <a:xfrm>
                <a:off x="5147678" y="4428197"/>
                <a:ext cx="184346" cy="215444"/>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08AD5FC5-3C68-98B5-8D63-0E7DE603D239}"/>
                  </a:ext>
                </a:extLst>
              </p:cNvPr>
              <p:cNvSpPr txBox="1"/>
              <p:nvPr/>
            </p:nvSpPr>
            <p:spPr>
              <a:xfrm>
                <a:off x="5894074" y="4453243"/>
                <a:ext cx="2034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𝑚</m:t>
                      </m:r>
                    </m:oMath>
                  </m:oMathPara>
                </a14:m>
                <a:endParaRPr lang="es-MX" dirty="0">
                  <a:solidFill>
                    <a:srgbClr val="BA2D0B"/>
                  </a:solidFill>
                </a:endParaRPr>
              </a:p>
            </p:txBody>
          </p:sp>
        </mc:Choice>
        <mc:Fallback xmlns="">
          <p:sp>
            <p:nvSpPr>
              <p:cNvPr id="23" name="CuadroTexto 22">
                <a:extLst>
                  <a:ext uri="{FF2B5EF4-FFF2-40B4-BE49-F238E27FC236}">
                    <a16:creationId xmlns:a16="http://schemas.microsoft.com/office/drawing/2014/main" id="{08AD5FC5-3C68-98B5-8D63-0E7DE603D239}"/>
                  </a:ext>
                </a:extLst>
              </p:cNvPr>
              <p:cNvSpPr txBox="1">
                <a:spLocks noRot="1" noChangeAspect="1" noMove="1" noResize="1" noEditPoints="1" noAdjustHandles="1" noChangeArrowheads="1" noChangeShapeType="1" noTextEdit="1"/>
              </p:cNvSpPr>
              <p:nvPr/>
            </p:nvSpPr>
            <p:spPr>
              <a:xfrm>
                <a:off x="5894074" y="4453243"/>
                <a:ext cx="203454" cy="215444"/>
              </a:xfrm>
              <a:prstGeom prst="rect">
                <a:avLst/>
              </a:prstGeom>
              <a:blipFill>
                <a:blip r:embed="rId8"/>
                <a:stretch>
                  <a:fillRect l="-12121" r="-606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DD33D1F8-EECA-7238-D189-0737C15DC9A6}"/>
                  </a:ext>
                </a:extLst>
              </p:cNvPr>
              <p:cNvSpPr txBox="1"/>
              <p:nvPr/>
            </p:nvSpPr>
            <p:spPr>
              <a:xfrm>
                <a:off x="4462745" y="4466492"/>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4</m:t>
                      </m:r>
                    </m:oMath>
                  </m:oMathPara>
                </a14:m>
                <a:endParaRPr lang="es-MX" dirty="0">
                  <a:solidFill>
                    <a:srgbClr val="BA2D0B"/>
                  </a:solidFill>
                </a:endParaRPr>
              </a:p>
            </p:txBody>
          </p:sp>
        </mc:Choice>
        <mc:Fallback xmlns="">
          <p:sp>
            <p:nvSpPr>
              <p:cNvPr id="25" name="CuadroTexto 24">
                <a:extLst>
                  <a:ext uri="{FF2B5EF4-FFF2-40B4-BE49-F238E27FC236}">
                    <a16:creationId xmlns:a16="http://schemas.microsoft.com/office/drawing/2014/main" id="{DD33D1F8-EECA-7238-D189-0737C15DC9A6}"/>
                  </a:ext>
                </a:extLst>
              </p:cNvPr>
              <p:cNvSpPr txBox="1">
                <a:spLocks noRot="1" noChangeAspect="1" noMove="1" noResize="1" noEditPoints="1" noAdjustHandles="1" noChangeArrowheads="1" noChangeShapeType="1" noTextEdit="1"/>
              </p:cNvSpPr>
              <p:nvPr/>
            </p:nvSpPr>
            <p:spPr>
              <a:xfrm>
                <a:off x="4462745" y="4466492"/>
                <a:ext cx="149079" cy="215444"/>
              </a:xfrm>
              <a:prstGeom prst="rect">
                <a:avLst/>
              </a:prstGeom>
              <a:blipFill>
                <a:blip r:embed="rId9"/>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F54605A9-A7CF-AF4A-5C82-820C71AADF5E}"/>
                  </a:ext>
                </a:extLst>
              </p:cNvPr>
              <p:cNvSpPr txBox="1"/>
              <p:nvPr/>
            </p:nvSpPr>
            <p:spPr>
              <a:xfrm>
                <a:off x="1962386" y="5697253"/>
                <a:ext cx="4120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8" name="CuadroTexto 27">
                <a:extLst>
                  <a:ext uri="{FF2B5EF4-FFF2-40B4-BE49-F238E27FC236}">
                    <a16:creationId xmlns:a16="http://schemas.microsoft.com/office/drawing/2014/main" id="{F54605A9-A7CF-AF4A-5C82-820C71AADF5E}"/>
                  </a:ext>
                </a:extLst>
              </p:cNvPr>
              <p:cNvSpPr txBox="1">
                <a:spLocks noRot="1" noChangeAspect="1" noMove="1" noResize="1" noEditPoints="1" noAdjustHandles="1" noChangeArrowheads="1" noChangeShapeType="1" noTextEdit="1"/>
              </p:cNvSpPr>
              <p:nvPr/>
            </p:nvSpPr>
            <p:spPr>
              <a:xfrm>
                <a:off x="1962386" y="5697253"/>
                <a:ext cx="412036" cy="215444"/>
              </a:xfrm>
              <a:prstGeom prst="rect">
                <a:avLst/>
              </a:prstGeom>
              <a:blipFill>
                <a:blip r:embed="rId10"/>
                <a:stretch>
                  <a:fillRect l="-8824" r="-1471" b="-1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E0D84F65-7A00-C7C7-B1A1-9BD6CE618887}"/>
                  </a:ext>
                </a:extLst>
              </p:cNvPr>
              <p:cNvSpPr txBox="1"/>
              <p:nvPr/>
            </p:nvSpPr>
            <p:spPr>
              <a:xfrm>
                <a:off x="4864095" y="5736971"/>
                <a:ext cx="5220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𝟏𝟎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9" name="CuadroTexto 28">
                <a:extLst>
                  <a:ext uri="{FF2B5EF4-FFF2-40B4-BE49-F238E27FC236}">
                    <a16:creationId xmlns:a16="http://schemas.microsoft.com/office/drawing/2014/main" id="{E0D84F65-7A00-C7C7-B1A1-9BD6CE618887}"/>
                  </a:ext>
                </a:extLst>
              </p:cNvPr>
              <p:cNvSpPr txBox="1">
                <a:spLocks noRot="1" noChangeAspect="1" noMove="1" noResize="1" noEditPoints="1" noAdjustHandles="1" noChangeArrowheads="1" noChangeShapeType="1" noTextEdit="1"/>
              </p:cNvSpPr>
              <p:nvPr/>
            </p:nvSpPr>
            <p:spPr>
              <a:xfrm>
                <a:off x="4864095" y="5736971"/>
                <a:ext cx="522002" cy="215444"/>
              </a:xfrm>
              <a:prstGeom prst="rect">
                <a:avLst/>
              </a:prstGeom>
              <a:blipFill>
                <a:blip r:embed="rId11"/>
                <a:stretch>
                  <a:fillRect l="-6977" r="-1163" b="-20000"/>
                </a:stretch>
              </a:blipFill>
            </p:spPr>
            <p:txBody>
              <a:bodyPr/>
              <a:lstStyle/>
              <a:p>
                <a:r>
                  <a:rPr lang="es-MX">
                    <a:noFill/>
                  </a:rPr>
                  <a:t> </a:t>
                </a:r>
              </a:p>
            </p:txBody>
          </p:sp>
        </mc:Fallback>
      </mc:AlternateContent>
      <p:cxnSp>
        <p:nvCxnSpPr>
          <p:cNvPr id="31" name="Conector: curvado 30">
            <a:extLst>
              <a:ext uri="{FF2B5EF4-FFF2-40B4-BE49-F238E27FC236}">
                <a16:creationId xmlns:a16="http://schemas.microsoft.com/office/drawing/2014/main" id="{F14A204C-5047-2734-E9A2-CDF5AA2FCF83}"/>
              </a:ext>
            </a:extLst>
          </p:cNvPr>
          <p:cNvCxnSpPr>
            <a:cxnSpLocks/>
            <a:stCxn id="25" idx="2"/>
            <a:endCxn id="53" idx="0"/>
          </p:cNvCxnSpPr>
          <p:nvPr/>
        </p:nvCxnSpPr>
        <p:spPr>
          <a:xfrm rot="5400000">
            <a:off x="3866166" y="4410343"/>
            <a:ext cx="399526" cy="942712"/>
          </a:xfrm>
          <a:prstGeom prst="curvedConnector3">
            <a:avLst>
              <a:gd name="adj1" fmla="val 50000"/>
            </a:avLst>
          </a:prstGeom>
          <a:ln w="38100">
            <a:solidFill>
              <a:srgbClr val="BA2D0B"/>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83963974-0B8D-E75C-ED28-86ACEBB6995B}"/>
              </a:ext>
            </a:extLst>
          </p:cNvPr>
          <p:cNvSpPr txBox="1"/>
          <p:nvPr/>
        </p:nvSpPr>
        <p:spPr>
          <a:xfrm>
            <a:off x="5858978" y="5066237"/>
            <a:ext cx="976549"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Interictal</a:t>
            </a:r>
            <a:endParaRPr lang="es-MX" b="1" dirty="0">
              <a:solidFill>
                <a:srgbClr val="BA2D0B"/>
              </a:solidFill>
              <a:latin typeface="Montserrat Light" panose="00000400000000000000" pitchFamily="2" charset="0"/>
            </a:endParaRPr>
          </a:p>
        </p:txBody>
      </p:sp>
      <p:sp>
        <p:nvSpPr>
          <p:cNvPr id="33" name="CuadroTexto 32">
            <a:extLst>
              <a:ext uri="{FF2B5EF4-FFF2-40B4-BE49-F238E27FC236}">
                <a16:creationId xmlns:a16="http://schemas.microsoft.com/office/drawing/2014/main" id="{DD805E85-0060-85A5-00C0-007EFF336B6F}"/>
              </a:ext>
            </a:extLst>
          </p:cNvPr>
          <p:cNvSpPr txBox="1"/>
          <p:nvPr/>
        </p:nvSpPr>
        <p:spPr>
          <a:xfrm>
            <a:off x="5858978" y="5501247"/>
            <a:ext cx="859531"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Preictal</a:t>
            </a:r>
            <a:endParaRPr lang="es-MX" b="1" dirty="0">
              <a:solidFill>
                <a:srgbClr val="BA2D0B"/>
              </a:solidFill>
              <a:latin typeface="Montserrat Light" panose="00000400000000000000" pitchFamily="2" charset="0"/>
            </a:endParaRPr>
          </a:p>
        </p:txBody>
      </p:sp>
      <p:sp>
        <p:nvSpPr>
          <p:cNvPr id="34" name="Abrir llave 33">
            <a:extLst>
              <a:ext uri="{FF2B5EF4-FFF2-40B4-BE49-F238E27FC236}">
                <a16:creationId xmlns:a16="http://schemas.microsoft.com/office/drawing/2014/main" id="{46B423B4-BB57-C27F-71CF-CB7BAA6A0022}"/>
              </a:ext>
            </a:extLst>
          </p:cNvPr>
          <p:cNvSpPr/>
          <p:nvPr/>
        </p:nvSpPr>
        <p:spPr>
          <a:xfrm>
            <a:off x="5415310" y="5041090"/>
            <a:ext cx="211480" cy="803603"/>
          </a:xfrm>
          <a:prstGeom prst="leftBrace">
            <a:avLst>
              <a:gd name="adj1" fmla="val 41462"/>
              <a:gd name="adj2" fmla="val 50000"/>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Elipse 34">
            <a:extLst>
              <a:ext uri="{FF2B5EF4-FFF2-40B4-BE49-F238E27FC236}">
                <a16:creationId xmlns:a16="http://schemas.microsoft.com/office/drawing/2014/main" id="{B24E8C87-5BC3-BFE4-F3B7-E4B95AA1EB3F}"/>
              </a:ext>
            </a:extLst>
          </p:cNvPr>
          <p:cNvSpPr>
            <a:spLocks noChangeAspect="1"/>
          </p:cNvSpPr>
          <p:nvPr/>
        </p:nvSpPr>
        <p:spPr>
          <a:xfrm>
            <a:off x="5651633" y="5143279"/>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65017E07-3960-40D7-8605-815732D548BA}"/>
              </a:ext>
            </a:extLst>
          </p:cNvPr>
          <p:cNvSpPr>
            <a:spLocks noChangeAspect="1"/>
          </p:cNvSpPr>
          <p:nvPr/>
        </p:nvSpPr>
        <p:spPr>
          <a:xfrm>
            <a:off x="5651633" y="551337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2E439FC6-F314-174C-61E0-E14E5FE195E5}"/>
              </a:ext>
            </a:extLst>
          </p:cNvPr>
          <p:cNvSpPr/>
          <p:nvPr/>
        </p:nvSpPr>
        <p:spPr>
          <a:xfrm>
            <a:off x="1911021"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esquinas redondeadas 37">
            <a:extLst>
              <a:ext uri="{FF2B5EF4-FFF2-40B4-BE49-F238E27FC236}">
                <a16:creationId xmlns:a16="http://schemas.microsoft.com/office/drawing/2014/main" id="{B34727E7-3E74-DB3A-185A-5E1A2AD02D10}"/>
              </a:ext>
            </a:extLst>
          </p:cNvPr>
          <p:cNvSpPr/>
          <p:nvPr/>
        </p:nvSpPr>
        <p:spPr>
          <a:xfrm>
            <a:off x="2245027"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60181350-B115-754A-ABEC-56E5B5DA0ACA}"/>
              </a:ext>
            </a:extLst>
          </p:cNvPr>
          <p:cNvSpPr/>
          <p:nvPr/>
        </p:nvSpPr>
        <p:spPr>
          <a:xfrm>
            <a:off x="2579033"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A342A1F9-77C5-B6DE-D345-9F13FF42F105}"/>
              </a:ext>
            </a:extLst>
          </p:cNvPr>
          <p:cNvSpPr/>
          <p:nvPr/>
        </p:nvSpPr>
        <p:spPr>
          <a:xfrm>
            <a:off x="2913039"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esquinas redondeadas 40">
            <a:extLst>
              <a:ext uri="{FF2B5EF4-FFF2-40B4-BE49-F238E27FC236}">
                <a16:creationId xmlns:a16="http://schemas.microsoft.com/office/drawing/2014/main" id="{79272258-8891-8FE6-9DEC-CE58D34F8808}"/>
              </a:ext>
            </a:extLst>
          </p:cNvPr>
          <p:cNvSpPr/>
          <p:nvPr/>
        </p:nvSpPr>
        <p:spPr>
          <a:xfrm>
            <a:off x="3247045"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esquinas redondeadas 41">
            <a:extLst>
              <a:ext uri="{FF2B5EF4-FFF2-40B4-BE49-F238E27FC236}">
                <a16:creationId xmlns:a16="http://schemas.microsoft.com/office/drawing/2014/main" id="{291E3EC6-74BB-A3B8-5C03-7A3AA944283A}"/>
              </a:ext>
            </a:extLst>
          </p:cNvPr>
          <p:cNvSpPr/>
          <p:nvPr/>
        </p:nvSpPr>
        <p:spPr>
          <a:xfrm>
            <a:off x="3581051"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094B8BA7-15B0-2A61-14CE-1F743383F33A}"/>
              </a:ext>
            </a:extLst>
          </p:cNvPr>
          <p:cNvSpPr/>
          <p:nvPr/>
        </p:nvSpPr>
        <p:spPr>
          <a:xfrm>
            <a:off x="3915057"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esquinas redondeadas 48">
            <a:extLst>
              <a:ext uri="{FF2B5EF4-FFF2-40B4-BE49-F238E27FC236}">
                <a16:creationId xmlns:a16="http://schemas.microsoft.com/office/drawing/2014/main" id="{D1763BE0-D4EA-7DC7-2874-BE0031286197}"/>
              </a:ext>
            </a:extLst>
          </p:cNvPr>
          <p:cNvSpPr/>
          <p:nvPr/>
        </p:nvSpPr>
        <p:spPr>
          <a:xfrm>
            <a:off x="4249063"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esquinas redondeadas 49">
            <a:extLst>
              <a:ext uri="{FF2B5EF4-FFF2-40B4-BE49-F238E27FC236}">
                <a16:creationId xmlns:a16="http://schemas.microsoft.com/office/drawing/2014/main" id="{0B8BF4BC-E514-DF3E-936C-C9E85A4495B5}"/>
              </a:ext>
            </a:extLst>
          </p:cNvPr>
          <p:cNvSpPr/>
          <p:nvPr/>
        </p:nvSpPr>
        <p:spPr>
          <a:xfrm>
            <a:off x="4583069"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esquinas redondeadas 50">
            <a:extLst>
              <a:ext uri="{FF2B5EF4-FFF2-40B4-BE49-F238E27FC236}">
                <a16:creationId xmlns:a16="http://schemas.microsoft.com/office/drawing/2014/main" id="{DCC280E9-20CA-FA19-2BB3-1211AE402C13}"/>
              </a:ext>
            </a:extLst>
          </p:cNvPr>
          <p:cNvSpPr/>
          <p:nvPr/>
        </p:nvSpPr>
        <p:spPr>
          <a:xfrm>
            <a:off x="4917079" y="5469962"/>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CuadroTexto 52">
            <a:extLst>
              <a:ext uri="{FF2B5EF4-FFF2-40B4-BE49-F238E27FC236}">
                <a16:creationId xmlns:a16="http://schemas.microsoft.com/office/drawing/2014/main" id="{A3099384-1F21-AFD0-FBFD-44BA32626AC5}"/>
              </a:ext>
            </a:extLst>
          </p:cNvPr>
          <p:cNvSpPr txBox="1"/>
          <p:nvPr/>
        </p:nvSpPr>
        <p:spPr>
          <a:xfrm>
            <a:off x="1973776" y="5081462"/>
            <a:ext cx="3241593" cy="307777"/>
          </a:xfrm>
          <a:prstGeom prst="rect">
            <a:avLst/>
          </a:prstGeom>
          <a:noFill/>
        </p:spPr>
        <p:txBody>
          <a:bodyPr wrap="none" rtlCol="0">
            <a:spAutoFit/>
          </a:bodyPr>
          <a:lstStyle/>
          <a:p>
            <a:r>
              <a:rPr lang="es-MX" b="1" dirty="0">
                <a:solidFill>
                  <a:srgbClr val="BA2D0B"/>
                </a:solidFill>
                <a:latin typeface="Montserrat Light" panose="00000400000000000000" pitchFamily="2" charset="0"/>
              </a:rPr>
              <a:t>Tiempo de toma de datos por </a:t>
            </a:r>
            <a:r>
              <a:rPr lang="es-MX" b="1" dirty="0" err="1">
                <a:solidFill>
                  <a:srgbClr val="BA2D0B"/>
                </a:solidFill>
                <a:latin typeface="Montserrat Light" panose="00000400000000000000" pitchFamily="2" charset="0"/>
              </a:rPr>
              <a:t>iEEG</a:t>
            </a:r>
            <a:endParaRPr lang="es-MX" b="1" dirty="0">
              <a:solidFill>
                <a:srgbClr val="BA2D0B"/>
              </a:solidFill>
              <a:latin typeface="Montserrat Light" panose="00000400000000000000" pitchFamily="2" charset="0"/>
            </a:endParaRPr>
          </a:p>
        </p:txBody>
      </p:sp>
      <p:sp>
        <p:nvSpPr>
          <p:cNvPr id="56" name="CuadroTexto 55">
            <a:extLst>
              <a:ext uri="{FF2B5EF4-FFF2-40B4-BE49-F238E27FC236}">
                <a16:creationId xmlns:a16="http://schemas.microsoft.com/office/drawing/2014/main" id="{595AB810-719C-CE38-5801-80A0AF982DD1}"/>
              </a:ext>
            </a:extLst>
          </p:cNvPr>
          <p:cNvSpPr txBox="1"/>
          <p:nvPr/>
        </p:nvSpPr>
        <p:spPr>
          <a:xfrm>
            <a:off x="2448038" y="4153788"/>
            <a:ext cx="463588" cy="307777"/>
          </a:xfrm>
          <a:prstGeom prst="rect">
            <a:avLst/>
          </a:prstGeom>
          <a:noFill/>
        </p:spPr>
        <p:txBody>
          <a:bodyPr wrap="none" rtlCol="0">
            <a:spAutoFit/>
          </a:bodyPr>
          <a:lstStyle/>
          <a:p>
            <a:r>
              <a:rPr lang="es-MX" dirty="0">
                <a:solidFill>
                  <a:srgbClr val="BA2D0B"/>
                </a:solidFill>
              </a:rPr>
              <a:t>Día</a:t>
            </a:r>
          </a:p>
        </p:txBody>
      </p:sp>
      <p:sp>
        <p:nvSpPr>
          <p:cNvPr id="57" name="CuadroTexto 56">
            <a:extLst>
              <a:ext uri="{FF2B5EF4-FFF2-40B4-BE49-F238E27FC236}">
                <a16:creationId xmlns:a16="http://schemas.microsoft.com/office/drawing/2014/main" id="{DE35FCA5-CFFE-1340-2E63-D15F79BA2CEB}"/>
              </a:ext>
            </a:extLst>
          </p:cNvPr>
          <p:cNvSpPr txBox="1"/>
          <p:nvPr/>
        </p:nvSpPr>
        <p:spPr>
          <a:xfrm rot="16200000">
            <a:off x="676443" y="2652713"/>
            <a:ext cx="1518364" cy="369332"/>
          </a:xfrm>
          <a:prstGeom prst="rect">
            <a:avLst/>
          </a:prstGeom>
          <a:noFill/>
        </p:spPr>
        <p:txBody>
          <a:bodyPr wrap="none" rtlCol="0">
            <a:spAutoFit/>
          </a:bodyPr>
          <a:lstStyle/>
          <a:p>
            <a:r>
              <a:rPr lang="es-MX" sz="1800" dirty="0">
                <a:solidFill>
                  <a:srgbClr val="BA2D0B"/>
                </a:solidFill>
              </a:rPr>
              <a:t>10 Pacientes</a:t>
            </a:r>
          </a:p>
        </p:txBody>
      </p:sp>
      <p:pic>
        <p:nvPicPr>
          <p:cNvPr id="58" name="Imagen 57" descr="Un conjunto de letras negras en un fondo negro&#10;&#10;Descripción generada automáticamente con confianza media">
            <a:extLst>
              <a:ext uri="{FF2B5EF4-FFF2-40B4-BE49-F238E27FC236}">
                <a16:creationId xmlns:a16="http://schemas.microsoft.com/office/drawing/2014/main" id="{F15ABDF1-D2D6-B638-2173-2048A956147F}"/>
              </a:ext>
            </a:extLst>
          </p:cNvPr>
          <p:cNvPicPr>
            <a:picLocks noChangeAspect="1"/>
          </p:cNvPicPr>
          <p:nvPr/>
        </p:nvPicPr>
        <p:blipFill>
          <a:blip r:embed="rId12"/>
          <a:stretch>
            <a:fillRect/>
          </a:stretch>
        </p:blipFill>
        <p:spPr>
          <a:xfrm>
            <a:off x="2998521" y="1545741"/>
            <a:ext cx="3540674" cy="1993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9" name="CuadroTexto 58">
            <a:extLst>
              <a:ext uri="{FF2B5EF4-FFF2-40B4-BE49-F238E27FC236}">
                <a16:creationId xmlns:a16="http://schemas.microsoft.com/office/drawing/2014/main" id="{C823F0DB-E8A4-6705-714F-67E6E256077B}"/>
              </a:ext>
            </a:extLst>
          </p:cNvPr>
          <p:cNvSpPr txBox="1"/>
          <p:nvPr/>
        </p:nvSpPr>
        <p:spPr>
          <a:xfrm>
            <a:off x="2971977" y="3591543"/>
            <a:ext cx="3567218" cy="215444"/>
          </a:xfrm>
          <a:prstGeom prst="rect">
            <a:avLst/>
          </a:prstGeom>
          <a:noFill/>
        </p:spPr>
        <p:txBody>
          <a:bodyPr wrap="square">
            <a:spAutoFit/>
          </a:bodyPr>
          <a:lstStyle/>
          <a:p>
            <a:r>
              <a:rPr lang="en-US" sz="800" dirty="0" err="1">
                <a:solidFill>
                  <a:srgbClr val="C00000"/>
                </a:solidFill>
                <a:latin typeface="Montserrat Light" panose="00000400000000000000" pitchFamily="2" charset="0"/>
              </a:rPr>
              <a:t>Medición</a:t>
            </a:r>
            <a:r>
              <a:rPr lang="en-US" sz="800" dirty="0">
                <a:solidFill>
                  <a:srgbClr val="C00000"/>
                </a:solidFill>
                <a:latin typeface="Montserrat Light" panose="00000400000000000000" pitchFamily="2" charset="0"/>
              </a:rPr>
              <a:t> de </a:t>
            </a:r>
            <a:r>
              <a:rPr lang="en-US" sz="800" dirty="0" err="1">
                <a:solidFill>
                  <a:srgbClr val="C00000"/>
                </a:solidFill>
                <a:latin typeface="Montserrat Light" panose="00000400000000000000" pitchFamily="2" charset="0"/>
              </a:rPr>
              <a:t>señales</a:t>
            </a:r>
            <a:r>
              <a:rPr lang="en-US" sz="800" dirty="0">
                <a:solidFill>
                  <a:srgbClr val="C00000"/>
                </a:solidFill>
                <a:latin typeface="Montserrat Light" panose="00000400000000000000" pitchFamily="2" charset="0"/>
              </a:rPr>
              <a:t> </a:t>
            </a:r>
            <a:r>
              <a:rPr lang="en-US" sz="800" dirty="0" err="1">
                <a:solidFill>
                  <a:srgbClr val="C00000"/>
                </a:solidFill>
                <a:latin typeface="Montserrat Light" panose="00000400000000000000" pitchFamily="2" charset="0"/>
              </a:rPr>
              <a:t>iEEG</a:t>
            </a:r>
            <a:endParaRPr lang="es-MX" sz="800" dirty="0">
              <a:solidFill>
                <a:srgbClr val="C00000"/>
              </a:solidFill>
              <a:latin typeface="Montserrat Light" panose="00000400000000000000" pitchFamily="2" charset="0"/>
            </a:endParaRPr>
          </a:p>
        </p:txBody>
      </p:sp>
      <p:sp>
        <p:nvSpPr>
          <p:cNvPr id="61" name="CuadroTexto 60">
            <a:extLst>
              <a:ext uri="{FF2B5EF4-FFF2-40B4-BE49-F238E27FC236}">
                <a16:creationId xmlns:a16="http://schemas.microsoft.com/office/drawing/2014/main" id="{44D0719C-C920-89C8-B573-770FA07D14FB}"/>
              </a:ext>
            </a:extLst>
          </p:cNvPr>
          <p:cNvSpPr txBox="1"/>
          <p:nvPr/>
        </p:nvSpPr>
        <p:spPr>
          <a:xfrm>
            <a:off x="7407945" y="1166619"/>
            <a:ext cx="4134261" cy="1815882"/>
          </a:xfrm>
          <a:prstGeom prst="rect">
            <a:avLst/>
          </a:prstGeom>
          <a:noFill/>
        </p:spPr>
        <p:txBody>
          <a:bodyPr wrap="square">
            <a:spAutoFit/>
          </a:bodyPr>
          <a:lstStyle/>
          <a:p>
            <a:pPr algn="just"/>
            <a:r>
              <a:rPr lang="es-MX" sz="1600" dirty="0">
                <a:solidFill>
                  <a:srgbClr val="C00000"/>
                </a:solidFill>
                <a:latin typeface="Montserrat Light" panose="00000400000000000000" pitchFamily="2" charset="0"/>
              </a:rPr>
              <a:t>Se obtuvieron periodos diarios de 10 minutos en estado de reposo en 10 pacientes durante 11 días cada uno (edad media 30,7 años) con epilepsia focal resistente a fármacos en EEG intracraneal desde enero de 2019, hasta julio de 2021.</a:t>
            </a:r>
          </a:p>
        </p:txBody>
      </p:sp>
      <p:pic>
        <p:nvPicPr>
          <p:cNvPr id="17" name="Imagen 16" descr="Imagen que contiene señal, dibujo, reloj&#10;&#10;Descripción generada automáticamente">
            <a:extLst>
              <a:ext uri="{FF2B5EF4-FFF2-40B4-BE49-F238E27FC236}">
                <a16:creationId xmlns:a16="http://schemas.microsoft.com/office/drawing/2014/main" id="{14804276-D4FA-BF77-9FD8-FFC74C9AC530}"/>
              </a:ext>
            </a:extLst>
          </p:cNvPr>
          <p:cNvPicPr>
            <a:picLocks noChangeAspect="1"/>
          </p:cNvPicPr>
          <p:nvPr/>
        </p:nvPicPr>
        <p:blipFill>
          <a:blip r:embed="rId13"/>
          <a:stretch>
            <a:fillRect/>
          </a:stretch>
        </p:blipFill>
        <p:spPr>
          <a:xfrm>
            <a:off x="8083798" y="6017712"/>
            <a:ext cx="2782554" cy="578979"/>
          </a:xfrm>
          <a:prstGeom prst="rect">
            <a:avLst/>
          </a:prstGeom>
        </p:spPr>
      </p:pic>
      <p:sp>
        <p:nvSpPr>
          <p:cNvPr id="63" name="TextBox 7">
            <a:extLst>
              <a:ext uri="{FF2B5EF4-FFF2-40B4-BE49-F238E27FC236}">
                <a16:creationId xmlns:a16="http://schemas.microsoft.com/office/drawing/2014/main" id="{2490DC66-5FC2-2972-8EC3-563626BF7C82}"/>
              </a:ext>
            </a:extLst>
          </p:cNvPr>
          <p:cNvSpPr txBox="1"/>
          <p:nvPr/>
        </p:nvSpPr>
        <p:spPr>
          <a:xfrm>
            <a:off x="8302745" y="3230458"/>
            <a:ext cx="2751998" cy="2462213"/>
          </a:xfrm>
          <a:prstGeom prst="rect">
            <a:avLst/>
          </a:prstGeom>
          <a:noFill/>
        </p:spPr>
        <p:txBody>
          <a:bodyPr wrap="square">
            <a:spAutoFit/>
          </a:bodyPr>
          <a:lstStyle/>
          <a:p>
            <a:r>
              <a:rPr lang="es-MX" sz="1400" b="1" dirty="0">
                <a:solidFill>
                  <a:srgbClr val="C00000"/>
                </a:solidFill>
                <a:latin typeface="Montserrat Light" panose="00000400000000000000" pitchFamily="2" charset="0"/>
              </a:rPr>
              <a:t>Delta	&lt; 4 Hz	</a:t>
            </a:r>
          </a:p>
          <a:p>
            <a:br>
              <a:rPr lang="es-MX" sz="1400" b="1" dirty="0">
                <a:solidFill>
                  <a:srgbClr val="C00000"/>
                </a:solidFill>
                <a:latin typeface="Montserrat Light" panose="00000400000000000000" pitchFamily="2" charset="0"/>
              </a:rPr>
            </a:br>
            <a:r>
              <a:rPr lang="es-MX" sz="1400" b="1" dirty="0">
                <a:solidFill>
                  <a:srgbClr val="C00000"/>
                </a:solidFill>
                <a:latin typeface="Montserrat Light" panose="00000400000000000000" pitchFamily="2" charset="0"/>
              </a:rPr>
              <a:t>Theta	 4 – 7 Hz</a:t>
            </a:r>
          </a:p>
          <a:p>
            <a:br>
              <a:rPr lang="es-MX" sz="1400" b="1" dirty="0">
                <a:solidFill>
                  <a:srgbClr val="C00000"/>
                </a:solidFill>
                <a:latin typeface="Montserrat Light" panose="00000400000000000000" pitchFamily="2" charset="0"/>
              </a:rPr>
            </a:br>
            <a:r>
              <a:rPr lang="es-MX" sz="1400" b="1" dirty="0">
                <a:solidFill>
                  <a:srgbClr val="C00000"/>
                </a:solidFill>
                <a:latin typeface="Montserrat Light" panose="00000400000000000000" pitchFamily="2" charset="0"/>
              </a:rPr>
              <a:t>Alpha	 8 – 12 Hz</a:t>
            </a:r>
          </a:p>
          <a:p>
            <a:br>
              <a:rPr lang="es-MX" sz="1400" b="1" dirty="0">
                <a:solidFill>
                  <a:srgbClr val="C00000"/>
                </a:solidFill>
                <a:latin typeface="Montserrat Light" panose="00000400000000000000" pitchFamily="2" charset="0"/>
              </a:rPr>
            </a:br>
            <a:r>
              <a:rPr lang="es-MX" sz="1400" b="1" dirty="0">
                <a:solidFill>
                  <a:srgbClr val="C00000"/>
                </a:solidFill>
                <a:latin typeface="Montserrat Light" panose="00000400000000000000" pitchFamily="2" charset="0"/>
              </a:rPr>
              <a:t>Beta	 13 – 30 Hz</a:t>
            </a:r>
          </a:p>
          <a:p>
            <a:br>
              <a:rPr lang="es-MX" sz="1400" b="1" dirty="0">
                <a:solidFill>
                  <a:srgbClr val="C00000"/>
                </a:solidFill>
                <a:latin typeface="Montserrat Light" panose="00000400000000000000" pitchFamily="2" charset="0"/>
              </a:rPr>
            </a:br>
            <a:r>
              <a:rPr lang="es-MX" sz="1400" b="1" dirty="0">
                <a:solidFill>
                  <a:srgbClr val="C00000"/>
                </a:solidFill>
                <a:latin typeface="Montserrat Light" panose="00000400000000000000" pitchFamily="2" charset="0"/>
              </a:rPr>
              <a:t>Low  Gamma</a:t>
            </a:r>
          </a:p>
          <a:p>
            <a:r>
              <a:rPr lang="es-MX" b="1" dirty="0">
                <a:solidFill>
                  <a:srgbClr val="C00000"/>
                </a:solidFill>
                <a:latin typeface="Montserrat Light" panose="00000400000000000000" pitchFamily="2" charset="0"/>
              </a:rPr>
              <a:t>		</a:t>
            </a:r>
            <a:r>
              <a:rPr lang="es-MX" sz="1400" b="1" dirty="0">
                <a:solidFill>
                  <a:srgbClr val="C00000"/>
                </a:solidFill>
                <a:latin typeface="Montserrat Light" panose="00000400000000000000" pitchFamily="2" charset="0"/>
              </a:rPr>
              <a:t> &gt; 30 Hz</a:t>
            </a:r>
            <a:br>
              <a:rPr lang="es-MX" sz="1400" b="1" dirty="0">
                <a:solidFill>
                  <a:srgbClr val="C00000"/>
                </a:solidFill>
                <a:latin typeface="Montserrat Light" panose="00000400000000000000" pitchFamily="2" charset="0"/>
              </a:rPr>
            </a:br>
            <a:r>
              <a:rPr lang="es-MX" sz="1400" b="1" dirty="0">
                <a:solidFill>
                  <a:srgbClr val="C00000"/>
                </a:solidFill>
                <a:latin typeface="Montserrat Light" panose="00000400000000000000" pitchFamily="2" charset="0"/>
              </a:rPr>
              <a:t>High Gamma</a:t>
            </a:r>
            <a:endParaRPr lang="es-MX" dirty="0">
              <a:solidFill>
                <a:srgbClr val="C00000"/>
              </a:solidFill>
            </a:endParaRPr>
          </a:p>
        </p:txBody>
      </p:sp>
    </p:spTree>
    <p:extLst>
      <p:ext uri="{BB962C8B-B14F-4D97-AF65-F5344CB8AC3E}">
        <p14:creationId xmlns:p14="http://schemas.microsoft.com/office/powerpoint/2010/main" val="271485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BBDE-DE58-2519-CBFC-10A90549C899}"/>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6809DB60-21D7-7ED4-B390-F28F7E33C9F8}"/>
              </a:ext>
            </a:extLst>
          </p:cNvPr>
          <p:cNvSpPr>
            <a:spLocks noGrp="1" noRot="1" noMove="1" noResize="1" noEditPoints="1" noAdjustHandles="1" noChangeArrowheads="1" noChangeShapeType="1"/>
          </p:cNvSpPr>
          <p:nvPr/>
        </p:nvSpPr>
        <p:spPr>
          <a:xfrm>
            <a:off x="436886" y="993876"/>
            <a:ext cx="11443015" cy="5539004"/>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32D2F0B7-CF98-4373-1DA9-EB355A04198A}"/>
              </a:ext>
            </a:extLst>
          </p:cNvPr>
          <p:cNvSpPr txBox="1"/>
          <p:nvPr/>
        </p:nvSpPr>
        <p:spPr>
          <a:xfrm>
            <a:off x="436881" y="1104982"/>
            <a:ext cx="1774872"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Data</a:t>
            </a:r>
            <a:endParaRPr lang="es-MX" sz="3200" dirty="0">
              <a:solidFill>
                <a:schemeClr val="bg1"/>
              </a:solidFill>
            </a:endParaRPr>
          </a:p>
        </p:txBody>
      </p:sp>
      <p:pic>
        <p:nvPicPr>
          <p:cNvPr id="122" name="Imagen 121" descr="Un conjunto de letras negras en un fondo negro&#10;&#10;Descripción generada automáticamente con confianza media">
            <a:extLst>
              <a:ext uri="{FF2B5EF4-FFF2-40B4-BE49-F238E27FC236}">
                <a16:creationId xmlns:a16="http://schemas.microsoft.com/office/drawing/2014/main" id="{6E317FF2-CDD7-044B-7FE4-40FADA8190CB}"/>
              </a:ext>
            </a:extLst>
          </p:cNvPr>
          <p:cNvPicPr>
            <a:picLocks noChangeAspect="1"/>
          </p:cNvPicPr>
          <p:nvPr/>
        </p:nvPicPr>
        <p:blipFill>
          <a:blip r:embed="rId3"/>
          <a:stretch>
            <a:fillRect/>
          </a:stretch>
        </p:blipFill>
        <p:spPr>
          <a:xfrm>
            <a:off x="729225" y="2372218"/>
            <a:ext cx="4004544" cy="2254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4" name="CuadroTexto 123">
            <a:extLst>
              <a:ext uri="{FF2B5EF4-FFF2-40B4-BE49-F238E27FC236}">
                <a16:creationId xmlns:a16="http://schemas.microsoft.com/office/drawing/2014/main" id="{94F04881-84F8-18FB-0121-BF3A362716C4}"/>
              </a:ext>
            </a:extLst>
          </p:cNvPr>
          <p:cNvSpPr txBox="1"/>
          <p:nvPr/>
        </p:nvSpPr>
        <p:spPr>
          <a:xfrm>
            <a:off x="666988" y="1704773"/>
            <a:ext cx="4129019" cy="523220"/>
          </a:xfrm>
          <a:prstGeom prst="rect">
            <a:avLst/>
          </a:prstGeom>
          <a:noFill/>
        </p:spPr>
        <p:txBody>
          <a:bodyPr wrap="square">
            <a:spAutoFit/>
          </a:bodyPr>
          <a:lstStyle/>
          <a:p>
            <a:pPr algn="ctr"/>
            <a:r>
              <a:rPr lang="es-MX" b="1" dirty="0" err="1">
                <a:solidFill>
                  <a:schemeClr val="bg1"/>
                </a:solidFill>
                <a:latin typeface="Montserrat Light" panose="00000400000000000000" pitchFamily="2" charset="0"/>
              </a:rPr>
              <a:t>intracranial</a:t>
            </a:r>
            <a:r>
              <a:rPr lang="es-MX" b="1" dirty="0">
                <a:solidFill>
                  <a:schemeClr val="bg1"/>
                </a:solidFill>
                <a:latin typeface="Montserrat Light" panose="00000400000000000000" pitchFamily="2" charset="0"/>
              </a:rPr>
              <a:t> </a:t>
            </a:r>
            <a:r>
              <a:rPr lang="es-MX" b="1" dirty="0" err="1">
                <a:solidFill>
                  <a:schemeClr val="bg1"/>
                </a:solidFill>
                <a:latin typeface="Montserrat Light" panose="00000400000000000000" pitchFamily="2" charset="0"/>
              </a:rPr>
              <a:t>electroencephalography</a:t>
            </a:r>
            <a:endParaRPr lang="es-MX" b="1" dirty="0">
              <a:solidFill>
                <a:schemeClr val="bg1"/>
              </a:solidFill>
              <a:latin typeface="Montserrat Light" panose="00000400000000000000" pitchFamily="2" charset="0"/>
            </a:endParaRPr>
          </a:p>
          <a:p>
            <a:pPr algn="ctr"/>
            <a:r>
              <a:rPr lang="es-MX" b="1" dirty="0">
                <a:solidFill>
                  <a:schemeClr val="bg1"/>
                </a:solidFill>
                <a:latin typeface="Montserrat Light" panose="00000400000000000000" pitchFamily="2" charset="0"/>
              </a:rPr>
              <a:t>(</a:t>
            </a:r>
            <a:r>
              <a:rPr lang="es-MX" b="1" dirty="0" err="1">
                <a:solidFill>
                  <a:schemeClr val="bg1"/>
                </a:solidFill>
                <a:latin typeface="Montserrat Light" panose="00000400000000000000" pitchFamily="2" charset="0"/>
              </a:rPr>
              <a:t>iEEG</a:t>
            </a:r>
            <a:r>
              <a:rPr lang="es-MX" b="1" dirty="0">
                <a:solidFill>
                  <a:schemeClr val="bg1"/>
                </a:solidFill>
                <a:latin typeface="Montserrat Light" panose="00000400000000000000" pitchFamily="2" charset="0"/>
              </a:rPr>
              <a:t>)</a:t>
            </a:r>
            <a:endParaRPr lang="es-MX" dirty="0">
              <a:solidFill>
                <a:schemeClr val="bg1"/>
              </a:solidFill>
            </a:endParaRPr>
          </a:p>
        </p:txBody>
      </p:sp>
      <p:sp>
        <p:nvSpPr>
          <p:cNvPr id="3" name="CuadroTexto 2">
            <a:extLst>
              <a:ext uri="{FF2B5EF4-FFF2-40B4-BE49-F238E27FC236}">
                <a16:creationId xmlns:a16="http://schemas.microsoft.com/office/drawing/2014/main" id="{0A3C0141-2EC3-9C94-15FF-6575FBC805DC}"/>
              </a:ext>
            </a:extLst>
          </p:cNvPr>
          <p:cNvSpPr txBox="1"/>
          <p:nvPr/>
        </p:nvSpPr>
        <p:spPr>
          <a:xfrm>
            <a:off x="6225200" y="1227719"/>
            <a:ext cx="4129019" cy="738664"/>
          </a:xfrm>
          <a:prstGeom prst="rect">
            <a:avLst/>
          </a:prstGeom>
          <a:noFill/>
        </p:spPr>
        <p:txBody>
          <a:bodyPr wrap="square">
            <a:spAutoFit/>
          </a:bodyPr>
          <a:lstStyle/>
          <a:p>
            <a:pPr algn="ctr"/>
            <a:r>
              <a:rPr lang="es-MX" dirty="0">
                <a:solidFill>
                  <a:schemeClr val="bg1"/>
                </a:solidFill>
                <a:latin typeface="Montserrat Light" panose="00000400000000000000" pitchFamily="2" charset="0"/>
              </a:rPr>
              <a:t>Utilización del método de </a:t>
            </a:r>
            <a:r>
              <a:rPr lang="es-MX" i="1" dirty="0" err="1">
                <a:solidFill>
                  <a:schemeClr val="bg1"/>
                </a:solidFill>
                <a:latin typeface="Montserrat Light" panose="00000400000000000000" pitchFamily="2" charset="0"/>
              </a:rPr>
              <a:t>Phase</a:t>
            </a:r>
            <a:r>
              <a:rPr lang="es-MX" i="1" dirty="0">
                <a:solidFill>
                  <a:schemeClr val="bg1"/>
                </a:solidFill>
                <a:latin typeface="Montserrat Light" panose="00000400000000000000" pitchFamily="2" charset="0"/>
              </a:rPr>
              <a:t> </a:t>
            </a:r>
            <a:r>
              <a:rPr lang="es-MX" i="1" dirty="0" err="1">
                <a:solidFill>
                  <a:schemeClr val="bg1"/>
                </a:solidFill>
                <a:latin typeface="Montserrat Light" panose="00000400000000000000" pitchFamily="2" charset="0"/>
              </a:rPr>
              <a:t>Locking</a:t>
            </a:r>
            <a:r>
              <a:rPr lang="es-MX" i="1" dirty="0">
                <a:solidFill>
                  <a:schemeClr val="bg1"/>
                </a:solidFill>
                <a:latin typeface="Montserrat Light" panose="00000400000000000000" pitchFamily="2" charset="0"/>
              </a:rPr>
              <a:t> </a:t>
            </a:r>
            <a:r>
              <a:rPr lang="es-MX" i="1" dirty="0" err="1">
                <a:solidFill>
                  <a:schemeClr val="bg1"/>
                </a:solidFill>
                <a:latin typeface="Montserrat Light" panose="00000400000000000000" pitchFamily="2" charset="0"/>
              </a:rPr>
              <a:t>Value</a:t>
            </a:r>
            <a:r>
              <a:rPr lang="es-MX" dirty="0">
                <a:solidFill>
                  <a:schemeClr val="bg1"/>
                </a:solidFill>
                <a:latin typeface="Montserrat Light" panose="00000400000000000000" pitchFamily="2" charset="0"/>
              </a:rPr>
              <a:t> (PLV) para construir las matrices de conectividades con las señales </a:t>
            </a:r>
            <a:r>
              <a:rPr lang="es-MX" dirty="0" err="1">
                <a:solidFill>
                  <a:schemeClr val="bg1"/>
                </a:solidFill>
                <a:latin typeface="Montserrat Light" panose="00000400000000000000" pitchFamily="2" charset="0"/>
              </a:rPr>
              <a:t>iEEG</a:t>
            </a:r>
            <a:r>
              <a:rPr lang="es-MX" dirty="0">
                <a:solidFill>
                  <a:schemeClr val="bg1"/>
                </a:solidFill>
                <a:latin typeface="Montserrat Light" panose="00000400000000000000" pitchFamily="2" charset="0"/>
              </a:rPr>
              <a:t>.</a:t>
            </a:r>
            <a:endParaRPr lang="es-MX" dirty="0">
              <a:solidFill>
                <a:schemeClr val="bg1"/>
              </a:solidFill>
            </a:endParaRPr>
          </a:p>
        </p:txBody>
      </p:sp>
      <p:pic>
        <p:nvPicPr>
          <p:cNvPr id="10" name="Imagen 9">
            <a:extLst>
              <a:ext uri="{FF2B5EF4-FFF2-40B4-BE49-F238E27FC236}">
                <a16:creationId xmlns:a16="http://schemas.microsoft.com/office/drawing/2014/main" id="{D19412D9-9E4F-F5CA-C704-2E2FFC883B30}"/>
              </a:ext>
            </a:extLst>
          </p:cNvPr>
          <p:cNvPicPr>
            <a:picLocks noChangeAspect="1"/>
          </p:cNvPicPr>
          <p:nvPr/>
        </p:nvPicPr>
        <p:blipFill>
          <a:blip r:embed="rId4"/>
          <a:stretch>
            <a:fillRect/>
          </a:stretch>
        </p:blipFill>
        <p:spPr>
          <a:xfrm>
            <a:off x="2809798" y="4071519"/>
            <a:ext cx="2006673" cy="2084915"/>
          </a:xfrm>
          <a:prstGeom prst="rect">
            <a:avLst/>
          </a:prstGeom>
        </p:spPr>
      </p:pic>
      <p:pic>
        <p:nvPicPr>
          <p:cNvPr id="13" name="Imagen 12" descr="Diagrama&#10;&#10;Descripción generada automáticamente">
            <a:extLst>
              <a:ext uri="{FF2B5EF4-FFF2-40B4-BE49-F238E27FC236}">
                <a16:creationId xmlns:a16="http://schemas.microsoft.com/office/drawing/2014/main" id="{7FCA508A-75D4-B36F-8448-3D05601E4569}"/>
              </a:ext>
            </a:extLst>
          </p:cNvPr>
          <p:cNvPicPr>
            <a:picLocks noChangeAspect="1"/>
          </p:cNvPicPr>
          <p:nvPr/>
        </p:nvPicPr>
        <p:blipFill>
          <a:blip r:embed="rId5"/>
          <a:stretch>
            <a:fillRect/>
          </a:stretch>
        </p:blipFill>
        <p:spPr>
          <a:xfrm>
            <a:off x="4923130" y="2305159"/>
            <a:ext cx="6784398" cy="2849447"/>
          </a:xfrm>
          <a:prstGeom prst="rect">
            <a:avLst/>
          </a:prstGeom>
        </p:spPr>
      </p:pic>
      <p:sp>
        <p:nvSpPr>
          <p:cNvPr id="34" name="Flecha: cheurón 33">
            <a:extLst>
              <a:ext uri="{FF2B5EF4-FFF2-40B4-BE49-F238E27FC236}">
                <a16:creationId xmlns:a16="http://schemas.microsoft.com/office/drawing/2014/main" id="{6946BB39-44D1-B674-B50F-2F6A12F9D35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5" name="Flecha: cheurón 34">
            <a:extLst>
              <a:ext uri="{FF2B5EF4-FFF2-40B4-BE49-F238E27FC236}">
                <a16:creationId xmlns:a16="http://schemas.microsoft.com/office/drawing/2014/main" id="{9338D2D9-34EB-8A75-5F69-3732987DBF32}"/>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6" name="Flecha: cheurón 35">
            <a:extLst>
              <a:ext uri="{FF2B5EF4-FFF2-40B4-BE49-F238E27FC236}">
                <a16:creationId xmlns:a16="http://schemas.microsoft.com/office/drawing/2014/main" id="{C9549E59-EABE-5A54-24BA-8BE8F1114ADA}"/>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7" name="Flecha: cheurón 36">
            <a:extLst>
              <a:ext uri="{FF2B5EF4-FFF2-40B4-BE49-F238E27FC236}">
                <a16:creationId xmlns:a16="http://schemas.microsoft.com/office/drawing/2014/main" id="{E4022E1C-452E-8120-D26F-08E1DEC24B2E}"/>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8" name="Flecha: cheurón 37">
            <a:extLst>
              <a:ext uri="{FF2B5EF4-FFF2-40B4-BE49-F238E27FC236}">
                <a16:creationId xmlns:a16="http://schemas.microsoft.com/office/drawing/2014/main" id="{C138C264-D4E7-BA7E-FA03-B94DF205D86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9" name="CuadroTexto 38">
            <a:extLst>
              <a:ext uri="{FF2B5EF4-FFF2-40B4-BE49-F238E27FC236}">
                <a16:creationId xmlns:a16="http://schemas.microsoft.com/office/drawing/2014/main" id="{64105817-9ED9-FD31-67FA-B5ED076F044C}"/>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0" name="CuadroTexto 39">
            <a:extLst>
              <a:ext uri="{FF2B5EF4-FFF2-40B4-BE49-F238E27FC236}">
                <a16:creationId xmlns:a16="http://schemas.microsoft.com/office/drawing/2014/main" id="{CDF078BE-D598-1113-5000-E1BACB0D6A5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1" name="CuadroTexto 40">
            <a:extLst>
              <a:ext uri="{FF2B5EF4-FFF2-40B4-BE49-F238E27FC236}">
                <a16:creationId xmlns:a16="http://schemas.microsoft.com/office/drawing/2014/main" id="{662D9E92-6FE5-59A7-3D56-07EF20CBA27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2" name="CuadroTexto 41">
            <a:extLst>
              <a:ext uri="{FF2B5EF4-FFF2-40B4-BE49-F238E27FC236}">
                <a16:creationId xmlns:a16="http://schemas.microsoft.com/office/drawing/2014/main" id="{0461F177-3932-522A-70CF-8406D795B7FF}"/>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3" name="CuadroTexto 42">
            <a:extLst>
              <a:ext uri="{FF2B5EF4-FFF2-40B4-BE49-F238E27FC236}">
                <a16:creationId xmlns:a16="http://schemas.microsoft.com/office/drawing/2014/main" id="{0A76CB0D-A9F8-0F6B-B4F2-9F183DE9F3F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49" name="Flecha: cheurón 48">
            <a:extLst>
              <a:ext uri="{FF2B5EF4-FFF2-40B4-BE49-F238E27FC236}">
                <a16:creationId xmlns:a16="http://schemas.microsoft.com/office/drawing/2014/main" id="{3BF8B9EF-4717-0DAE-5561-7C9F31D3F42F}"/>
              </a:ext>
            </a:extLst>
          </p:cNvPr>
          <p:cNvSpPr/>
          <p:nvPr/>
        </p:nvSpPr>
        <p:spPr>
          <a:xfrm>
            <a:off x="7165490" y="20809"/>
            <a:ext cx="502650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0" name="Flecha: cheurón 49">
            <a:extLst>
              <a:ext uri="{FF2B5EF4-FFF2-40B4-BE49-F238E27FC236}">
                <a16:creationId xmlns:a16="http://schemas.microsoft.com/office/drawing/2014/main" id="{B34D8B7C-078B-3301-DE7B-55652E6BF6AF}"/>
              </a:ext>
            </a:extLst>
          </p:cNvPr>
          <p:cNvSpPr/>
          <p:nvPr/>
        </p:nvSpPr>
        <p:spPr>
          <a:xfrm>
            <a:off x="58077" y="9939"/>
            <a:ext cx="506822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11640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ADDD-550A-163B-539B-E7FB926C9302}"/>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267FC9AE-EA1B-1BF1-4A84-4E7738DF28EA}"/>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C1EF2D87-F499-76E3-041A-4A006A604847}"/>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C0181F3-3C7D-7191-749D-C45559EDD38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BFF5C7A9-CC53-057A-09E6-ED21ABA3EEF6}"/>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7D539E40-9FC2-65D5-DC27-F26F7DBD1C8D}"/>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686E977D-DE1A-F865-93CA-76349A5CAD82}"/>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9F0016D7-DC16-8187-742F-25CC5ABDBC9B}"/>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5DAE5026-4C13-B34A-99D2-23BD5B3A014A}"/>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AE98EC74-52C5-9B36-238D-18DA08E96310}"/>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5F4D704A-85CE-4A88-28B5-D72CEC727363}"/>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pic>
        <p:nvPicPr>
          <p:cNvPr id="2" name="Imagen 1" descr="Diagrama&#10;&#10;Descripción generada automáticamente">
            <a:extLst>
              <a:ext uri="{FF2B5EF4-FFF2-40B4-BE49-F238E27FC236}">
                <a16:creationId xmlns:a16="http://schemas.microsoft.com/office/drawing/2014/main" id="{DFA206D5-7D0F-ADDE-E724-C5B2FAD2E6E4}"/>
              </a:ext>
            </a:extLst>
          </p:cNvPr>
          <p:cNvPicPr>
            <a:picLocks noChangeAspect="1"/>
          </p:cNvPicPr>
          <p:nvPr/>
        </p:nvPicPr>
        <p:blipFill>
          <a:blip r:embed="rId2"/>
          <a:stretch>
            <a:fillRect/>
          </a:stretch>
        </p:blipFill>
        <p:spPr>
          <a:xfrm>
            <a:off x="308517" y="1247041"/>
            <a:ext cx="3827205" cy="3827205"/>
          </a:xfrm>
          <a:prstGeom prst="rect">
            <a:avLst/>
          </a:prstGeom>
        </p:spPr>
      </p:pic>
      <p:pic>
        <p:nvPicPr>
          <p:cNvPr id="3" name="Imagen 2" descr="Imagen que contiene Calendario&#10;&#10;Descripción generada automáticamente">
            <a:extLst>
              <a:ext uri="{FF2B5EF4-FFF2-40B4-BE49-F238E27FC236}">
                <a16:creationId xmlns:a16="http://schemas.microsoft.com/office/drawing/2014/main" id="{E7FBBF85-556C-BCAC-225F-50A44E51C276}"/>
              </a:ext>
            </a:extLst>
          </p:cNvPr>
          <p:cNvPicPr>
            <a:picLocks noChangeAspect="1"/>
          </p:cNvPicPr>
          <p:nvPr/>
        </p:nvPicPr>
        <p:blipFill>
          <a:blip r:embed="rId3"/>
          <a:stretch>
            <a:fillRect/>
          </a:stretch>
        </p:blipFill>
        <p:spPr>
          <a:xfrm>
            <a:off x="4275834" y="1247041"/>
            <a:ext cx="3827205" cy="3827205"/>
          </a:xfrm>
          <a:prstGeom prst="rect">
            <a:avLst/>
          </a:prstGeom>
        </p:spPr>
      </p:pic>
      <p:pic>
        <p:nvPicPr>
          <p:cNvPr id="7" name="Imagen 6" descr="Gráfico, Gráfico circular&#10;&#10;Descripción generada automáticamente">
            <a:extLst>
              <a:ext uri="{FF2B5EF4-FFF2-40B4-BE49-F238E27FC236}">
                <a16:creationId xmlns:a16="http://schemas.microsoft.com/office/drawing/2014/main" id="{ADD87CA2-1415-09C1-49F3-8FF0C348446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14" b="87931" l="2364" r="96909">
                        <a14:foregroundMark x1="8909" y1="38793" x2="20545" y2="57328"/>
                        <a14:foregroundMark x1="6364" y1="53879" x2="9455" y2="34914"/>
                        <a14:foregroundMark x1="9455" y1="34914" x2="17818" y2="29741"/>
                        <a14:foregroundMark x1="2727" y1="48276" x2="4000" y2="57328"/>
                        <a14:foregroundMark x1="78000" y1="43534" x2="83636" y2="56466"/>
                        <a14:foregroundMark x1="83636" y1="56466" x2="93455" y2="58190"/>
                        <a14:foregroundMark x1="93455" y1="58190" x2="87091" y2="42241"/>
                        <a14:foregroundMark x1="87091" y1="42241" x2="79091" y2="51293"/>
                        <a14:foregroundMark x1="79091" y1="51293" x2="79273" y2="53017"/>
                        <a14:foregroundMark x1="96845" y1="62069" x2="96909" y2="64655"/>
                        <a14:foregroundMark x1="96726" y1="57276" x2="96759" y2="58621"/>
                        <a14:foregroundMark x1="96545" y1="50000" x2="96629" y2="53375"/>
                        <a14:backgroundMark x1="99636" y1="52586" x2="99818" y2="56466"/>
                        <a14:backgroundMark x1="99818" y1="58621" x2="99818" y2="62069"/>
                      </a14:backgroundRemoval>
                    </a14:imgEffect>
                  </a14:imgLayer>
                </a14:imgProps>
              </a:ext>
            </a:extLst>
          </a:blip>
          <a:srcRect r="67335"/>
          <a:stretch/>
        </p:blipFill>
        <p:spPr>
          <a:xfrm>
            <a:off x="9098685" y="787580"/>
            <a:ext cx="1837613" cy="2373026"/>
          </a:xfrm>
          <a:prstGeom prst="rect">
            <a:avLst/>
          </a:prstGeom>
        </p:spPr>
      </p:pic>
      <p:pic>
        <p:nvPicPr>
          <p:cNvPr id="8" name="Imagen 7" descr="Gráfico, Gráfico circular&#10;&#10;Descripción generada automáticamente">
            <a:extLst>
              <a:ext uri="{FF2B5EF4-FFF2-40B4-BE49-F238E27FC236}">
                <a16:creationId xmlns:a16="http://schemas.microsoft.com/office/drawing/2014/main" id="{B8318E6F-09F4-7D4B-DBD1-034BB84E2F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14" b="87931" l="2364" r="96909">
                        <a14:foregroundMark x1="8909" y1="38793" x2="20545" y2="57328"/>
                        <a14:foregroundMark x1="6364" y1="53879" x2="9455" y2="34914"/>
                        <a14:foregroundMark x1="9455" y1="34914" x2="17818" y2="29741"/>
                        <a14:foregroundMark x1="2727" y1="48276" x2="4000" y2="57328"/>
                        <a14:foregroundMark x1="78000" y1="43534" x2="83636" y2="56466"/>
                        <a14:foregroundMark x1="83636" y1="56466" x2="93455" y2="58190"/>
                        <a14:foregroundMark x1="93455" y1="58190" x2="87091" y2="42241"/>
                        <a14:foregroundMark x1="87091" y1="42241" x2="79091" y2="51293"/>
                        <a14:foregroundMark x1="79091" y1="51293" x2="79273" y2="53017"/>
                        <a14:foregroundMark x1="96845" y1="62069" x2="96909" y2="64655"/>
                        <a14:foregroundMark x1="96726" y1="57276" x2="96759" y2="58621"/>
                        <a14:foregroundMark x1="96545" y1="50000" x2="96629" y2="53375"/>
                        <a14:backgroundMark x1="99636" y1="52586" x2="99818" y2="56466"/>
                        <a14:backgroundMark x1="99818" y1="58621" x2="99818" y2="62069"/>
                      </a14:backgroundRemoval>
                    </a14:imgEffect>
                  </a14:imgLayer>
                </a14:imgProps>
              </a:ext>
            </a:extLst>
          </a:blip>
          <a:srcRect l="32463" r="32464"/>
          <a:stretch/>
        </p:blipFill>
        <p:spPr>
          <a:xfrm>
            <a:off x="9017835" y="2295132"/>
            <a:ext cx="1973054" cy="2373027"/>
          </a:xfrm>
          <a:prstGeom prst="rect">
            <a:avLst/>
          </a:prstGeom>
        </p:spPr>
      </p:pic>
      <p:pic>
        <p:nvPicPr>
          <p:cNvPr id="17" name="Imagen 16" descr="Gráfico, Gráfico circular&#10;&#10;Descripción generada automáticamente">
            <a:extLst>
              <a:ext uri="{FF2B5EF4-FFF2-40B4-BE49-F238E27FC236}">
                <a16:creationId xmlns:a16="http://schemas.microsoft.com/office/drawing/2014/main" id="{9483375E-B76B-26D6-2114-9DD67CA0636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14" b="87931" l="2364" r="96909">
                        <a14:foregroundMark x1="8909" y1="38793" x2="20545" y2="57328"/>
                        <a14:foregroundMark x1="6364" y1="53879" x2="9455" y2="34914"/>
                        <a14:foregroundMark x1="9455" y1="34914" x2="17818" y2="29741"/>
                        <a14:foregroundMark x1="2727" y1="48276" x2="4000" y2="57328"/>
                        <a14:foregroundMark x1="78000" y1="43534" x2="83636" y2="56466"/>
                        <a14:foregroundMark x1="83636" y1="56466" x2="93455" y2="58190"/>
                        <a14:foregroundMark x1="93455" y1="58190" x2="87091" y2="42241"/>
                        <a14:foregroundMark x1="87091" y1="42241" x2="79091" y2="51293"/>
                        <a14:foregroundMark x1="79091" y1="51293" x2="79273" y2="53017"/>
                        <a14:foregroundMark x1="96845" y1="62069" x2="96909" y2="64655"/>
                        <a14:foregroundMark x1="96726" y1="57276" x2="96759" y2="58621"/>
                        <a14:foregroundMark x1="96545" y1="50000" x2="96629" y2="53375"/>
                        <a14:backgroundMark x1="99636" y1="52586" x2="99818" y2="56466"/>
                        <a14:backgroundMark x1="99818" y1="58621" x2="99818" y2="62069"/>
                      </a14:backgroundRemoval>
                    </a14:imgEffect>
                  </a14:imgLayer>
                </a14:imgProps>
              </a:ext>
            </a:extLst>
          </a:blip>
          <a:srcRect l="67737"/>
          <a:stretch/>
        </p:blipFill>
        <p:spPr>
          <a:xfrm>
            <a:off x="9112158" y="3802685"/>
            <a:ext cx="1815043" cy="2373027"/>
          </a:xfrm>
          <a:prstGeom prst="rect">
            <a:avLst/>
          </a:prstGeom>
        </p:spPr>
      </p:pic>
      <p:sp>
        <p:nvSpPr>
          <p:cNvPr id="9" name="CuadroTexto 8">
            <a:extLst>
              <a:ext uri="{FF2B5EF4-FFF2-40B4-BE49-F238E27FC236}">
                <a16:creationId xmlns:a16="http://schemas.microsoft.com/office/drawing/2014/main" id="{FC32D73F-7DCA-AC11-C317-547139813A36}"/>
              </a:ext>
            </a:extLst>
          </p:cNvPr>
          <p:cNvSpPr txBox="1"/>
          <p:nvPr/>
        </p:nvSpPr>
        <p:spPr>
          <a:xfrm rot="16200000">
            <a:off x="8201273" y="1927925"/>
            <a:ext cx="992579" cy="369332"/>
          </a:xfrm>
          <a:prstGeom prst="rect">
            <a:avLst/>
          </a:prstGeom>
          <a:noFill/>
        </p:spPr>
        <p:txBody>
          <a:bodyPr wrap="square" rtlCol="0">
            <a:spAutoFit/>
          </a:bodyPr>
          <a:lstStyle/>
          <a:p>
            <a:r>
              <a:rPr lang="es-MX" sz="1800" dirty="0">
                <a:solidFill>
                  <a:srgbClr val="BA2D0B"/>
                </a:solidFill>
              </a:rPr>
              <a:t>Regular</a:t>
            </a:r>
          </a:p>
        </p:txBody>
      </p:sp>
      <p:sp>
        <p:nvSpPr>
          <p:cNvPr id="10" name="CuadroTexto 9">
            <a:extLst>
              <a:ext uri="{FF2B5EF4-FFF2-40B4-BE49-F238E27FC236}">
                <a16:creationId xmlns:a16="http://schemas.microsoft.com/office/drawing/2014/main" id="{8E3BAC2B-9203-6709-4A8B-62031C6796AD}"/>
              </a:ext>
            </a:extLst>
          </p:cNvPr>
          <p:cNvSpPr txBox="1"/>
          <p:nvPr/>
        </p:nvSpPr>
        <p:spPr>
          <a:xfrm rot="16200000">
            <a:off x="8116018" y="3435478"/>
            <a:ext cx="1159292" cy="369332"/>
          </a:xfrm>
          <a:prstGeom prst="rect">
            <a:avLst/>
          </a:prstGeom>
          <a:noFill/>
        </p:spPr>
        <p:txBody>
          <a:bodyPr wrap="square" rtlCol="0">
            <a:spAutoFit/>
          </a:bodyPr>
          <a:lstStyle/>
          <a:p>
            <a:r>
              <a:rPr lang="es-MX" sz="1800" dirty="0">
                <a:solidFill>
                  <a:srgbClr val="BA2D0B"/>
                </a:solidFill>
              </a:rPr>
              <a:t>Compleja</a:t>
            </a:r>
          </a:p>
        </p:txBody>
      </p:sp>
      <p:sp>
        <p:nvSpPr>
          <p:cNvPr id="11" name="CuadroTexto 10">
            <a:extLst>
              <a:ext uri="{FF2B5EF4-FFF2-40B4-BE49-F238E27FC236}">
                <a16:creationId xmlns:a16="http://schemas.microsoft.com/office/drawing/2014/main" id="{B9CEA17D-40AB-58EA-5B38-C053CEB90053}"/>
              </a:ext>
            </a:extLst>
          </p:cNvPr>
          <p:cNvSpPr txBox="1"/>
          <p:nvPr/>
        </p:nvSpPr>
        <p:spPr>
          <a:xfrm rot="16200000">
            <a:off x="8148078" y="4943031"/>
            <a:ext cx="1095172" cy="369332"/>
          </a:xfrm>
          <a:prstGeom prst="rect">
            <a:avLst/>
          </a:prstGeom>
          <a:noFill/>
        </p:spPr>
        <p:txBody>
          <a:bodyPr wrap="square" rtlCol="0">
            <a:spAutoFit/>
          </a:bodyPr>
          <a:lstStyle/>
          <a:p>
            <a:r>
              <a:rPr lang="es-MX" sz="1800" dirty="0">
                <a:solidFill>
                  <a:srgbClr val="BA2D0B"/>
                </a:solidFill>
              </a:rPr>
              <a:t>Aleatoria</a:t>
            </a:r>
          </a:p>
        </p:txBody>
      </p:sp>
      <p:sp>
        <p:nvSpPr>
          <p:cNvPr id="12" name="CuadroTexto 11">
            <a:extLst>
              <a:ext uri="{FF2B5EF4-FFF2-40B4-BE49-F238E27FC236}">
                <a16:creationId xmlns:a16="http://schemas.microsoft.com/office/drawing/2014/main" id="{B9A5F5AE-BA29-60D7-F03E-F11BC751BA89}"/>
              </a:ext>
            </a:extLst>
          </p:cNvPr>
          <p:cNvSpPr txBox="1"/>
          <p:nvPr/>
        </p:nvSpPr>
        <p:spPr>
          <a:xfrm rot="16200000">
            <a:off x="11092817" y="2059095"/>
            <a:ext cx="787395" cy="369332"/>
          </a:xfrm>
          <a:prstGeom prst="rect">
            <a:avLst/>
          </a:prstGeom>
          <a:noFill/>
        </p:spPr>
        <p:txBody>
          <a:bodyPr wrap="square" rtlCol="0">
            <a:spAutoFit/>
          </a:bodyPr>
          <a:lstStyle/>
          <a:p>
            <a:r>
              <a:rPr lang="es-MX" sz="1800" dirty="0">
                <a:solidFill>
                  <a:srgbClr val="003E1F"/>
                </a:solidFill>
              </a:rPr>
              <a:t>Costo</a:t>
            </a:r>
          </a:p>
        </p:txBody>
      </p:sp>
      <p:sp>
        <p:nvSpPr>
          <p:cNvPr id="13" name="CuadroTexto 12">
            <a:extLst>
              <a:ext uri="{FF2B5EF4-FFF2-40B4-BE49-F238E27FC236}">
                <a16:creationId xmlns:a16="http://schemas.microsoft.com/office/drawing/2014/main" id="{DDA29977-470D-BCAA-EAC7-CE756121DE9E}"/>
              </a:ext>
            </a:extLst>
          </p:cNvPr>
          <p:cNvSpPr txBox="1"/>
          <p:nvPr/>
        </p:nvSpPr>
        <p:spPr>
          <a:xfrm rot="16200000">
            <a:off x="10900457" y="4904559"/>
            <a:ext cx="1172116" cy="369332"/>
          </a:xfrm>
          <a:prstGeom prst="rect">
            <a:avLst/>
          </a:prstGeom>
          <a:noFill/>
        </p:spPr>
        <p:txBody>
          <a:bodyPr wrap="square" rtlCol="0">
            <a:spAutoFit/>
          </a:bodyPr>
          <a:lstStyle/>
          <a:p>
            <a:r>
              <a:rPr lang="es-MX" sz="1800" dirty="0">
                <a:solidFill>
                  <a:srgbClr val="003E1F"/>
                </a:solidFill>
              </a:rPr>
              <a:t>Eficiencia</a:t>
            </a:r>
          </a:p>
        </p:txBody>
      </p:sp>
      <p:sp>
        <p:nvSpPr>
          <p:cNvPr id="16" name="Flecha: a la derecha 15">
            <a:extLst>
              <a:ext uri="{FF2B5EF4-FFF2-40B4-BE49-F238E27FC236}">
                <a16:creationId xmlns:a16="http://schemas.microsoft.com/office/drawing/2014/main" id="{36FD95FA-1663-26B6-028C-05B1595E0196}"/>
              </a:ext>
            </a:extLst>
          </p:cNvPr>
          <p:cNvSpPr/>
          <p:nvPr/>
        </p:nvSpPr>
        <p:spPr>
          <a:xfrm rot="5400000">
            <a:off x="10479518" y="2023788"/>
            <a:ext cx="1644661" cy="165912"/>
          </a:xfrm>
          <a:prstGeom prst="rightArrow">
            <a:avLst/>
          </a:prstGeom>
          <a:noFill/>
          <a:ln>
            <a:solidFill>
              <a:srgbClr val="003E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 la derecha 19">
            <a:extLst>
              <a:ext uri="{FF2B5EF4-FFF2-40B4-BE49-F238E27FC236}">
                <a16:creationId xmlns:a16="http://schemas.microsoft.com/office/drawing/2014/main" id="{18FD1A18-A0DC-21C8-E4FB-6D1B2B8CCF30}"/>
              </a:ext>
            </a:extLst>
          </p:cNvPr>
          <p:cNvSpPr/>
          <p:nvPr/>
        </p:nvSpPr>
        <p:spPr>
          <a:xfrm rot="5400000">
            <a:off x="10461066" y="4867770"/>
            <a:ext cx="1644661" cy="165912"/>
          </a:xfrm>
          <a:prstGeom prst="rightArrow">
            <a:avLst/>
          </a:prstGeom>
          <a:noFill/>
          <a:ln>
            <a:solidFill>
              <a:srgbClr val="003E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Flecha: cheurón 41">
            <a:extLst>
              <a:ext uri="{FF2B5EF4-FFF2-40B4-BE49-F238E27FC236}">
                <a16:creationId xmlns:a16="http://schemas.microsoft.com/office/drawing/2014/main" id="{07AD79EA-9689-C316-576D-16BFFB9DB786}"/>
              </a:ext>
            </a:extLst>
          </p:cNvPr>
          <p:cNvSpPr/>
          <p:nvPr/>
        </p:nvSpPr>
        <p:spPr>
          <a:xfrm>
            <a:off x="646947" y="5647190"/>
            <a:ext cx="7282379" cy="822331"/>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3" name="CuadroTexto 42">
            <a:extLst>
              <a:ext uri="{FF2B5EF4-FFF2-40B4-BE49-F238E27FC236}">
                <a16:creationId xmlns:a16="http://schemas.microsoft.com/office/drawing/2014/main" id="{32D7CDDC-8C73-B684-F1A6-8F3B891670F5}"/>
              </a:ext>
            </a:extLst>
          </p:cNvPr>
          <p:cNvSpPr txBox="1"/>
          <p:nvPr/>
        </p:nvSpPr>
        <p:spPr>
          <a:xfrm>
            <a:off x="646947" y="5647190"/>
            <a:ext cx="7282379" cy="830997"/>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Redes de Conectividad Cerebral como Redes Complejas</a:t>
            </a:r>
            <a:endParaRPr lang="es-MX" sz="2400" b="1" dirty="0">
              <a:solidFill>
                <a:schemeClr val="bg1"/>
              </a:solidFill>
            </a:endParaRPr>
          </a:p>
        </p:txBody>
      </p:sp>
      <p:sp>
        <p:nvSpPr>
          <p:cNvPr id="41" name="CuadroTexto 40">
            <a:extLst>
              <a:ext uri="{FF2B5EF4-FFF2-40B4-BE49-F238E27FC236}">
                <a16:creationId xmlns:a16="http://schemas.microsoft.com/office/drawing/2014/main" id="{A9CF71B3-CF00-8150-559D-E97E9071E085}"/>
              </a:ext>
            </a:extLst>
          </p:cNvPr>
          <p:cNvSpPr txBox="1"/>
          <p:nvPr/>
        </p:nvSpPr>
        <p:spPr>
          <a:xfrm>
            <a:off x="8296484" y="6072202"/>
            <a:ext cx="3442014" cy="461665"/>
          </a:xfrm>
          <a:prstGeom prst="rect">
            <a:avLst/>
          </a:prstGeom>
          <a:noFill/>
        </p:spPr>
        <p:txBody>
          <a:bodyPr wrap="square">
            <a:spAutoFit/>
          </a:bodyPr>
          <a:lstStyle/>
          <a:p>
            <a:pPr algn="just"/>
            <a:r>
              <a:rPr lang="es-MX" sz="800" dirty="0">
                <a:solidFill>
                  <a:srgbClr val="C00000"/>
                </a:solidFill>
                <a:latin typeface="Montserrat Light" panose="00000400000000000000" pitchFamily="2" charset="0"/>
              </a:rPr>
              <a:t>* Charley </a:t>
            </a:r>
            <a:r>
              <a:rPr lang="es-MX" sz="800" dirty="0" err="1">
                <a:solidFill>
                  <a:srgbClr val="C00000"/>
                </a:solidFill>
                <a:latin typeface="Montserrat Light" panose="00000400000000000000" pitchFamily="2" charset="0"/>
              </a:rPr>
              <a:t>Presigny</a:t>
            </a:r>
            <a:r>
              <a:rPr lang="es-MX" sz="800" dirty="0">
                <a:solidFill>
                  <a:srgbClr val="C00000"/>
                </a:solidFill>
                <a:latin typeface="Montserrat Light" panose="00000400000000000000" pitchFamily="2" charset="0"/>
              </a:rPr>
              <a:t> and </a:t>
            </a:r>
            <a:r>
              <a:rPr lang="es-MX" sz="800" dirty="0" err="1">
                <a:solidFill>
                  <a:srgbClr val="C00000"/>
                </a:solidFill>
                <a:latin typeface="Montserrat Light" panose="00000400000000000000" pitchFamily="2" charset="0"/>
              </a:rPr>
              <a:t>Fabrizio</a:t>
            </a:r>
            <a:r>
              <a:rPr lang="es-MX" sz="800" dirty="0">
                <a:solidFill>
                  <a:srgbClr val="C00000"/>
                </a:solidFill>
                <a:latin typeface="Montserrat Light" panose="00000400000000000000" pitchFamily="2" charset="0"/>
              </a:rPr>
              <a:t> De Vico </a:t>
            </a:r>
            <a:r>
              <a:rPr lang="es-MX" sz="800" dirty="0" err="1">
                <a:solidFill>
                  <a:srgbClr val="C00000"/>
                </a:solidFill>
                <a:latin typeface="Montserrat Light" panose="00000400000000000000" pitchFamily="2" charset="0"/>
              </a:rPr>
              <a:t>Fallani</a:t>
            </a:r>
            <a:r>
              <a:rPr lang="es-MX" sz="800" dirty="0">
                <a:solidFill>
                  <a:srgbClr val="C00000"/>
                </a:solidFill>
                <a:latin typeface="Montserrat Light" panose="00000400000000000000" pitchFamily="2" charset="0"/>
              </a:rPr>
              <a:t>. </a:t>
            </a:r>
            <a:r>
              <a:rPr lang="es-MX" sz="800" dirty="0" err="1">
                <a:solidFill>
                  <a:srgbClr val="C00000"/>
                </a:solidFill>
                <a:latin typeface="Montserrat Light" panose="00000400000000000000" pitchFamily="2" charset="0"/>
              </a:rPr>
              <a:t>Colloquium</a:t>
            </a:r>
            <a:r>
              <a:rPr lang="es-MX" sz="800" dirty="0">
                <a:solidFill>
                  <a:srgbClr val="C00000"/>
                </a:solidFill>
                <a:latin typeface="Montserrat Light" panose="00000400000000000000" pitchFamily="2" charset="0"/>
              </a:rPr>
              <a:t>: </a:t>
            </a:r>
            <a:r>
              <a:rPr lang="es-MX" sz="800" dirty="0" err="1">
                <a:solidFill>
                  <a:srgbClr val="C00000"/>
                </a:solidFill>
                <a:latin typeface="Montserrat Light" panose="00000400000000000000" pitchFamily="2" charset="0"/>
              </a:rPr>
              <a:t>Multiscale</a:t>
            </a:r>
            <a:r>
              <a:rPr lang="es-MX" sz="800" dirty="0">
                <a:solidFill>
                  <a:srgbClr val="C00000"/>
                </a:solidFill>
                <a:latin typeface="Montserrat Light" panose="00000400000000000000" pitchFamily="2" charset="0"/>
              </a:rPr>
              <a:t> </a:t>
            </a:r>
            <a:r>
              <a:rPr lang="es-MX" sz="800" dirty="0" err="1">
                <a:solidFill>
                  <a:srgbClr val="C00000"/>
                </a:solidFill>
                <a:latin typeface="Montserrat Light" panose="00000400000000000000" pitchFamily="2" charset="0"/>
              </a:rPr>
              <a:t>modeling</a:t>
            </a:r>
            <a:r>
              <a:rPr lang="es-MX" sz="800" dirty="0">
                <a:solidFill>
                  <a:srgbClr val="C00000"/>
                </a:solidFill>
                <a:latin typeface="Montserrat Light" panose="00000400000000000000" pitchFamily="2" charset="0"/>
              </a:rPr>
              <a:t> </a:t>
            </a:r>
            <a:r>
              <a:rPr lang="es-MX" sz="800" dirty="0" err="1">
                <a:solidFill>
                  <a:srgbClr val="C00000"/>
                </a:solidFill>
                <a:latin typeface="Montserrat Light" panose="00000400000000000000" pitchFamily="2" charset="0"/>
              </a:rPr>
              <a:t>of</a:t>
            </a:r>
            <a:r>
              <a:rPr lang="es-MX" sz="800" dirty="0">
                <a:solidFill>
                  <a:srgbClr val="C00000"/>
                </a:solidFill>
                <a:latin typeface="Montserrat Light" panose="00000400000000000000" pitchFamily="2" charset="0"/>
              </a:rPr>
              <a:t> </a:t>
            </a:r>
            <a:r>
              <a:rPr lang="es-MX" sz="800" dirty="0" err="1">
                <a:solidFill>
                  <a:srgbClr val="C00000"/>
                </a:solidFill>
                <a:latin typeface="Montserrat Light" panose="00000400000000000000" pitchFamily="2" charset="0"/>
              </a:rPr>
              <a:t>brain</a:t>
            </a:r>
            <a:r>
              <a:rPr lang="es-MX" sz="800" dirty="0">
                <a:solidFill>
                  <a:srgbClr val="C00000"/>
                </a:solidFill>
                <a:latin typeface="Montserrat Light" panose="00000400000000000000" pitchFamily="2" charset="0"/>
              </a:rPr>
              <a:t> </a:t>
            </a:r>
            <a:r>
              <a:rPr lang="en-US" sz="800" dirty="0">
                <a:solidFill>
                  <a:srgbClr val="C00000"/>
                </a:solidFill>
                <a:latin typeface="Montserrat Light" panose="00000400000000000000" pitchFamily="2" charset="0"/>
              </a:rPr>
              <a:t>network organization. Reviews of Modern Physics, 94(3):031002, 2022.</a:t>
            </a:r>
            <a:endParaRPr lang="es-MX" sz="800" dirty="0">
              <a:solidFill>
                <a:srgbClr val="C00000"/>
              </a:solidFill>
              <a:latin typeface="Montserrat Light" panose="00000400000000000000" pitchFamily="2" charset="0"/>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3AE844C4-60C4-2027-2EC1-E1E0904D6064}"/>
                  </a:ext>
                </a:extLst>
              </p:cNvPr>
              <p:cNvSpPr txBox="1"/>
              <p:nvPr/>
            </p:nvSpPr>
            <p:spPr>
              <a:xfrm>
                <a:off x="11673901" y="6533867"/>
                <a:ext cx="2693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2 </m:t>
                      </m:r>
                    </m:oMath>
                  </m:oMathPara>
                </a14:m>
                <a:endParaRPr lang="es-MX" dirty="0"/>
              </a:p>
            </p:txBody>
          </p:sp>
        </mc:Choice>
        <mc:Fallback xmlns="">
          <p:sp>
            <p:nvSpPr>
              <p:cNvPr id="22" name="CuadroTexto 21">
                <a:extLst>
                  <a:ext uri="{FF2B5EF4-FFF2-40B4-BE49-F238E27FC236}">
                    <a16:creationId xmlns:a16="http://schemas.microsoft.com/office/drawing/2014/main" id="{3AE844C4-60C4-2027-2EC1-E1E0904D6064}"/>
                  </a:ext>
                </a:extLst>
              </p:cNvPr>
              <p:cNvSpPr txBox="1">
                <a:spLocks noRot="1" noChangeAspect="1" noMove="1" noResize="1" noEditPoints="1" noAdjustHandles="1" noChangeArrowheads="1" noChangeShapeType="1" noTextEdit="1"/>
              </p:cNvSpPr>
              <p:nvPr/>
            </p:nvSpPr>
            <p:spPr>
              <a:xfrm>
                <a:off x="11673901" y="6533867"/>
                <a:ext cx="269304" cy="215444"/>
              </a:xfrm>
              <a:prstGeom prst="rect">
                <a:avLst/>
              </a:prstGeom>
              <a:blipFill>
                <a:blip r:embed="rId6"/>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338237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5368-75F9-E00A-D785-39E0A837A4BD}"/>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95B632D5-B2CD-A1A2-CDFF-0E78EA6561A2}"/>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AA3EE8E8-A247-B4E2-84DA-0D59F8508749}"/>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34D8647-2949-98E8-BAA5-6EE7CB4F405A}"/>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6D514991-4459-9F5F-DC3C-42F12736DF57}"/>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10B6846B-EED9-F21D-CEE7-9EF44307D35E}"/>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6A7220A8-CFFB-3D1E-CA2F-DE798ABE59F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A43D6770-2447-DCB9-860E-426DE73911D9}"/>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C5A31435-56F3-34B2-DA78-8D59CDFBB33C}"/>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B3BE984F-2AE8-DD23-6692-9AFE857CEC66}"/>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E97A5FE3-664C-052C-66F3-3D6E1744CCA1}"/>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C4B7206F-4909-E912-DC10-9FD01BEC9D14}"/>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82DB793C-A5FE-23C6-9A96-96A2C3EE3ED8}"/>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043C74EB-2134-6F5D-1522-C4B892A3A458}"/>
              </a:ext>
            </a:extLst>
          </p:cNvPr>
          <p:cNvSpPr/>
          <p:nvPr/>
        </p:nvSpPr>
        <p:spPr>
          <a:xfrm>
            <a:off x="2926029" y="916254"/>
            <a:ext cx="8970965" cy="5616625"/>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 name="Flecha: cheurón 3">
            <a:extLst>
              <a:ext uri="{FF2B5EF4-FFF2-40B4-BE49-F238E27FC236}">
                <a16:creationId xmlns:a16="http://schemas.microsoft.com/office/drawing/2014/main" id="{5216638D-1B11-92A6-F5F8-1AF3C3A5725B}"/>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257660C9-5BA5-6D4A-D12A-9A23972225A9}"/>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7BE4D6BF-F79F-4FBB-2108-50C671D990F8}"/>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9F06A981-3EFE-9E64-35D1-A75A417F2DAD}"/>
              </a:ext>
            </a:extLst>
          </p:cNvPr>
          <p:cNvSpPr txBox="1"/>
          <p:nvPr/>
        </p:nvSpPr>
        <p:spPr>
          <a:xfrm>
            <a:off x="3041138" y="1118420"/>
            <a:ext cx="2318923" cy="461665"/>
          </a:xfrm>
          <a:prstGeom prst="rect">
            <a:avLst/>
          </a:prstGeom>
          <a:noFill/>
        </p:spPr>
        <p:txBody>
          <a:bodyPr wrap="square">
            <a:spAutoFit/>
          </a:bodyPr>
          <a:lstStyle/>
          <a:p>
            <a:pPr algn="ctr"/>
            <a:r>
              <a:rPr lang="es-MX" sz="2400" b="1" i="1" dirty="0" err="1">
                <a:solidFill>
                  <a:schemeClr val="bg1"/>
                </a:solidFill>
                <a:latin typeface="Montserrat Light" panose="00000400000000000000" pitchFamily="2" charset="0"/>
              </a:rPr>
              <a:t>Embedding</a:t>
            </a:r>
            <a:endParaRPr lang="es-MX" sz="2400" i="1" dirty="0">
              <a:solidFill>
                <a:schemeClr val="bg1"/>
              </a:solidFill>
            </a:endParaRPr>
          </a:p>
        </p:txBody>
      </p:sp>
      <p:sp>
        <p:nvSpPr>
          <p:cNvPr id="9" name="CuadroTexto 8">
            <a:extLst>
              <a:ext uri="{FF2B5EF4-FFF2-40B4-BE49-F238E27FC236}">
                <a16:creationId xmlns:a16="http://schemas.microsoft.com/office/drawing/2014/main" id="{EA5EDD0C-134A-D915-0B73-9A149397CFD0}"/>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1" name="CuadroTexto 10">
            <a:extLst>
              <a:ext uri="{FF2B5EF4-FFF2-40B4-BE49-F238E27FC236}">
                <a16:creationId xmlns:a16="http://schemas.microsoft.com/office/drawing/2014/main" id="{B9EFE62B-295A-560A-4343-7D0FE63E6E19}"/>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4B907361-476B-A54C-DF16-5BE50B43CDD6}"/>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13" name="CuadroTexto 12">
            <a:extLst>
              <a:ext uri="{FF2B5EF4-FFF2-40B4-BE49-F238E27FC236}">
                <a16:creationId xmlns:a16="http://schemas.microsoft.com/office/drawing/2014/main" id="{2C248F0F-C27E-72BB-3EA5-F7C5166098DA}"/>
              </a:ext>
            </a:extLst>
          </p:cNvPr>
          <p:cNvSpPr txBox="1"/>
          <p:nvPr/>
        </p:nvSpPr>
        <p:spPr>
          <a:xfrm>
            <a:off x="7685099" y="1182024"/>
            <a:ext cx="3071537"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Diffusion</a:t>
            </a:r>
            <a:r>
              <a:rPr lang="es-MX" sz="3200" b="1" dirty="0">
                <a:solidFill>
                  <a:schemeClr val="bg1"/>
                </a:solidFill>
                <a:latin typeface="Montserrat Light" panose="00000400000000000000" pitchFamily="2" charset="0"/>
              </a:rPr>
              <a:t> </a:t>
            </a:r>
            <a:r>
              <a:rPr lang="es-MX" sz="3200" b="1" dirty="0" err="1">
                <a:solidFill>
                  <a:schemeClr val="bg1"/>
                </a:solidFill>
                <a:latin typeface="Montserrat Light" panose="00000400000000000000" pitchFamily="2" charset="0"/>
              </a:rPr>
              <a:t>Map</a:t>
            </a:r>
            <a:endParaRPr lang="es-MX" sz="3200" dirty="0">
              <a:solidFill>
                <a:schemeClr val="bg1"/>
              </a:solidFill>
            </a:endParaRPr>
          </a:p>
        </p:txBody>
      </p:sp>
      <p:sp>
        <p:nvSpPr>
          <p:cNvPr id="14" name="CuadroTexto 13">
            <a:extLst>
              <a:ext uri="{FF2B5EF4-FFF2-40B4-BE49-F238E27FC236}">
                <a16:creationId xmlns:a16="http://schemas.microsoft.com/office/drawing/2014/main" id="{F9FB44EE-DE1B-D3A6-6225-01D2F622444A}"/>
              </a:ext>
            </a:extLst>
          </p:cNvPr>
          <p:cNvSpPr txBox="1"/>
          <p:nvPr/>
        </p:nvSpPr>
        <p:spPr>
          <a:xfrm>
            <a:off x="3159946" y="1858383"/>
            <a:ext cx="3707658" cy="1384995"/>
          </a:xfrm>
          <a:prstGeom prst="rect">
            <a:avLst/>
          </a:prstGeom>
          <a:noFill/>
        </p:spPr>
        <p:txBody>
          <a:bodyPr wrap="square">
            <a:spAutoFit/>
          </a:bodyPr>
          <a:lstStyle/>
          <a:p>
            <a:pPr algn="just"/>
            <a:r>
              <a:rPr lang="es-MX" b="1" dirty="0">
                <a:solidFill>
                  <a:schemeClr val="bg1"/>
                </a:solidFill>
                <a:latin typeface="Montserrat Light" panose="00000400000000000000" pitchFamily="2" charset="0"/>
              </a:rPr>
              <a:t>Técnica de reducción dimensionalidad no lineal en el espacio euclidiano </a:t>
            </a:r>
            <a:r>
              <a:rPr lang="es-MX" dirty="0">
                <a:solidFill>
                  <a:schemeClr val="bg1"/>
                </a:solidFill>
                <a:latin typeface="Montserrat Light" panose="00000400000000000000" pitchFamily="2" charset="0"/>
              </a:rPr>
              <a:t>cuyas coordenadas pueden calcularse a partir de los vectores propios y los valores propios de la matriz de adyacencia del sistema</a:t>
            </a:r>
          </a:p>
        </p:txBody>
      </p:sp>
      <p:grpSp>
        <p:nvGrpSpPr>
          <p:cNvPr id="15" name="Grupo 14">
            <a:extLst>
              <a:ext uri="{FF2B5EF4-FFF2-40B4-BE49-F238E27FC236}">
                <a16:creationId xmlns:a16="http://schemas.microsoft.com/office/drawing/2014/main" id="{067C2619-73E5-AD1D-10C9-54CFF3AAAF5E}"/>
              </a:ext>
            </a:extLst>
          </p:cNvPr>
          <p:cNvGrpSpPr>
            <a:grpSpLocks noChangeAspect="1"/>
          </p:cNvGrpSpPr>
          <p:nvPr/>
        </p:nvGrpSpPr>
        <p:grpSpPr>
          <a:xfrm>
            <a:off x="7146311" y="1858383"/>
            <a:ext cx="4417823" cy="2224131"/>
            <a:chOff x="6121624" y="3429000"/>
            <a:chExt cx="5221821" cy="2628900"/>
          </a:xfrm>
        </p:grpSpPr>
        <p:pic>
          <p:nvPicPr>
            <p:cNvPr id="16" name="Imagen 15" descr="Imagen que contiene Forma&#10;&#10;Descripción generada automáticamente">
              <a:extLst>
                <a:ext uri="{FF2B5EF4-FFF2-40B4-BE49-F238E27FC236}">
                  <a16:creationId xmlns:a16="http://schemas.microsoft.com/office/drawing/2014/main" id="{E5D53CAC-3CD7-25A9-EAC7-6D92DE7C8EB4}"/>
                </a:ext>
              </a:extLst>
            </p:cNvPr>
            <p:cNvPicPr>
              <a:picLocks noChangeAspect="1"/>
            </p:cNvPicPr>
            <p:nvPr/>
          </p:nvPicPr>
          <p:blipFill rotWithShape="1">
            <a:blip r:embed="rId2"/>
            <a:srcRect r="69713"/>
            <a:stretch/>
          </p:blipFill>
          <p:spPr>
            <a:xfrm>
              <a:off x="6121624" y="3429000"/>
              <a:ext cx="2452105" cy="2628900"/>
            </a:xfrm>
            <a:prstGeom prst="rect">
              <a:avLst/>
            </a:prstGeom>
          </p:spPr>
        </p:pic>
        <p:pic>
          <p:nvPicPr>
            <p:cNvPr id="17" name="Imagen 16" descr="Imagen que contiene Forma&#10;&#10;Descripción generada automáticamente">
              <a:extLst>
                <a:ext uri="{FF2B5EF4-FFF2-40B4-BE49-F238E27FC236}">
                  <a16:creationId xmlns:a16="http://schemas.microsoft.com/office/drawing/2014/main" id="{4829C18C-2BB9-C756-C88B-A7048C24D6F8}"/>
                </a:ext>
              </a:extLst>
            </p:cNvPr>
            <p:cNvPicPr>
              <a:picLocks noChangeAspect="1"/>
            </p:cNvPicPr>
            <p:nvPr/>
          </p:nvPicPr>
          <p:blipFill rotWithShape="1">
            <a:blip r:embed="rId2"/>
            <a:srcRect l="65790"/>
            <a:stretch/>
          </p:blipFill>
          <p:spPr>
            <a:xfrm>
              <a:off x="8573729" y="3429000"/>
              <a:ext cx="2769716" cy="2628900"/>
            </a:xfrm>
            <a:prstGeom prst="rect">
              <a:avLst/>
            </a:prstGeom>
          </p:spPr>
        </p:pic>
      </p:grpSp>
      <p:sp>
        <p:nvSpPr>
          <p:cNvPr id="18" name="CuadroTexto 17">
            <a:extLst>
              <a:ext uri="{FF2B5EF4-FFF2-40B4-BE49-F238E27FC236}">
                <a16:creationId xmlns:a16="http://schemas.microsoft.com/office/drawing/2014/main" id="{5E1CCE03-B989-33BB-9AD7-443FAACC233A}"/>
              </a:ext>
            </a:extLst>
          </p:cNvPr>
          <p:cNvSpPr txBox="1"/>
          <p:nvPr/>
        </p:nvSpPr>
        <p:spPr>
          <a:xfrm>
            <a:off x="7146311" y="4154436"/>
            <a:ext cx="4417823" cy="338554"/>
          </a:xfrm>
          <a:prstGeom prst="rect">
            <a:avLst/>
          </a:prstGeom>
          <a:noFill/>
        </p:spPr>
        <p:txBody>
          <a:bodyPr wrap="square">
            <a:spAutoFit/>
          </a:bodyPr>
          <a:lstStyle/>
          <a:p>
            <a:r>
              <a:rPr lang="en-US" sz="800" dirty="0">
                <a:solidFill>
                  <a:schemeClr val="bg1"/>
                </a:solidFill>
                <a:latin typeface="Montserrat Light" panose="00000400000000000000" pitchFamily="2" charset="0"/>
              </a:rPr>
              <a:t>Shan, S., &amp; Daubechies, I. (2022). Diffusion maps: Using the semigroup property for parameter tuning</a:t>
            </a:r>
            <a:endParaRPr lang="es-MX" sz="800" dirty="0">
              <a:solidFill>
                <a:schemeClr val="bg1"/>
              </a:solidFill>
              <a:latin typeface="Montserrat Light" panose="00000400000000000000" pitchFamily="2" charset="0"/>
            </a:endParaRPr>
          </a:p>
        </p:txBody>
      </p:sp>
      <p:sp>
        <p:nvSpPr>
          <p:cNvPr id="19" name="CuadroTexto 18">
            <a:extLst>
              <a:ext uri="{FF2B5EF4-FFF2-40B4-BE49-F238E27FC236}">
                <a16:creationId xmlns:a16="http://schemas.microsoft.com/office/drawing/2014/main" id="{AC5E2A4E-4D6E-EBEC-CA73-7568C199E9EA}"/>
              </a:ext>
            </a:extLst>
          </p:cNvPr>
          <p:cNvSpPr txBox="1"/>
          <p:nvPr/>
        </p:nvSpPr>
        <p:spPr>
          <a:xfrm>
            <a:off x="3159946" y="3896074"/>
            <a:ext cx="3535556" cy="954107"/>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Esta técnica de reducción funciona utilizando el grado del grafo para </a:t>
            </a:r>
            <a:r>
              <a:rPr lang="es-MX" b="1" dirty="0">
                <a:solidFill>
                  <a:schemeClr val="bg1"/>
                </a:solidFill>
                <a:latin typeface="Montserrat Light" panose="00000400000000000000" pitchFamily="2" charset="0"/>
              </a:rPr>
              <a:t>hallar la probabilidad de transición de información entre los nodos</a:t>
            </a:r>
            <a:r>
              <a:rPr lang="es-MX" dirty="0">
                <a:solidFill>
                  <a:schemeClr val="bg1"/>
                </a:solidFill>
                <a:latin typeface="Montserrat Light" panose="00000400000000000000" pitchFamily="2" charset="0"/>
              </a:rPr>
              <a:t>.</a:t>
            </a:r>
          </a:p>
        </p:txBody>
      </p:sp>
      <p:sp>
        <p:nvSpPr>
          <p:cNvPr id="20" name="CuadroTexto 19">
            <a:extLst>
              <a:ext uri="{FF2B5EF4-FFF2-40B4-BE49-F238E27FC236}">
                <a16:creationId xmlns:a16="http://schemas.microsoft.com/office/drawing/2014/main" id="{2BEE3C46-5C44-ED96-A524-5B8D6AC2CBEA}"/>
              </a:ext>
            </a:extLst>
          </p:cNvPr>
          <p:cNvSpPr txBox="1"/>
          <p:nvPr/>
        </p:nvSpPr>
        <p:spPr>
          <a:xfrm>
            <a:off x="3159946" y="5502878"/>
            <a:ext cx="6192311" cy="738664"/>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Los valores y vectores propios de la matriz de transición proporcionan </a:t>
            </a:r>
            <a:r>
              <a:rPr lang="es-MX" b="1" dirty="0">
                <a:solidFill>
                  <a:schemeClr val="bg1"/>
                </a:solidFill>
                <a:latin typeface="Montserrat Light" panose="00000400000000000000" pitchFamily="2" charset="0"/>
              </a:rPr>
              <a:t>la representación del grafo inicial como una nube de puntos en un espacio de dimensión inferior</a:t>
            </a:r>
            <a:r>
              <a:rPr lang="es-MX" dirty="0">
                <a:solidFill>
                  <a:schemeClr val="bg1"/>
                </a:solidFill>
                <a:latin typeface="Montserrat Light" panose="00000400000000000000" pitchFamily="2" charset="0"/>
              </a:rPr>
              <a:t>.</a:t>
            </a:r>
          </a:p>
        </p:txBody>
      </p:sp>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1F937BCD-47FF-BDAF-74E9-56DE46153BF7}"/>
                  </a:ext>
                </a:extLst>
              </p:cNvPr>
              <p:cNvSpPr txBox="1"/>
              <p:nvPr/>
            </p:nvSpPr>
            <p:spPr>
              <a:xfrm>
                <a:off x="4318824" y="3084061"/>
                <a:ext cx="2399073" cy="5741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solidFill>
                            <a:schemeClr val="bg1"/>
                          </a:solidFill>
                          <a:latin typeface="Cambria Math" panose="02040503050406030204" pitchFamily="18" charset="0"/>
                        </a:rPr>
                        <m:t>𝑝</m:t>
                      </m:r>
                      <m:r>
                        <a:rPr lang="es-MX" i="1" smtClean="0">
                          <a:solidFill>
                            <a:schemeClr val="bg1"/>
                          </a:solidFill>
                          <a:latin typeface="Cambria Math" panose="02040503050406030204" pitchFamily="18" charset="0"/>
                        </a:rPr>
                        <m:t>(</m:t>
                      </m:r>
                      <m:r>
                        <a:rPr lang="es-MX" i="1" smtClean="0">
                          <a:solidFill>
                            <a:schemeClr val="bg1"/>
                          </a:solidFill>
                          <a:latin typeface="Cambria Math" panose="02040503050406030204" pitchFamily="18" charset="0"/>
                        </a:rPr>
                        <m:t>𝑥</m:t>
                      </m:r>
                      <m:r>
                        <a:rPr lang="es-MX" i="1" smtClean="0">
                          <a:solidFill>
                            <a:schemeClr val="bg1"/>
                          </a:solidFill>
                          <a:latin typeface="Cambria Math" panose="02040503050406030204" pitchFamily="18" charset="0"/>
                        </a:rPr>
                        <m:t>, </m:t>
                      </m:r>
                      <m:r>
                        <a:rPr lang="es-MX" i="1" smtClean="0">
                          <a:solidFill>
                            <a:schemeClr val="bg1"/>
                          </a:solidFill>
                          <a:latin typeface="Cambria Math" panose="02040503050406030204" pitchFamily="18" charset="0"/>
                        </a:rPr>
                        <m:t>𝑦</m:t>
                      </m:r>
                      <m:r>
                        <a:rPr lang="es-MX" i="1" smtClean="0">
                          <a:solidFill>
                            <a:schemeClr val="bg1"/>
                          </a:solidFill>
                          <a:latin typeface="Cambria Math" panose="02040503050406030204" pitchFamily="18" charset="0"/>
                        </a:rPr>
                        <m:t>)=</m:t>
                      </m:r>
                      <m:f>
                        <m:fPr>
                          <m:ctrlPr>
                            <a:rPr lang="es-MX" b="0" i="1" smtClean="0">
                              <a:solidFill>
                                <a:schemeClr val="bg1"/>
                              </a:solidFill>
                              <a:latin typeface="Cambria Math" panose="02040503050406030204" pitchFamily="18" charset="0"/>
                            </a:rPr>
                          </m:ctrlPr>
                        </m:fPr>
                        <m:num>
                          <m:r>
                            <a:rPr lang="es-MX" i="1">
                              <a:solidFill>
                                <a:schemeClr val="bg1"/>
                              </a:solidFill>
                              <a:latin typeface="Cambria Math" panose="02040503050406030204" pitchFamily="18" charset="0"/>
                            </a:rPr>
                            <m:t>𝑤</m:t>
                          </m:r>
                          <m:d>
                            <m:dPr>
                              <m:ctrlPr>
                                <a:rPr lang="es-MX" i="1">
                                  <a:solidFill>
                                    <a:schemeClr val="bg1"/>
                                  </a:solidFill>
                                  <a:latin typeface="Cambria Math" panose="02040503050406030204" pitchFamily="18" charset="0"/>
                                </a:rPr>
                              </m:ctrlPr>
                            </m:dPr>
                            <m:e>
                              <m:r>
                                <a:rPr lang="es-MX" i="1">
                                  <a:solidFill>
                                    <a:schemeClr val="bg1"/>
                                  </a:solidFill>
                                  <a:latin typeface="Cambria Math" panose="02040503050406030204" pitchFamily="18" charset="0"/>
                                </a:rPr>
                                <m:t>𝑥</m:t>
                              </m:r>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𝑦</m:t>
                              </m:r>
                            </m:e>
                          </m:d>
                        </m:num>
                        <m:den>
                          <m:sSub>
                            <m:sSubPr>
                              <m:ctrlPr>
                                <a:rPr lang="es-MX" b="0" i="1" smtClean="0">
                                  <a:solidFill>
                                    <a:schemeClr val="bg1"/>
                                  </a:solidFill>
                                  <a:latin typeface="Cambria Math" panose="02040503050406030204" pitchFamily="18" charset="0"/>
                                </a:rPr>
                              </m:ctrlPr>
                            </m:sSubPr>
                            <m:e>
                              <m:nary>
                                <m:naryPr>
                                  <m:chr m:val="∑"/>
                                  <m:subHide m:val="on"/>
                                  <m:supHide m:val="on"/>
                                  <m:ctrlPr>
                                    <a:rPr lang="es-MX" b="0" i="1" smtClean="0">
                                      <a:solidFill>
                                        <a:schemeClr val="bg1"/>
                                      </a:solidFill>
                                      <a:latin typeface="Cambria Math" panose="02040503050406030204" pitchFamily="18" charset="0"/>
                                    </a:rPr>
                                  </m:ctrlPr>
                                </m:naryPr>
                                <m:sub/>
                                <m:sup/>
                                <m:e>
                                  <m:r>
                                    <a:rPr lang="es-MX" b="0" i="1" smtClean="0">
                                      <a:solidFill>
                                        <a:schemeClr val="bg1"/>
                                      </a:solidFill>
                                      <a:latin typeface="Cambria Math" panose="02040503050406030204" pitchFamily="18" charset="0"/>
                                    </a:rPr>
                                    <m:t> </m:t>
                                  </m:r>
                                </m:e>
                              </m:nary>
                            </m:e>
                            <m:sub>
                              <m:r>
                                <a:rPr lang="es-MX" i="1">
                                  <a:solidFill>
                                    <a:schemeClr val="bg1"/>
                                  </a:solidFill>
                                  <a:latin typeface="Cambria Math" panose="02040503050406030204" pitchFamily="18" charset="0"/>
                                </a:rPr>
                                <m:t>𝑧</m:t>
                              </m:r>
                              <m:r>
                                <a:rPr lang="es-MX" i="1">
                                  <a:solidFill>
                                    <a:schemeClr val="bg1"/>
                                  </a:solidFill>
                                  <a:latin typeface="Cambria Math" panose="02040503050406030204" pitchFamily="18" charset="0"/>
                                </a:rPr>
                                <m:t>∈ </m:t>
                              </m:r>
                              <m:r>
                                <m:rPr>
                                  <m:sty m:val="p"/>
                                </m:rPr>
                                <a:rPr lang="es-MX">
                                  <a:solidFill>
                                    <a:schemeClr val="bg1"/>
                                  </a:solidFill>
                                  <a:latin typeface="Cambria Math" panose="02040503050406030204" pitchFamily="18" charset="0"/>
                                </a:rPr>
                                <m:t>Ω</m:t>
                              </m:r>
                            </m:sub>
                          </m:sSub>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𝑤</m:t>
                          </m:r>
                          <m:r>
                            <a:rPr lang="es-MX" i="1">
                              <a:solidFill>
                                <a:schemeClr val="bg1"/>
                              </a:solidFill>
                              <a:latin typeface="Cambria Math" panose="02040503050406030204" pitchFamily="18" charset="0"/>
                            </a:rPr>
                            <m:t>(</m:t>
                          </m:r>
                          <m:r>
                            <a:rPr lang="es-MX" i="1">
                              <a:solidFill>
                                <a:schemeClr val="bg1"/>
                              </a:solidFill>
                              <a:latin typeface="Cambria Math" panose="02040503050406030204" pitchFamily="18" charset="0"/>
                            </a:rPr>
                            <m:t>𝑥</m:t>
                          </m:r>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𝑧</m:t>
                          </m:r>
                          <m:r>
                            <a:rPr lang="es-MX" i="1">
                              <a:solidFill>
                                <a:schemeClr val="bg1"/>
                              </a:solidFill>
                              <a:latin typeface="Cambria Math" panose="02040503050406030204" pitchFamily="18" charset="0"/>
                            </a:rPr>
                            <m:t>)</m:t>
                          </m:r>
                        </m:den>
                      </m:f>
                    </m:oMath>
                  </m:oMathPara>
                </a14:m>
                <a:endParaRPr lang="es-MX" dirty="0">
                  <a:solidFill>
                    <a:schemeClr val="bg1"/>
                  </a:solidFill>
                </a:endParaRPr>
              </a:p>
            </p:txBody>
          </p:sp>
        </mc:Choice>
        <mc:Fallback xmlns="">
          <p:sp>
            <p:nvSpPr>
              <p:cNvPr id="26" name="CuadroTexto 25">
                <a:extLst>
                  <a:ext uri="{FF2B5EF4-FFF2-40B4-BE49-F238E27FC236}">
                    <a16:creationId xmlns:a16="http://schemas.microsoft.com/office/drawing/2014/main" id="{1F937BCD-47FF-BDAF-74E9-56DE46153BF7}"/>
                  </a:ext>
                </a:extLst>
              </p:cNvPr>
              <p:cNvSpPr txBox="1">
                <a:spLocks noRot="1" noChangeAspect="1" noMove="1" noResize="1" noEditPoints="1" noAdjustHandles="1" noChangeArrowheads="1" noChangeShapeType="1" noTextEdit="1"/>
              </p:cNvSpPr>
              <p:nvPr/>
            </p:nvSpPr>
            <p:spPr>
              <a:xfrm>
                <a:off x="4318824" y="3084061"/>
                <a:ext cx="2399073" cy="574196"/>
              </a:xfrm>
              <a:prstGeom prst="rect">
                <a:avLst/>
              </a:prstGeom>
              <a:blipFill>
                <a:blip r:embed="rId3"/>
                <a:stretch>
                  <a:fillRect t="-12766" b="-819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BDBA379-4674-CA52-7C2D-338DDEE9DC6E}"/>
                  </a:ext>
                </a:extLst>
              </p:cNvPr>
              <p:cNvSpPr txBox="1"/>
              <p:nvPr/>
            </p:nvSpPr>
            <p:spPr>
              <a:xfrm>
                <a:off x="4144953" y="4984442"/>
                <a:ext cx="2430216" cy="251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MX" i="1" smtClean="0">
                              <a:solidFill>
                                <a:schemeClr val="bg1"/>
                              </a:solidFill>
                              <a:latin typeface="Cambria Math" panose="02040503050406030204" pitchFamily="18" charset="0"/>
                            </a:rPr>
                          </m:ctrlPr>
                        </m:sSubSupPr>
                        <m:e>
                          <m:r>
                            <a:rPr lang="es-MX" i="1" smtClean="0">
                              <a:solidFill>
                                <a:schemeClr val="bg1"/>
                              </a:solidFill>
                              <a:latin typeface="Cambria Math" panose="02040503050406030204" pitchFamily="18" charset="0"/>
                            </a:rPr>
                            <m:t>𝜙</m:t>
                          </m:r>
                        </m:e>
                        <m:sub>
                          <m:r>
                            <a:rPr lang="es-MX" i="1">
                              <a:solidFill>
                                <a:schemeClr val="bg1"/>
                              </a:solidFill>
                              <a:latin typeface="Cambria Math" panose="02040503050406030204" pitchFamily="18" charset="0"/>
                            </a:rPr>
                            <m:t>𝑗</m:t>
                          </m:r>
                        </m:sub>
                        <m:sup>
                          <m:r>
                            <a:rPr lang="es-MX" i="1">
                              <a:solidFill>
                                <a:schemeClr val="bg1"/>
                              </a:solidFill>
                              <a:latin typeface="Cambria Math" panose="02040503050406030204" pitchFamily="18" charset="0"/>
                            </a:rPr>
                            <m:t>𝑇</m:t>
                          </m:r>
                        </m:sup>
                      </m:sSubSup>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𝑃</m:t>
                      </m:r>
                      <m:r>
                        <a:rPr lang="es-MX" i="1">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𝜆</m:t>
                          </m:r>
                        </m:e>
                        <m:sub>
                          <m:r>
                            <a:rPr lang="es-MX" b="0" i="1" smtClean="0">
                              <a:solidFill>
                                <a:schemeClr val="bg1"/>
                              </a:solidFill>
                              <a:latin typeface="Cambria Math" panose="02040503050406030204" pitchFamily="18" charset="0"/>
                            </a:rPr>
                            <m:t>𝑗</m:t>
                          </m:r>
                        </m:sub>
                      </m:sSub>
                      <m:sSubSup>
                        <m:sSubSupPr>
                          <m:ctrlPr>
                            <a:rPr lang="es-MX" i="1" smtClean="0">
                              <a:solidFill>
                                <a:schemeClr val="bg1"/>
                              </a:solidFill>
                              <a:latin typeface="Cambria Math" panose="02040503050406030204" pitchFamily="18" charset="0"/>
                            </a:rPr>
                          </m:ctrlPr>
                        </m:sSubSupPr>
                        <m:e>
                          <m:r>
                            <a:rPr lang="es-MX" i="1" smtClean="0">
                              <a:solidFill>
                                <a:schemeClr val="bg1"/>
                              </a:solidFill>
                              <a:latin typeface="Cambria Math" panose="02040503050406030204" pitchFamily="18" charset="0"/>
                            </a:rPr>
                            <m:t>𝜙</m:t>
                          </m:r>
                        </m:e>
                        <m:sub>
                          <m:r>
                            <a:rPr lang="es-MX" i="1">
                              <a:solidFill>
                                <a:schemeClr val="bg1"/>
                              </a:solidFill>
                              <a:latin typeface="Cambria Math" panose="02040503050406030204" pitchFamily="18" charset="0"/>
                            </a:rPr>
                            <m:t>𝑗</m:t>
                          </m:r>
                        </m:sub>
                        <m:sup>
                          <m:r>
                            <a:rPr lang="es-MX" i="1">
                              <a:solidFill>
                                <a:schemeClr val="bg1"/>
                              </a:solidFill>
                              <a:latin typeface="Cambria Math" panose="02040503050406030204" pitchFamily="18" charset="0"/>
                            </a:rPr>
                            <m:t>𝑇</m:t>
                          </m:r>
                        </m:sup>
                      </m:sSubSup>
                      <m:r>
                        <a:rPr lang="es-MX" i="1">
                          <a:solidFill>
                            <a:schemeClr val="bg1"/>
                          </a:solidFill>
                          <a:latin typeface="Cambria Math" panose="02040503050406030204" pitchFamily="18" charset="0"/>
                        </a:rPr>
                        <m:t> </m:t>
                      </m:r>
                      <m:r>
                        <a:rPr lang="es-MX" b="0" i="1" smtClean="0">
                          <a:solidFill>
                            <a:schemeClr val="bg1"/>
                          </a:solidFill>
                          <a:latin typeface="Cambria Math" panose="02040503050406030204" pitchFamily="18" charset="0"/>
                        </a:rPr>
                        <m:t>𝑎𝑛𝑑</m:t>
                      </m:r>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𝑃</m:t>
                      </m:r>
                      <m:r>
                        <a:rPr lang="es-MX" i="1">
                          <a:solidFill>
                            <a:schemeClr val="bg1"/>
                          </a:solidFill>
                          <a:latin typeface="Cambria Math" panose="02040503050406030204" pitchFamily="18" charset="0"/>
                        </a:rPr>
                        <m:t> </m:t>
                      </m:r>
                      <m:sSub>
                        <m:sSubPr>
                          <m:ctrlPr>
                            <a:rPr lang="es-MX"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𝜓</m:t>
                          </m:r>
                        </m:e>
                        <m:sub>
                          <m:r>
                            <a:rPr lang="es-MX" i="1">
                              <a:solidFill>
                                <a:schemeClr val="bg1"/>
                              </a:solidFill>
                              <a:latin typeface="Cambria Math" panose="02040503050406030204" pitchFamily="18" charset="0"/>
                            </a:rPr>
                            <m:t>𝑗</m:t>
                          </m:r>
                        </m:sub>
                      </m:sSub>
                      <m:r>
                        <a:rPr lang="es-MX" i="1">
                          <a:solidFill>
                            <a:schemeClr val="bg1"/>
                          </a:solidFill>
                          <a:latin typeface="Cambria Math" panose="02040503050406030204" pitchFamily="18" charset="0"/>
                        </a:rPr>
                        <m:t>=</m:t>
                      </m:r>
                      <m:sSub>
                        <m:sSubPr>
                          <m:ctrlPr>
                            <a:rPr lang="es-MX"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𝜆</m:t>
                          </m:r>
                        </m:e>
                        <m:sub>
                          <m:r>
                            <a:rPr lang="es-MX" i="1">
                              <a:solidFill>
                                <a:schemeClr val="bg1"/>
                              </a:solidFill>
                              <a:latin typeface="Cambria Math" panose="02040503050406030204" pitchFamily="18" charset="0"/>
                            </a:rPr>
                            <m:t>𝑗</m:t>
                          </m:r>
                        </m:sub>
                      </m:sSub>
                      <m:sSub>
                        <m:sSubPr>
                          <m:ctrlPr>
                            <a:rPr lang="es-MX"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𝜓</m:t>
                          </m:r>
                        </m:e>
                        <m:sub>
                          <m:r>
                            <a:rPr lang="es-MX" i="1">
                              <a:solidFill>
                                <a:schemeClr val="bg1"/>
                              </a:solidFill>
                              <a:latin typeface="Cambria Math" panose="02040503050406030204" pitchFamily="18" charset="0"/>
                            </a:rPr>
                            <m:t>𝑗</m:t>
                          </m:r>
                        </m:sub>
                      </m:sSub>
                    </m:oMath>
                  </m:oMathPara>
                </a14:m>
                <a:endParaRPr lang="es-MX" dirty="0">
                  <a:solidFill>
                    <a:schemeClr val="bg1"/>
                  </a:solidFill>
                </a:endParaRPr>
              </a:p>
            </p:txBody>
          </p:sp>
        </mc:Choice>
        <mc:Fallback xmlns="">
          <p:sp>
            <p:nvSpPr>
              <p:cNvPr id="28" name="CuadroTexto 27">
                <a:extLst>
                  <a:ext uri="{FF2B5EF4-FFF2-40B4-BE49-F238E27FC236}">
                    <a16:creationId xmlns:a16="http://schemas.microsoft.com/office/drawing/2014/main" id="{3BDBA379-4674-CA52-7C2D-338DDEE9DC6E}"/>
                  </a:ext>
                </a:extLst>
              </p:cNvPr>
              <p:cNvSpPr txBox="1">
                <a:spLocks noRot="1" noChangeAspect="1" noMove="1" noResize="1" noEditPoints="1" noAdjustHandles="1" noChangeArrowheads="1" noChangeShapeType="1" noTextEdit="1"/>
              </p:cNvSpPr>
              <p:nvPr/>
            </p:nvSpPr>
            <p:spPr>
              <a:xfrm>
                <a:off x="4144953" y="4984442"/>
                <a:ext cx="2430216" cy="251544"/>
              </a:xfrm>
              <a:prstGeom prst="rect">
                <a:avLst/>
              </a:prstGeom>
              <a:blipFill>
                <a:blip r:embed="rId4"/>
                <a:stretch>
                  <a:fillRect l="-501" b="-2439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8925DD74-4C85-FCA6-19D0-04F3BAD2D6A2}"/>
                  </a:ext>
                </a:extLst>
              </p:cNvPr>
              <p:cNvSpPr txBox="1"/>
              <p:nvPr/>
            </p:nvSpPr>
            <p:spPr>
              <a:xfrm>
                <a:off x="9432235" y="5025994"/>
                <a:ext cx="2053959" cy="10453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chemeClr val="bg1"/>
                              </a:solidFill>
                              <a:latin typeface="Cambria Math" panose="02040503050406030204" pitchFamily="18" charset="0"/>
                            </a:rPr>
                          </m:ctrlPr>
                        </m:sSubPr>
                        <m:e>
                          <m:r>
                            <m:rPr>
                              <m:sty m:val="p"/>
                            </m:rPr>
                            <a:rPr lang="es-MX" i="0" smtClean="0">
                              <a:solidFill>
                                <a:schemeClr val="bg1"/>
                              </a:solidFill>
                              <a:latin typeface="Cambria Math" panose="02040503050406030204" pitchFamily="18" charset="0"/>
                            </a:rPr>
                            <m:t>Ψ</m:t>
                          </m:r>
                        </m:e>
                        <m:sub>
                          <m:r>
                            <a:rPr lang="es-MX" i="1">
                              <a:solidFill>
                                <a:schemeClr val="bg1"/>
                              </a:solidFill>
                              <a:latin typeface="Cambria Math" panose="02040503050406030204" pitchFamily="18" charset="0"/>
                            </a:rPr>
                            <m:t>𝑡</m:t>
                          </m:r>
                        </m:sub>
                      </m:sSub>
                      <m:r>
                        <a:rPr lang="es-MX" i="1">
                          <a:solidFill>
                            <a:schemeClr val="bg1"/>
                          </a:solidFill>
                          <a:latin typeface="Cambria Math" panose="02040503050406030204" pitchFamily="18" charset="0"/>
                        </a:rPr>
                        <m:t>: </m:t>
                      </m:r>
                      <m:r>
                        <a:rPr lang="es-MX" i="1">
                          <a:solidFill>
                            <a:schemeClr val="bg1"/>
                          </a:solidFill>
                          <a:latin typeface="Cambria Math" panose="02040503050406030204" pitchFamily="18" charset="0"/>
                        </a:rPr>
                        <m:t>𝑥</m:t>
                      </m:r>
                      <m:r>
                        <a:rPr lang="es-MX" b="0" i="1" smtClean="0">
                          <a:solidFill>
                            <a:schemeClr val="bg1"/>
                          </a:solidFill>
                          <a:latin typeface="Cambria Math" panose="02040503050406030204" pitchFamily="18" charset="0"/>
                        </a:rPr>
                        <m:t>→ </m:t>
                      </m:r>
                      <m:d>
                        <m:dPr>
                          <m:ctrlPr>
                            <a:rPr lang="es-MX" b="0" i="1" smtClean="0">
                              <a:solidFill>
                                <a:schemeClr val="bg1"/>
                              </a:solidFill>
                              <a:latin typeface="Cambria Math" panose="02040503050406030204" pitchFamily="18" charset="0"/>
                            </a:rPr>
                          </m:ctrlPr>
                        </m:dPr>
                        <m:e>
                          <m:f>
                            <m:fPr>
                              <m:type m:val="noBar"/>
                              <m:ctrlPr>
                                <a:rPr lang="es-MX" b="0" i="1" smtClean="0">
                                  <a:solidFill>
                                    <a:schemeClr val="bg1"/>
                                  </a:solidFill>
                                  <a:latin typeface="Cambria Math" panose="02040503050406030204" pitchFamily="18" charset="0"/>
                                </a:rPr>
                              </m:ctrlPr>
                            </m:fPr>
                            <m:num>
                              <m:sSubSup>
                                <m:sSubSupPr>
                                  <m:ctrlPr>
                                    <a:rPr lang="es-MX" i="1">
                                      <a:solidFill>
                                        <a:schemeClr val="bg1"/>
                                      </a:solidFill>
                                      <a:latin typeface="Cambria Math" panose="02040503050406030204" pitchFamily="18" charset="0"/>
                                    </a:rPr>
                                  </m:ctrlPr>
                                </m:sSubSupPr>
                                <m:e>
                                  <m:r>
                                    <m:rPr>
                                      <m:sty m:val="p"/>
                                    </m:rPr>
                                    <a:rPr lang="es-MX" i="1">
                                      <a:solidFill>
                                        <a:schemeClr val="bg1"/>
                                      </a:solidFill>
                                      <a:latin typeface="Cambria Math" panose="02040503050406030204" pitchFamily="18" charset="0"/>
                                    </a:rPr>
                                    <m:t>λ</m:t>
                                  </m:r>
                                </m:e>
                                <m:sub>
                                  <m:r>
                                    <m:rPr>
                                      <m:nor/>
                                    </m:rPr>
                                    <a:rPr lang="es-MX" b="0" i="0" smtClean="0">
                                      <a:solidFill>
                                        <a:schemeClr val="bg1"/>
                                      </a:solidFill>
                                      <a:latin typeface="Cambria Math" panose="02040503050406030204" pitchFamily="18" charset="0"/>
                                    </a:rPr>
                                    <m:t>1</m:t>
                                  </m:r>
                                </m:sub>
                                <m:sup>
                                  <m:r>
                                    <a:rPr lang="es-MX" i="1">
                                      <a:solidFill>
                                        <a:schemeClr val="bg1"/>
                                      </a:solidFill>
                                      <a:latin typeface="Cambria Math" panose="02040503050406030204" pitchFamily="18" charset="0"/>
                                    </a:rPr>
                                    <m:t>𝑡</m:t>
                                  </m:r>
                                </m:sup>
                              </m:sSubSup>
                              <m:sSub>
                                <m:sSubPr>
                                  <m:ctrlPr>
                                    <a:rPr lang="es-MX" i="1">
                                      <a:solidFill>
                                        <a:schemeClr val="bg1"/>
                                      </a:solidFill>
                                      <a:latin typeface="Cambria Math" panose="02040503050406030204" pitchFamily="18" charset="0"/>
                                    </a:rPr>
                                  </m:ctrlPr>
                                </m:sSubPr>
                                <m:e>
                                  <m:r>
                                    <m:rPr>
                                      <m:sty m:val="p"/>
                                    </m:rPr>
                                    <a:rPr lang="es-MX" i="1">
                                      <a:solidFill>
                                        <a:schemeClr val="bg1"/>
                                      </a:solidFill>
                                      <a:latin typeface="Cambria Math" panose="02040503050406030204" pitchFamily="18" charset="0"/>
                                    </a:rPr>
                                    <m:t>ψ</m:t>
                                  </m:r>
                                </m:e>
                                <m:sub>
                                  <m:r>
                                    <m:rPr>
                                      <m:nor/>
                                    </m:rPr>
                                    <a:rPr lang="es-MX" b="0" i="0" smtClean="0">
                                      <a:solidFill>
                                        <a:schemeClr val="bg1"/>
                                      </a:solidFill>
                                      <a:latin typeface="Cambria Math" panose="02040503050406030204" pitchFamily="18" charset="0"/>
                                    </a:rPr>
                                    <m:t>1</m:t>
                                  </m:r>
                                </m:sub>
                              </m:sSub>
                              <m:r>
                                <m:rPr>
                                  <m:nor/>
                                </m:rPr>
                                <a:rPr lang="es-MX" dirty="0">
                                  <a:solidFill>
                                    <a:schemeClr val="bg1"/>
                                  </a:solidFill>
                                </a:rPr>
                                <m:t>(</m:t>
                              </m:r>
                              <m:r>
                                <m:rPr>
                                  <m:nor/>
                                </m:rPr>
                                <a:rPr lang="es-MX" dirty="0">
                                  <a:solidFill>
                                    <a:schemeClr val="bg1"/>
                                  </a:solidFill>
                                </a:rPr>
                                <m:t>x</m:t>
                              </m:r>
                              <m:r>
                                <m:rPr>
                                  <m:nor/>
                                </m:rPr>
                                <a:rPr lang="es-MX" dirty="0">
                                  <a:solidFill>
                                    <a:schemeClr val="bg1"/>
                                  </a:solidFill>
                                </a:rPr>
                                <m:t>)</m:t>
                              </m:r>
                            </m:num>
                            <m:den>
                              <m:eqArr>
                                <m:eqArrPr>
                                  <m:ctrlPr>
                                    <a:rPr lang="es-MX" b="0" i="1" smtClean="0">
                                      <a:solidFill>
                                        <a:schemeClr val="bg1"/>
                                      </a:solidFill>
                                      <a:latin typeface="Cambria Math" panose="02040503050406030204" pitchFamily="18" charset="0"/>
                                    </a:rPr>
                                  </m:ctrlPr>
                                </m:eqArrPr>
                                <m:e>
                                  <m:sSubSup>
                                    <m:sSubSupPr>
                                      <m:ctrlPr>
                                        <a:rPr lang="es-MX" i="1">
                                          <a:solidFill>
                                            <a:schemeClr val="bg1"/>
                                          </a:solidFill>
                                          <a:latin typeface="Cambria Math" panose="02040503050406030204" pitchFamily="18" charset="0"/>
                                        </a:rPr>
                                      </m:ctrlPr>
                                    </m:sSubSupPr>
                                    <m:e>
                                      <m:r>
                                        <m:rPr>
                                          <m:sty m:val="p"/>
                                        </m:rPr>
                                        <a:rPr lang="es-MX" i="1">
                                          <a:solidFill>
                                            <a:schemeClr val="bg1"/>
                                          </a:solidFill>
                                          <a:latin typeface="Cambria Math" panose="02040503050406030204" pitchFamily="18" charset="0"/>
                                        </a:rPr>
                                        <m:t>λ</m:t>
                                      </m:r>
                                    </m:e>
                                    <m:sub>
                                      <m:r>
                                        <m:rPr>
                                          <m:nor/>
                                        </m:rPr>
                                        <a:rPr lang="es-MX" b="0" i="0" smtClean="0">
                                          <a:solidFill>
                                            <a:schemeClr val="bg1"/>
                                          </a:solidFill>
                                          <a:latin typeface="Cambria Math" panose="02040503050406030204" pitchFamily="18" charset="0"/>
                                        </a:rPr>
                                        <m:t>2</m:t>
                                      </m:r>
                                    </m:sub>
                                    <m:sup>
                                      <m:r>
                                        <a:rPr lang="es-MX" i="1">
                                          <a:solidFill>
                                            <a:schemeClr val="bg1"/>
                                          </a:solidFill>
                                          <a:latin typeface="Cambria Math" panose="02040503050406030204" pitchFamily="18" charset="0"/>
                                        </a:rPr>
                                        <m:t>𝑡</m:t>
                                      </m:r>
                                    </m:sup>
                                  </m:sSubSup>
                                  <m:sSub>
                                    <m:sSubPr>
                                      <m:ctrlPr>
                                        <a:rPr lang="es-MX" i="1">
                                          <a:solidFill>
                                            <a:schemeClr val="bg1"/>
                                          </a:solidFill>
                                          <a:latin typeface="Cambria Math" panose="02040503050406030204" pitchFamily="18" charset="0"/>
                                        </a:rPr>
                                      </m:ctrlPr>
                                    </m:sSubPr>
                                    <m:e>
                                      <m:r>
                                        <m:rPr>
                                          <m:sty m:val="p"/>
                                        </m:rPr>
                                        <a:rPr lang="es-MX" i="1">
                                          <a:solidFill>
                                            <a:schemeClr val="bg1"/>
                                          </a:solidFill>
                                          <a:latin typeface="Cambria Math" panose="02040503050406030204" pitchFamily="18" charset="0"/>
                                        </a:rPr>
                                        <m:t>ψ</m:t>
                                      </m:r>
                                    </m:e>
                                    <m:sub>
                                      <m:r>
                                        <m:rPr>
                                          <m:nor/>
                                        </m:rPr>
                                        <a:rPr lang="es-MX" b="0" i="0" smtClean="0">
                                          <a:solidFill>
                                            <a:schemeClr val="bg1"/>
                                          </a:solidFill>
                                          <a:latin typeface="Cambria Math" panose="02040503050406030204" pitchFamily="18" charset="0"/>
                                        </a:rPr>
                                        <m:t>2</m:t>
                                      </m:r>
                                    </m:sub>
                                  </m:sSub>
                                  <m:r>
                                    <m:rPr>
                                      <m:nor/>
                                    </m:rPr>
                                    <a:rPr lang="es-MX" dirty="0">
                                      <a:solidFill>
                                        <a:schemeClr val="bg1"/>
                                      </a:solidFill>
                                    </a:rPr>
                                    <m:t>(</m:t>
                                  </m:r>
                                  <m:r>
                                    <m:rPr>
                                      <m:nor/>
                                    </m:rPr>
                                    <a:rPr lang="es-MX" dirty="0">
                                      <a:solidFill>
                                        <a:schemeClr val="bg1"/>
                                      </a:solidFill>
                                    </a:rPr>
                                    <m:t>x</m:t>
                                  </m:r>
                                  <m:r>
                                    <m:rPr>
                                      <m:nor/>
                                    </m:rPr>
                                    <a:rPr lang="es-MX" dirty="0">
                                      <a:solidFill>
                                        <a:schemeClr val="bg1"/>
                                      </a:solidFill>
                                    </a:rPr>
                                    <m:t>)</m:t>
                                  </m:r>
                                </m:e>
                                <m:e>
                                  <m:r>
                                    <a:rPr lang="es-MX" i="1" dirty="0" smtClean="0">
                                      <a:solidFill>
                                        <a:schemeClr val="bg1"/>
                                      </a:solidFill>
                                      <a:latin typeface="Cambria Math" panose="02040503050406030204" pitchFamily="18" charset="0"/>
                                    </a:rPr>
                                    <m:t>⋮</m:t>
                                  </m:r>
                                </m:e>
                                <m:e>
                                  <m:sSubSup>
                                    <m:sSubSupPr>
                                      <m:ctrlPr>
                                        <a:rPr lang="es-MX" b="0" i="1" smtClean="0">
                                          <a:solidFill>
                                            <a:schemeClr val="bg1"/>
                                          </a:solidFill>
                                          <a:latin typeface="Cambria Math" panose="02040503050406030204" pitchFamily="18" charset="0"/>
                                        </a:rPr>
                                      </m:ctrlPr>
                                    </m:sSubSupPr>
                                    <m:e>
                                      <m:r>
                                        <m:rPr>
                                          <m:sty m:val="p"/>
                                        </m:rPr>
                                        <a:rPr lang="es-MX" b="0" i="1" smtClean="0">
                                          <a:solidFill>
                                            <a:schemeClr val="bg1"/>
                                          </a:solidFill>
                                          <a:latin typeface="Cambria Math" panose="02040503050406030204" pitchFamily="18" charset="0"/>
                                        </a:rPr>
                                        <m:t>λ</m:t>
                                      </m:r>
                                    </m:e>
                                    <m:sub>
                                      <m:r>
                                        <m:rPr>
                                          <m:nor/>
                                        </m:rPr>
                                        <a:rPr lang="es-MX" dirty="0">
                                          <a:solidFill>
                                            <a:schemeClr val="bg1"/>
                                          </a:solidFill>
                                        </a:rPr>
                                        <m:t>q</m:t>
                                      </m:r>
                                      <m:r>
                                        <m:rPr>
                                          <m:nor/>
                                        </m:rPr>
                                        <a:rPr lang="es-MX" dirty="0">
                                          <a:solidFill>
                                            <a:schemeClr val="bg1"/>
                                          </a:solidFill>
                                        </a:rPr>
                                        <m:t>(</m:t>
                                      </m:r>
                                      <m:r>
                                        <m:rPr>
                                          <m:nor/>
                                        </m:rPr>
                                        <a:rPr lang="es-MX" dirty="0">
                                          <a:solidFill>
                                            <a:schemeClr val="bg1"/>
                                          </a:solidFill>
                                        </a:rPr>
                                        <m:t>t</m:t>
                                      </m:r>
                                      <m:r>
                                        <m:rPr>
                                          <m:nor/>
                                        </m:rPr>
                                        <a:rPr lang="es-MX" dirty="0">
                                          <a:solidFill>
                                            <a:schemeClr val="bg1"/>
                                          </a:solidFill>
                                        </a:rPr>
                                        <m:t>)</m:t>
                                      </m:r>
                                    </m:sub>
                                    <m:sup>
                                      <m:r>
                                        <a:rPr lang="es-MX" b="0" i="1" smtClean="0">
                                          <a:solidFill>
                                            <a:schemeClr val="bg1"/>
                                          </a:solidFill>
                                          <a:latin typeface="Cambria Math" panose="02040503050406030204" pitchFamily="18" charset="0"/>
                                        </a:rPr>
                                        <m:t>𝑡</m:t>
                                      </m:r>
                                    </m:sup>
                                  </m:sSubSup>
                                  <m:sSub>
                                    <m:sSubPr>
                                      <m:ctrlPr>
                                        <a:rPr lang="es-MX" b="0" i="1" smtClean="0">
                                          <a:solidFill>
                                            <a:schemeClr val="bg1"/>
                                          </a:solidFill>
                                          <a:latin typeface="Cambria Math" panose="02040503050406030204" pitchFamily="18" charset="0"/>
                                        </a:rPr>
                                      </m:ctrlPr>
                                    </m:sSubPr>
                                    <m:e>
                                      <m:r>
                                        <m:rPr>
                                          <m:sty m:val="p"/>
                                        </m:rPr>
                                        <a:rPr lang="es-MX" b="0" i="1" smtClean="0">
                                          <a:solidFill>
                                            <a:schemeClr val="bg1"/>
                                          </a:solidFill>
                                          <a:latin typeface="Cambria Math" panose="02040503050406030204" pitchFamily="18" charset="0"/>
                                        </a:rPr>
                                        <m:t>ψ</m:t>
                                      </m:r>
                                    </m:e>
                                    <m:sub>
                                      <m:r>
                                        <m:rPr>
                                          <m:nor/>
                                        </m:rPr>
                                        <a:rPr lang="es-MX" dirty="0">
                                          <a:solidFill>
                                            <a:schemeClr val="bg1"/>
                                          </a:solidFill>
                                        </a:rPr>
                                        <m:t>q</m:t>
                                      </m:r>
                                      <m:r>
                                        <m:rPr>
                                          <m:nor/>
                                        </m:rPr>
                                        <a:rPr lang="es-MX" dirty="0">
                                          <a:solidFill>
                                            <a:schemeClr val="bg1"/>
                                          </a:solidFill>
                                        </a:rPr>
                                        <m:t>(</m:t>
                                      </m:r>
                                      <m:r>
                                        <m:rPr>
                                          <m:nor/>
                                        </m:rPr>
                                        <a:rPr lang="es-MX" dirty="0">
                                          <a:solidFill>
                                            <a:schemeClr val="bg1"/>
                                          </a:solidFill>
                                        </a:rPr>
                                        <m:t>t</m:t>
                                      </m:r>
                                      <m:r>
                                        <m:rPr>
                                          <m:nor/>
                                        </m:rPr>
                                        <a:rPr lang="es-MX" dirty="0">
                                          <a:solidFill>
                                            <a:schemeClr val="bg1"/>
                                          </a:solidFill>
                                        </a:rPr>
                                        <m:t>)</m:t>
                                      </m:r>
                                    </m:sub>
                                  </m:sSub>
                                  <m:r>
                                    <m:rPr>
                                      <m:nor/>
                                    </m:rPr>
                                    <a:rPr lang="es-MX" dirty="0">
                                      <a:solidFill>
                                        <a:schemeClr val="bg1"/>
                                      </a:solidFill>
                                    </a:rPr>
                                    <m:t>(</m:t>
                                  </m:r>
                                  <m:r>
                                    <m:rPr>
                                      <m:nor/>
                                    </m:rPr>
                                    <a:rPr lang="es-MX" dirty="0">
                                      <a:solidFill>
                                        <a:schemeClr val="bg1"/>
                                      </a:solidFill>
                                    </a:rPr>
                                    <m:t>x</m:t>
                                  </m:r>
                                  <m:r>
                                    <m:rPr>
                                      <m:nor/>
                                    </m:rPr>
                                    <a:rPr lang="es-MX" dirty="0">
                                      <a:solidFill>
                                        <a:schemeClr val="bg1"/>
                                      </a:solidFill>
                                    </a:rPr>
                                    <m:t>) </m:t>
                                  </m:r>
                                </m:e>
                              </m:eqArr>
                            </m:den>
                          </m:f>
                        </m:e>
                      </m:d>
                    </m:oMath>
                  </m:oMathPara>
                </a14:m>
                <a:endParaRPr lang="es-MX" dirty="0">
                  <a:solidFill>
                    <a:schemeClr val="bg1"/>
                  </a:solidFill>
                </a:endParaRPr>
              </a:p>
            </p:txBody>
          </p:sp>
        </mc:Choice>
        <mc:Fallback xmlns="">
          <p:sp>
            <p:nvSpPr>
              <p:cNvPr id="29" name="CuadroTexto 28">
                <a:extLst>
                  <a:ext uri="{FF2B5EF4-FFF2-40B4-BE49-F238E27FC236}">
                    <a16:creationId xmlns:a16="http://schemas.microsoft.com/office/drawing/2014/main" id="{8925DD74-4C85-FCA6-19D0-04F3BAD2D6A2}"/>
                  </a:ext>
                </a:extLst>
              </p:cNvPr>
              <p:cNvSpPr txBox="1">
                <a:spLocks noRot="1" noChangeAspect="1" noMove="1" noResize="1" noEditPoints="1" noAdjustHandles="1" noChangeArrowheads="1" noChangeShapeType="1" noTextEdit="1"/>
              </p:cNvSpPr>
              <p:nvPr/>
            </p:nvSpPr>
            <p:spPr>
              <a:xfrm>
                <a:off x="9432235" y="5025994"/>
                <a:ext cx="2053959" cy="1045351"/>
              </a:xfrm>
              <a:prstGeom prst="rect">
                <a:avLst/>
              </a:prstGeom>
              <a:blipFill>
                <a:blip r:embed="rId5"/>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76176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C896-D723-0C54-8C00-7240F30260E9}"/>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DE77ABA3-7F96-85E2-85D5-C35CBB35DF6E}"/>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7644F2B1-7F85-D61C-512E-F49435F81776}"/>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FCBC8E4D-2384-E7F3-782B-AB9899B9D452}"/>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F200A9EE-48A4-E719-B57C-2846F99317E2}"/>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9C021054-EF69-D458-AB62-99826E6EA13D}"/>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486CFED4-30F6-F749-36E0-9F7FAD188924}"/>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6904E7C4-A22D-2C00-1273-26B210D4429A}"/>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1EB6B223-2610-79DC-0ABE-8E3C376826E7}"/>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45290FEE-6B2C-2FE4-70D1-553730DD2C0D}"/>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E15BF611-ADA4-C98E-5258-322E0D777FD8}"/>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646D86B3-7543-D68D-0889-8D023BD2B5AE}"/>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1FFDF41A-EF8E-088A-9E52-87AC574E9DA0}"/>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BAF8CF9B-C834-192E-5CCC-63CC3D04A627}"/>
              </a:ext>
            </a:extLst>
          </p:cNvPr>
          <p:cNvSpPr/>
          <p:nvPr/>
        </p:nvSpPr>
        <p:spPr>
          <a:xfrm>
            <a:off x="2903652" y="1536096"/>
            <a:ext cx="8970965" cy="4996783"/>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 name="Flecha: cheurón 3">
            <a:extLst>
              <a:ext uri="{FF2B5EF4-FFF2-40B4-BE49-F238E27FC236}">
                <a16:creationId xmlns:a16="http://schemas.microsoft.com/office/drawing/2014/main" id="{044F77A6-D69A-E9CD-D9CE-666883200557}"/>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17D4F426-FE5A-E226-6F7D-6C87B3C41CC0}"/>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3D3C5F42-5F0E-EB3B-9E06-59E1C03B46E8}"/>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7E7673DF-E7AA-1373-1AA3-C9B7B977A871}"/>
              </a:ext>
            </a:extLst>
          </p:cNvPr>
          <p:cNvSpPr txBox="1"/>
          <p:nvPr/>
        </p:nvSpPr>
        <p:spPr>
          <a:xfrm>
            <a:off x="3041138" y="1656900"/>
            <a:ext cx="3992196" cy="461665"/>
          </a:xfrm>
          <a:prstGeom prst="rect">
            <a:avLst/>
          </a:prstGeom>
          <a:noFill/>
        </p:spPr>
        <p:txBody>
          <a:bodyPr wrap="square">
            <a:spAutoFit/>
          </a:bodyPr>
          <a:lstStyle/>
          <a:p>
            <a:pPr algn="ctr"/>
            <a:r>
              <a:rPr lang="es-MX" sz="2400" b="1" i="1" dirty="0" err="1">
                <a:solidFill>
                  <a:schemeClr val="bg1"/>
                </a:solidFill>
                <a:latin typeface="Montserrat Light" panose="00000400000000000000" pitchFamily="2" charset="0"/>
              </a:rPr>
              <a:t>Embedding</a:t>
            </a:r>
            <a:r>
              <a:rPr lang="es-MX" sz="2400" b="1" i="1" dirty="0">
                <a:solidFill>
                  <a:schemeClr val="bg1"/>
                </a:solidFill>
                <a:latin typeface="Montserrat Light" panose="00000400000000000000" pitchFamily="2" charset="0"/>
              </a:rPr>
              <a:t> </a:t>
            </a:r>
            <a:r>
              <a:rPr lang="es-MX" sz="2400" b="1" dirty="0">
                <a:solidFill>
                  <a:schemeClr val="bg1"/>
                </a:solidFill>
                <a:latin typeface="Montserrat Light" panose="00000400000000000000" pitchFamily="2" charset="0"/>
              </a:rPr>
              <a:t>(Alternativa)</a:t>
            </a:r>
            <a:endParaRPr lang="es-MX" sz="2400" dirty="0">
              <a:solidFill>
                <a:schemeClr val="bg1"/>
              </a:solidFill>
            </a:endParaRPr>
          </a:p>
        </p:txBody>
      </p:sp>
      <p:sp>
        <p:nvSpPr>
          <p:cNvPr id="9" name="CuadroTexto 8">
            <a:extLst>
              <a:ext uri="{FF2B5EF4-FFF2-40B4-BE49-F238E27FC236}">
                <a16:creationId xmlns:a16="http://schemas.microsoft.com/office/drawing/2014/main" id="{B3854282-5522-F79B-6AEA-3B8F9F8D5447}"/>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1" name="CuadroTexto 10">
            <a:extLst>
              <a:ext uri="{FF2B5EF4-FFF2-40B4-BE49-F238E27FC236}">
                <a16:creationId xmlns:a16="http://schemas.microsoft.com/office/drawing/2014/main" id="{FB2693F1-F641-D3C2-E98A-9056721AEAD1}"/>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2FE618A2-FEC7-9A64-927F-F4E664FD2206}"/>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13" name="CuadroTexto 12">
            <a:extLst>
              <a:ext uri="{FF2B5EF4-FFF2-40B4-BE49-F238E27FC236}">
                <a16:creationId xmlns:a16="http://schemas.microsoft.com/office/drawing/2014/main" id="{76E460F1-9A0D-7971-32AB-6F4C25E5EDD1}"/>
              </a:ext>
            </a:extLst>
          </p:cNvPr>
          <p:cNvSpPr txBox="1"/>
          <p:nvPr/>
        </p:nvSpPr>
        <p:spPr>
          <a:xfrm>
            <a:off x="7685099" y="1720504"/>
            <a:ext cx="3071537"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Hiperesfera</a:t>
            </a:r>
            <a:endParaRPr lang="es-MX" sz="3200" dirty="0">
              <a:solidFill>
                <a:schemeClr val="bg1"/>
              </a:solidFill>
            </a:endParaRPr>
          </a:p>
        </p:txBody>
      </p:sp>
      <p:sp>
        <p:nvSpPr>
          <p:cNvPr id="14" name="CuadroTexto 13">
            <a:extLst>
              <a:ext uri="{FF2B5EF4-FFF2-40B4-BE49-F238E27FC236}">
                <a16:creationId xmlns:a16="http://schemas.microsoft.com/office/drawing/2014/main" id="{052981EC-4877-1F73-5F92-90D23BEC457D}"/>
              </a:ext>
            </a:extLst>
          </p:cNvPr>
          <p:cNvSpPr txBox="1"/>
          <p:nvPr/>
        </p:nvSpPr>
        <p:spPr>
          <a:xfrm>
            <a:off x="3678565" y="2618225"/>
            <a:ext cx="3707658" cy="1169551"/>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Conjunto</a:t>
            </a:r>
            <a:r>
              <a:rPr lang="es-MX" b="1" dirty="0">
                <a:solidFill>
                  <a:schemeClr val="bg1"/>
                </a:solidFill>
                <a:latin typeface="Montserrat Light" panose="00000400000000000000" pitchFamily="2" charset="0"/>
              </a:rPr>
              <a:t> </a:t>
            </a:r>
            <a:r>
              <a:rPr lang="es-MX" dirty="0">
                <a:solidFill>
                  <a:schemeClr val="bg1"/>
                </a:solidFill>
                <a:latin typeface="Montserrat Light" panose="00000400000000000000" pitchFamily="2" charset="0"/>
              </a:rPr>
              <a:t>de puntos en un espacio euclídeo (n+1)-dimensional que se encuentran a una distancia constante r respecto a un punto fijo, llamado centro y una matriz de vectores coordenados.</a:t>
            </a:r>
          </a:p>
        </p:txBody>
      </p:sp>
      <p:pic>
        <p:nvPicPr>
          <p:cNvPr id="23" name="Imagen 22" descr="Imagen en blanco y negro&#10;&#10;Descripción generada automáticamente con confianza baja">
            <a:extLst>
              <a:ext uri="{FF2B5EF4-FFF2-40B4-BE49-F238E27FC236}">
                <a16:creationId xmlns:a16="http://schemas.microsoft.com/office/drawing/2014/main" id="{5C7BC557-0FE2-FB32-86EB-0358E9299515}"/>
              </a:ext>
            </a:extLst>
          </p:cNvPr>
          <p:cNvPicPr>
            <a:picLocks noChangeAspect="1"/>
          </p:cNvPicPr>
          <p:nvPr/>
        </p:nvPicPr>
        <p:blipFill>
          <a:blip r:embed="rId2">
            <a:lum bright="70000" contrast="-70000"/>
          </a:blip>
          <a:stretch>
            <a:fillRect/>
          </a:stretch>
        </p:blipFill>
        <p:spPr>
          <a:xfrm>
            <a:off x="8342043" y="2667211"/>
            <a:ext cx="2603828" cy="2603828"/>
          </a:xfrm>
          <a:prstGeom prst="rect">
            <a:avLst/>
          </a:prstGeom>
        </p:spPr>
      </p:pic>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0A6D4E22-382B-6B35-5354-8454982D6135}"/>
                  </a:ext>
                </a:extLst>
              </p:cNvPr>
              <p:cNvSpPr txBox="1"/>
              <p:nvPr/>
            </p:nvSpPr>
            <p:spPr>
              <a:xfrm>
                <a:off x="3890670" y="3777886"/>
                <a:ext cx="3264132"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MX"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𝑥</m:t>
                              </m:r>
                            </m:e>
                            <m:sub>
                              <m:r>
                                <a:rPr lang="es-MX" b="0" i="1" smtClean="0">
                                  <a:solidFill>
                                    <a:schemeClr val="bg1"/>
                                  </a:solidFill>
                                  <a:latin typeface="Cambria Math" panose="02040503050406030204" pitchFamily="18" charset="0"/>
                                </a:rPr>
                                <m:t>𝑖</m:t>
                              </m:r>
                            </m:sub>
                          </m:sSub>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𝑥</m:t>
                              </m:r>
                            </m:e>
                            <m:sub>
                              <m:r>
                                <a:rPr lang="es-MX" b="0" i="1" smtClean="0">
                                  <a:solidFill>
                                    <a:schemeClr val="bg1"/>
                                  </a:solidFill>
                                  <a:latin typeface="Cambria Math" panose="02040503050406030204" pitchFamily="18" charset="0"/>
                                </a:rPr>
                                <m:t>𝑗</m:t>
                              </m:r>
                            </m:sub>
                          </m:sSub>
                        </m:e>
                      </m:d>
                      <m:r>
                        <a:rPr lang="es-MX" b="0" i="1" smtClean="0">
                          <a:solidFill>
                            <a:schemeClr val="bg1"/>
                          </a:solidFill>
                          <a:latin typeface="Cambria Math" panose="02040503050406030204" pitchFamily="18" charset="0"/>
                        </a:rPr>
                        <m:t>=</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𝑟</m:t>
                          </m:r>
                        </m:e>
                        <m:sup>
                          <m:r>
                            <a:rPr lang="es-MX" b="0" i="1" smtClean="0">
                              <a:solidFill>
                                <a:schemeClr val="bg1"/>
                              </a:solidFill>
                              <a:latin typeface="Cambria Math" panose="02040503050406030204" pitchFamily="18" charset="0"/>
                            </a:rPr>
                            <m:t>2</m:t>
                          </m:r>
                        </m:sup>
                      </m:sSup>
                      <m:func>
                        <m:funcPr>
                          <m:ctrlPr>
                            <a:rPr lang="es-MX" b="0" i="1" smtClean="0">
                              <a:solidFill>
                                <a:schemeClr val="bg1"/>
                              </a:solidFill>
                              <a:latin typeface="Cambria Math" panose="02040503050406030204" pitchFamily="18" charset="0"/>
                            </a:rPr>
                          </m:ctrlPr>
                        </m:funcPr>
                        <m:fName>
                          <m:r>
                            <m:rPr>
                              <m:sty m:val="p"/>
                            </m:rPr>
                            <a:rPr lang="es-MX" b="0" i="0" smtClean="0">
                              <a:solidFill>
                                <a:schemeClr val="bg1"/>
                              </a:solidFill>
                              <a:latin typeface="Cambria Math" panose="02040503050406030204" pitchFamily="18" charset="0"/>
                            </a:rPr>
                            <m:t>cos</m:t>
                          </m:r>
                        </m:fName>
                        <m:e>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𝜃</m:t>
                              </m:r>
                            </m:e>
                            <m:sub>
                              <m:r>
                                <a:rPr lang="es-MX" b="0" i="1" smtClean="0">
                                  <a:solidFill>
                                    <a:schemeClr val="bg1"/>
                                  </a:solidFill>
                                  <a:latin typeface="Cambria Math" panose="02040503050406030204" pitchFamily="18" charset="0"/>
                                </a:rPr>
                                <m:t>𝑖𝑗</m:t>
                              </m:r>
                            </m:sub>
                          </m:sSub>
                          <m:r>
                            <a:rPr lang="es-MX" b="0" i="1" smtClean="0">
                              <a:solidFill>
                                <a:schemeClr val="bg1"/>
                              </a:solidFill>
                              <a:latin typeface="Cambria Math" panose="02040503050406030204" pitchFamily="18" charset="0"/>
                            </a:rPr>
                            <m:t>)</m:t>
                          </m:r>
                        </m:e>
                      </m:func>
                      <m:r>
                        <a:rPr lang="es-MX" b="0" i="1" smtClean="0">
                          <a:solidFill>
                            <a:schemeClr val="bg1"/>
                          </a:solidFill>
                          <a:latin typeface="Cambria Math" panose="02040503050406030204" pitchFamily="18" charset="0"/>
                        </a:rPr>
                        <m:t>=</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𝑟</m:t>
                          </m:r>
                        </m:e>
                        <m:sup>
                          <m:r>
                            <a:rPr lang="es-MX" b="0" i="1" smtClean="0">
                              <a:solidFill>
                                <a:schemeClr val="bg1"/>
                              </a:solidFill>
                              <a:latin typeface="Cambria Math" panose="02040503050406030204" pitchFamily="18" charset="0"/>
                            </a:rPr>
                            <m:t>2</m:t>
                          </m:r>
                        </m:sup>
                      </m:sSup>
                      <m:func>
                        <m:funcPr>
                          <m:ctrlPr>
                            <a:rPr lang="es-MX" b="0" i="1" smtClean="0">
                              <a:solidFill>
                                <a:schemeClr val="bg1"/>
                              </a:solidFill>
                              <a:latin typeface="Cambria Math" panose="02040503050406030204" pitchFamily="18" charset="0"/>
                            </a:rPr>
                          </m:ctrlPr>
                        </m:funcPr>
                        <m:fName>
                          <m:r>
                            <m:rPr>
                              <m:sty m:val="p"/>
                            </m:rPr>
                            <a:rPr lang="es-MX" b="0" i="0" smtClean="0">
                              <a:solidFill>
                                <a:schemeClr val="bg1"/>
                              </a:solidFill>
                              <a:latin typeface="Cambria Math" panose="02040503050406030204" pitchFamily="18" charset="0"/>
                            </a:rPr>
                            <m:t>cos</m:t>
                          </m:r>
                        </m:fName>
                        <m:e>
                          <m:d>
                            <m:dPr>
                              <m:ctrlPr>
                                <a:rPr lang="es-MX" i="1">
                                  <a:solidFill>
                                    <a:schemeClr val="bg1"/>
                                  </a:solidFill>
                                  <a:latin typeface="Cambria Math" panose="02040503050406030204" pitchFamily="18" charset="0"/>
                                </a:rPr>
                              </m:ctrlPr>
                            </m:dPr>
                            <m:e>
                              <m:f>
                                <m:fPr>
                                  <m:ctrlPr>
                                    <a:rPr lang="es-MX" i="1">
                                      <a:solidFill>
                                        <a:schemeClr val="bg1"/>
                                      </a:solidFill>
                                      <a:latin typeface="Cambria Math" panose="02040503050406030204" pitchFamily="18" charset="0"/>
                                    </a:rPr>
                                  </m:ctrlPr>
                                </m:fPr>
                                <m:num>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𝑑</m:t>
                                      </m:r>
                                    </m:e>
                                    <m:sub>
                                      <m:r>
                                        <a:rPr lang="es-MX" i="1">
                                          <a:solidFill>
                                            <a:schemeClr val="bg1"/>
                                          </a:solidFill>
                                          <a:latin typeface="Cambria Math" panose="02040503050406030204" pitchFamily="18" charset="0"/>
                                        </a:rPr>
                                        <m:t>𝑖𝑗</m:t>
                                      </m:r>
                                    </m:sub>
                                  </m:sSub>
                                </m:num>
                                <m:den>
                                  <m:r>
                                    <a:rPr lang="es-MX" i="1">
                                      <a:solidFill>
                                        <a:schemeClr val="bg1"/>
                                      </a:solidFill>
                                      <a:latin typeface="Cambria Math" panose="02040503050406030204" pitchFamily="18" charset="0"/>
                                    </a:rPr>
                                    <m:t>𝑟</m:t>
                                  </m:r>
                                </m:den>
                              </m:f>
                            </m:e>
                          </m:d>
                        </m:e>
                      </m:func>
                    </m:oMath>
                  </m:oMathPara>
                </a14:m>
                <a:endParaRPr lang="es-MX" dirty="0">
                  <a:solidFill>
                    <a:schemeClr val="bg1"/>
                  </a:solidFill>
                </a:endParaRPr>
              </a:p>
            </p:txBody>
          </p:sp>
        </mc:Choice>
        <mc:Fallback xmlns="">
          <p:sp>
            <p:nvSpPr>
              <p:cNvPr id="26" name="CuadroTexto 25">
                <a:extLst>
                  <a:ext uri="{FF2B5EF4-FFF2-40B4-BE49-F238E27FC236}">
                    <a16:creationId xmlns:a16="http://schemas.microsoft.com/office/drawing/2014/main" id="{0A6D4E22-382B-6B35-5354-8454982D6135}"/>
                  </a:ext>
                </a:extLst>
              </p:cNvPr>
              <p:cNvSpPr txBox="1">
                <a:spLocks noRot="1" noChangeAspect="1" noMove="1" noResize="1" noEditPoints="1" noAdjustHandles="1" noChangeArrowheads="1" noChangeShapeType="1" noTextEdit="1"/>
              </p:cNvSpPr>
              <p:nvPr/>
            </p:nvSpPr>
            <p:spPr>
              <a:xfrm>
                <a:off x="3890670" y="3777886"/>
                <a:ext cx="3264132" cy="576376"/>
              </a:xfrm>
              <a:prstGeom prst="rect">
                <a:avLst/>
              </a:prstGeom>
              <a:blipFill>
                <a:blip r:embed="rId3"/>
                <a:stretch>
                  <a:fillRect/>
                </a:stretch>
              </a:blipFill>
            </p:spPr>
            <p:txBody>
              <a:bodyPr/>
              <a:lstStyle/>
              <a:p>
                <a:r>
                  <a:rPr lang="es-MX">
                    <a:noFill/>
                  </a:rPr>
                  <a:t> </a:t>
                </a:r>
              </a:p>
            </p:txBody>
          </p:sp>
        </mc:Fallback>
      </mc:AlternateContent>
      <p:sp>
        <p:nvSpPr>
          <p:cNvPr id="29" name="CuadroTexto 28">
            <a:extLst>
              <a:ext uri="{FF2B5EF4-FFF2-40B4-BE49-F238E27FC236}">
                <a16:creationId xmlns:a16="http://schemas.microsoft.com/office/drawing/2014/main" id="{1A2F0E25-A160-A11E-4555-ADB59D957B55}"/>
              </a:ext>
            </a:extLst>
          </p:cNvPr>
          <p:cNvSpPr txBox="1"/>
          <p:nvPr/>
        </p:nvSpPr>
        <p:spPr>
          <a:xfrm>
            <a:off x="3775811" y="4774084"/>
            <a:ext cx="4405512" cy="738664"/>
          </a:xfrm>
          <a:prstGeom prst="rect">
            <a:avLst/>
          </a:prstGeom>
          <a:noFill/>
        </p:spPr>
        <p:txBody>
          <a:bodyPr wrap="square">
            <a:spAutoFit/>
          </a:bodyPr>
          <a:lstStyle/>
          <a:p>
            <a:r>
              <a:rPr lang="es-MX" dirty="0">
                <a:solidFill>
                  <a:schemeClr val="bg1"/>
                </a:solidFill>
                <a:latin typeface="Montserrat Light" panose="00000400000000000000" pitchFamily="2" charset="0"/>
              </a:rPr>
              <a:t>Al hallar un radio optimo, las posiciones en la esfera se pueden hallar usando la auto descomposición completa</a:t>
            </a:r>
          </a:p>
        </p:txBody>
      </p:sp>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B2D6539D-CA05-27BB-C253-C15E6EF31412}"/>
                  </a:ext>
                </a:extLst>
              </p:cNvPr>
              <p:cNvSpPr txBox="1"/>
              <p:nvPr/>
            </p:nvSpPr>
            <p:spPr>
              <a:xfrm>
                <a:off x="5663526" y="5456073"/>
                <a:ext cx="3264132" cy="57714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MX" b="0" i="1" smtClean="0">
                          <a:solidFill>
                            <a:schemeClr val="bg1"/>
                          </a:solidFill>
                          <a:latin typeface="Cambria Math" panose="02040503050406030204" pitchFamily="18" charset="0"/>
                        </a:rPr>
                        <m:t>𝑍</m:t>
                      </m:r>
                      <m:d>
                        <m:dPr>
                          <m:ctrlPr>
                            <a:rPr lang="es-MX" b="0" i="1" smtClean="0">
                              <a:solidFill>
                                <a:schemeClr val="bg1"/>
                              </a:solidFill>
                              <a:latin typeface="Cambria Math" panose="02040503050406030204" pitchFamily="18" charset="0"/>
                            </a:rPr>
                          </m:ctrlPr>
                        </m:dPr>
                        <m:e>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𝑟</m:t>
                              </m:r>
                            </m:e>
                            <m:sup>
                              <m:r>
                                <a:rPr lang="es-MX" b="0" i="1" smtClean="0">
                                  <a:solidFill>
                                    <a:schemeClr val="bg1"/>
                                  </a:solidFill>
                                  <a:latin typeface="Cambria Math" panose="02040503050406030204" pitchFamily="18" charset="0"/>
                                </a:rPr>
                                <m:t>∗</m:t>
                              </m:r>
                            </m:sup>
                          </m:sSup>
                        </m:e>
                      </m:d>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𝑈</m:t>
                          </m:r>
                        </m:e>
                        <m:sub>
                          <m:r>
                            <a:rPr lang="es-MX" b="0" i="1" smtClean="0">
                              <a:solidFill>
                                <a:schemeClr val="bg1"/>
                              </a:solidFill>
                              <a:latin typeface="Cambria Math" panose="02040503050406030204" pitchFamily="18" charset="0"/>
                            </a:rPr>
                            <m:t>𝑍</m:t>
                          </m:r>
                        </m:sub>
                      </m:sSub>
                      <m:sSub>
                        <m:sSubPr>
                          <m:ctrlPr>
                            <a:rPr lang="es-MX" b="0" i="1" smtClean="0">
                              <a:solidFill>
                                <a:schemeClr val="bg1"/>
                              </a:solidFill>
                              <a:latin typeface="Cambria Math" panose="02040503050406030204" pitchFamily="18" charset="0"/>
                            </a:rPr>
                          </m:ctrlPr>
                        </m:sSubPr>
                        <m:e>
                          <m:r>
                            <m:rPr>
                              <m:sty m:val="p"/>
                            </m:rPr>
                            <a:rPr lang="es-MX" b="0" i="0" smtClean="0">
                              <a:solidFill>
                                <a:schemeClr val="bg1"/>
                              </a:solidFill>
                              <a:latin typeface="Cambria Math" panose="02040503050406030204" pitchFamily="18" charset="0"/>
                            </a:rPr>
                            <m:t>Λ</m:t>
                          </m:r>
                        </m:e>
                        <m:sub>
                          <m:r>
                            <a:rPr lang="es-MX" b="0" i="1" smtClean="0">
                              <a:solidFill>
                                <a:schemeClr val="bg1"/>
                              </a:solidFill>
                              <a:latin typeface="Cambria Math" panose="02040503050406030204" pitchFamily="18" charset="0"/>
                            </a:rPr>
                            <m:t>𝑍</m:t>
                          </m:r>
                        </m:sub>
                      </m:sSub>
                      <m:sSubSup>
                        <m:sSubSupPr>
                          <m:ctrlPr>
                            <a:rPr lang="es-MX" b="0" i="1" smtClean="0">
                              <a:solidFill>
                                <a:schemeClr val="bg1"/>
                              </a:solidFill>
                              <a:latin typeface="Cambria Math" panose="02040503050406030204" pitchFamily="18" charset="0"/>
                            </a:rPr>
                          </m:ctrlPr>
                        </m:sSubSupPr>
                        <m:e>
                          <m:r>
                            <a:rPr lang="es-MX" b="0" i="1" smtClean="0">
                              <a:solidFill>
                                <a:schemeClr val="bg1"/>
                              </a:solidFill>
                              <a:latin typeface="Cambria Math" panose="02040503050406030204" pitchFamily="18" charset="0"/>
                            </a:rPr>
                            <m:t>𝑈</m:t>
                          </m:r>
                        </m:e>
                        <m:sub>
                          <m:r>
                            <a:rPr lang="es-MX" b="0" i="1" smtClean="0">
                              <a:solidFill>
                                <a:schemeClr val="bg1"/>
                              </a:solidFill>
                              <a:latin typeface="Cambria Math" panose="02040503050406030204" pitchFamily="18" charset="0"/>
                            </a:rPr>
                            <m:t>𝑍</m:t>
                          </m:r>
                        </m:sub>
                        <m:sup>
                          <m:r>
                            <a:rPr lang="es-MX" b="0" i="1" smtClean="0">
                              <a:solidFill>
                                <a:schemeClr val="bg1"/>
                              </a:solidFill>
                              <a:latin typeface="Cambria Math" panose="02040503050406030204" pitchFamily="18" charset="0"/>
                            </a:rPr>
                            <m:t>𝑇</m:t>
                          </m:r>
                        </m:sup>
                      </m:sSubSup>
                    </m:oMath>
                    <m:oMath xmlns:m="http://schemas.openxmlformats.org/officeDocument/2006/math">
                      <m:r>
                        <a:rPr lang="es-MX" b="0" i="1" smtClean="0">
                          <a:solidFill>
                            <a:schemeClr val="bg1"/>
                          </a:solidFill>
                          <a:latin typeface="Cambria Math" panose="02040503050406030204" pitchFamily="18" charset="0"/>
                        </a:rPr>
                        <m:t>𝑋</m:t>
                      </m:r>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𝑈</m:t>
                          </m:r>
                        </m:e>
                        <m:sub>
                          <m:r>
                            <a:rPr lang="es-MX" b="0" i="1" smtClean="0">
                              <a:solidFill>
                                <a:schemeClr val="bg1"/>
                              </a:solidFill>
                              <a:latin typeface="Cambria Math" panose="02040503050406030204" pitchFamily="18" charset="0"/>
                            </a:rPr>
                            <m:t>𝑍</m:t>
                          </m:r>
                        </m:sub>
                      </m:sSub>
                      <m:sSubSup>
                        <m:sSubSupPr>
                          <m:ctrlPr>
                            <a:rPr lang="es-MX" b="0" i="1" smtClean="0">
                              <a:solidFill>
                                <a:schemeClr val="bg1"/>
                              </a:solidFill>
                              <a:latin typeface="Cambria Math" panose="02040503050406030204" pitchFamily="18" charset="0"/>
                            </a:rPr>
                          </m:ctrlPr>
                        </m:sSubSupPr>
                        <m:e>
                          <m:r>
                            <m:rPr>
                              <m:sty m:val="p"/>
                            </m:rPr>
                            <a:rPr lang="es-MX" b="0" i="0" smtClean="0">
                              <a:solidFill>
                                <a:schemeClr val="bg1"/>
                              </a:solidFill>
                              <a:latin typeface="Cambria Math" panose="02040503050406030204" pitchFamily="18" charset="0"/>
                            </a:rPr>
                            <m:t>Λ</m:t>
                          </m:r>
                        </m:e>
                        <m:sub>
                          <m:r>
                            <a:rPr lang="es-MX" b="0" i="1" smtClean="0">
                              <a:solidFill>
                                <a:schemeClr val="bg1"/>
                              </a:solidFill>
                              <a:latin typeface="Cambria Math" panose="02040503050406030204" pitchFamily="18" charset="0"/>
                            </a:rPr>
                            <m:t>𝑍</m:t>
                          </m:r>
                        </m:sub>
                        <m:sup>
                          <m:r>
                            <a:rPr lang="es-MX" b="0" i="1" smtClean="0">
                              <a:solidFill>
                                <a:schemeClr val="bg1"/>
                              </a:solidFill>
                              <a:latin typeface="Cambria Math" panose="02040503050406030204" pitchFamily="18" charset="0"/>
                            </a:rPr>
                            <m:t>1/2</m:t>
                          </m:r>
                        </m:sup>
                      </m:sSubSup>
                    </m:oMath>
                  </m:oMathPara>
                </a14:m>
                <a:endParaRPr lang="es-MX" dirty="0">
                  <a:solidFill>
                    <a:schemeClr val="bg1"/>
                  </a:solidFill>
                </a:endParaRPr>
              </a:p>
            </p:txBody>
          </p:sp>
        </mc:Choice>
        <mc:Fallback xmlns="">
          <p:sp>
            <p:nvSpPr>
              <p:cNvPr id="31" name="CuadroTexto 30">
                <a:extLst>
                  <a:ext uri="{FF2B5EF4-FFF2-40B4-BE49-F238E27FC236}">
                    <a16:creationId xmlns:a16="http://schemas.microsoft.com/office/drawing/2014/main" id="{B2D6539D-CA05-27BB-C253-C15E6EF31412}"/>
                  </a:ext>
                </a:extLst>
              </p:cNvPr>
              <p:cNvSpPr txBox="1">
                <a:spLocks noRot="1" noChangeAspect="1" noMove="1" noResize="1" noEditPoints="1" noAdjustHandles="1" noChangeArrowheads="1" noChangeShapeType="1" noTextEdit="1"/>
              </p:cNvSpPr>
              <p:nvPr/>
            </p:nvSpPr>
            <p:spPr>
              <a:xfrm>
                <a:off x="5663526" y="5456073"/>
                <a:ext cx="3264132" cy="577146"/>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E0DCFE78-FF72-0A03-70E2-CC397BA48432}"/>
                  </a:ext>
                </a:extLst>
              </p:cNvPr>
              <p:cNvSpPr txBox="1"/>
              <p:nvPr/>
            </p:nvSpPr>
            <p:spPr>
              <a:xfrm>
                <a:off x="3900328" y="4372048"/>
                <a:ext cx="326413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b="0" i="1" smtClean="0">
                          <a:solidFill>
                            <a:schemeClr val="bg1"/>
                          </a:solidFill>
                          <a:latin typeface="Cambria Math" panose="02040503050406030204" pitchFamily="18" charset="0"/>
                        </a:rPr>
                        <m:t>𝑍</m:t>
                      </m:r>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𝑋</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𝑋</m:t>
                          </m:r>
                        </m:e>
                        <m:sup>
                          <m:r>
                            <a:rPr lang="es-MX" b="0" i="1" smtClean="0">
                              <a:solidFill>
                                <a:schemeClr val="bg1"/>
                              </a:solidFill>
                              <a:latin typeface="Cambria Math" panose="02040503050406030204" pitchFamily="18" charset="0"/>
                            </a:rPr>
                            <m:t>𝑇</m:t>
                          </m:r>
                        </m:sup>
                      </m:sSup>
                    </m:oMath>
                  </m:oMathPara>
                </a14:m>
                <a:endParaRPr lang="es-MX" dirty="0">
                  <a:solidFill>
                    <a:schemeClr val="bg1"/>
                  </a:solidFill>
                </a:endParaRPr>
              </a:p>
            </p:txBody>
          </p:sp>
        </mc:Choice>
        <mc:Fallback xmlns="">
          <p:sp>
            <p:nvSpPr>
              <p:cNvPr id="32" name="CuadroTexto 31">
                <a:extLst>
                  <a:ext uri="{FF2B5EF4-FFF2-40B4-BE49-F238E27FC236}">
                    <a16:creationId xmlns:a16="http://schemas.microsoft.com/office/drawing/2014/main" id="{E0DCFE78-FF72-0A03-70E2-CC397BA48432}"/>
                  </a:ext>
                </a:extLst>
              </p:cNvPr>
              <p:cNvSpPr txBox="1">
                <a:spLocks noRot="1" noChangeAspect="1" noMove="1" noResize="1" noEditPoints="1" noAdjustHandles="1" noChangeArrowheads="1" noChangeShapeType="1" noTextEdit="1"/>
              </p:cNvSpPr>
              <p:nvPr/>
            </p:nvSpPr>
            <p:spPr>
              <a:xfrm>
                <a:off x="3900328" y="4372048"/>
                <a:ext cx="3264132" cy="307777"/>
              </a:xfrm>
              <a:prstGeom prst="rect">
                <a:avLst/>
              </a:prstGeom>
              <a:blipFill>
                <a:blip r:embed="rId5"/>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39786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1ACC-5408-4589-FDAC-38AB287675BE}"/>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E0D0F6DD-195B-77B3-6008-6AB68A6C4C8D}"/>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9182AA48-4E9D-AF45-5995-3792F3C6891B}"/>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8D4AD1EA-26B9-2B34-C308-8554DF17A688}"/>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58056A5A-9658-273D-2B2B-AC5D753297FC}"/>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5C12EF27-5A91-C3C3-1D0F-D07FEFE70B39}"/>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BE369730-4845-59A0-AE07-A905D700953A}"/>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7815EDBA-5216-9D18-44D9-5E0347053856}"/>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C887B211-AD70-0D05-C5AB-3A67C780CDE3}"/>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A4E5FBEC-0DAF-8022-03B6-196C5DE865CE}"/>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46F68C7B-E33B-82CC-BE1D-474E398A6F7D}"/>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BBBC46E7-75D4-E4BD-9EA9-C881B24DF81B}"/>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B779467F-4541-9D52-994A-FA74E508629B}"/>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CA811C7B-8564-2EE5-EC64-49C3DEDFD300}"/>
              </a:ext>
            </a:extLst>
          </p:cNvPr>
          <p:cNvSpPr/>
          <p:nvPr/>
        </p:nvSpPr>
        <p:spPr>
          <a:xfrm>
            <a:off x="2926029" y="916254"/>
            <a:ext cx="8970965" cy="5616625"/>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8359AD5C-7F05-CC57-1AB2-98B8B3D5D896}"/>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8E9B8DBB-0C4B-8B55-AB4A-0E191650C509}"/>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CuadroTexto 10">
            <a:extLst>
              <a:ext uri="{FF2B5EF4-FFF2-40B4-BE49-F238E27FC236}">
                <a16:creationId xmlns:a16="http://schemas.microsoft.com/office/drawing/2014/main" id="{17324A73-387A-B90C-59F1-C3139355F1D5}"/>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68F04642-A9ED-6E5A-2AC1-65055AED1D2A}"/>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22" name="CuadroTexto 21">
            <a:extLst>
              <a:ext uri="{FF2B5EF4-FFF2-40B4-BE49-F238E27FC236}">
                <a16:creationId xmlns:a16="http://schemas.microsoft.com/office/drawing/2014/main" id="{00EB1388-BD1C-3BE5-3901-75B11A223896}"/>
              </a:ext>
            </a:extLst>
          </p:cNvPr>
          <p:cNvSpPr txBox="1"/>
          <p:nvPr/>
        </p:nvSpPr>
        <p:spPr>
          <a:xfrm>
            <a:off x="3141701" y="1161248"/>
            <a:ext cx="2476311" cy="461665"/>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Diferenciación</a:t>
            </a:r>
            <a:endParaRPr lang="es-MX" sz="2400" dirty="0">
              <a:solidFill>
                <a:schemeClr val="bg1"/>
              </a:solidFill>
            </a:endParaRPr>
          </a:p>
        </p:txBody>
      </p:sp>
      <p:sp>
        <p:nvSpPr>
          <p:cNvPr id="23" name="Flecha: cheurón 22">
            <a:extLst>
              <a:ext uri="{FF2B5EF4-FFF2-40B4-BE49-F238E27FC236}">
                <a16:creationId xmlns:a16="http://schemas.microsoft.com/office/drawing/2014/main" id="{377D2E0B-B1A3-7678-D46D-9E697EA98F3A}"/>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5" name="CuadroTexto 24">
            <a:extLst>
              <a:ext uri="{FF2B5EF4-FFF2-40B4-BE49-F238E27FC236}">
                <a16:creationId xmlns:a16="http://schemas.microsoft.com/office/drawing/2014/main" id="{1C766612-DA66-BD08-D175-BC6CD5D3A6EE}"/>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31" name="CuadroTexto 30">
            <a:extLst>
              <a:ext uri="{FF2B5EF4-FFF2-40B4-BE49-F238E27FC236}">
                <a16:creationId xmlns:a16="http://schemas.microsoft.com/office/drawing/2014/main" id="{741B4E5B-1022-579F-C3C6-B2E4095575C2}"/>
              </a:ext>
            </a:extLst>
          </p:cNvPr>
          <p:cNvSpPr txBox="1"/>
          <p:nvPr/>
        </p:nvSpPr>
        <p:spPr>
          <a:xfrm>
            <a:off x="8232698" y="1156638"/>
            <a:ext cx="2399073"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Procrustes</a:t>
            </a:r>
            <a:endParaRPr lang="es-MX" sz="3200" dirty="0">
              <a:solidFill>
                <a:schemeClr val="bg1"/>
              </a:solidFill>
            </a:endParaRPr>
          </a:p>
        </p:txBody>
      </p:sp>
      <p:sp>
        <p:nvSpPr>
          <p:cNvPr id="33" name="CuadroTexto 32">
            <a:extLst>
              <a:ext uri="{FF2B5EF4-FFF2-40B4-BE49-F238E27FC236}">
                <a16:creationId xmlns:a16="http://schemas.microsoft.com/office/drawing/2014/main" id="{C0FB8F84-F44D-3B3E-E820-57CC94B2385F}"/>
              </a:ext>
            </a:extLst>
          </p:cNvPr>
          <p:cNvSpPr txBox="1"/>
          <p:nvPr/>
        </p:nvSpPr>
        <p:spPr>
          <a:xfrm>
            <a:off x="3368877" y="4829912"/>
            <a:ext cx="3896410" cy="1384995"/>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El Análisis Procrustes Generalizado (APG) es una técnica exploratoria multivariante que implica transformaciones (traslación, rotación, reflexión y escalado isotrópico) de matrices de datos individuales para proporcionar una comparabilidad óptima.</a:t>
            </a: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22493351-ABCF-9CDF-80A8-837A48774B76}"/>
                  </a:ext>
                </a:extLst>
              </p:cNvPr>
              <p:cNvSpPr txBox="1"/>
              <p:nvPr/>
            </p:nvSpPr>
            <p:spPr>
              <a:xfrm>
                <a:off x="7550366" y="2440501"/>
                <a:ext cx="3950996" cy="3323987"/>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En primer lugar, es necesario calcular el baricentro de los dos conjuntos de datos y trasladarlos al origen del espacio.</a:t>
                </a:r>
              </a:p>
              <a:p>
                <a:pPr algn="just"/>
                <a:endParaRPr lang="en-US" dirty="0">
                  <a:solidFill>
                    <a:schemeClr val="bg1"/>
                  </a:solidFill>
                  <a:latin typeface="Montserrat Light" panose="00000400000000000000" pitchFamily="2" charset="0"/>
                </a:endParaRPr>
              </a:p>
              <a:p>
                <a:pPr algn="just"/>
                <a:r>
                  <a:rPr lang="es-MX" dirty="0">
                    <a:solidFill>
                      <a:schemeClr val="bg1"/>
                    </a:solidFill>
                    <a:latin typeface="Montserrat Light" panose="00000400000000000000" pitchFamily="2" charset="0"/>
                  </a:rPr>
                  <a:t>Este problema es equivalente a encontrar la matriz ortogonal más próxima a una matriz dada </a:t>
                </a:r>
                <a14:m>
                  <m:oMath xmlns:m="http://schemas.openxmlformats.org/officeDocument/2006/math">
                    <m:r>
                      <a:rPr lang="es-MX" b="0" i="1" smtClean="0">
                        <a:solidFill>
                          <a:schemeClr val="bg1"/>
                        </a:solidFill>
                        <a:latin typeface="Cambria Math" panose="02040503050406030204" pitchFamily="18" charset="0"/>
                      </a:rPr>
                      <m:t>𝑀</m:t>
                    </m:r>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𝐵</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𝐴</m:t>
                        </m:r>
                      </m:e>
                      <m:sup>
                        <m:r>
                          <a:rPr lang="es-MX" b="0" i="1" smtClean="0">
                            <a:solidFill>
                              <a:schemeClr val="bg1"/>
                            </a:solidFill>
                            <a:latin typeface="Cambria Math" panose="02040503050406030204" pitchFamily="18" charset="0"/>
                          </a:rPr>
                          <m:t>𝑇</m:t>
                        </m:r>
                      </m:sup>
                    </m:sSup>
                  </m:oMath>
                </a14:m>
                <a:r>
                  <a:rPr lang="es-MX" dirty="0">
                    <a:solidFill>
                      <a:schemeClr val="bg1"/>
                    </a:solidFill>
                    <a:latin typeface="Montserrat Light" panose="00000400000000000000" pitchFamily="2" charset="0"/>
                  </a:rPr>
                  <a:t>utilizando la descomposición en valores singulares</a:t>
                </a:r>
              </a:p>
              <a:p>
                <a:pPr algn="just"/>
                <a:endParaRPr lang="es-MX" b="0" dirty="0">
                  <a:solidFill>
                    <a:schemeClr val="bg1"/>
                  </a:solidFill>
                  <a:latin typeface="Montserrat Light" panose="00000400000000000000" pitchFamily="2" charset="0"/>
                </a:endParaRPr>
              </a:p>
              <a:p>
                <a:pPr algn="just"/>
                <a14:m>
                  <m:oMathPara xmlns:m="http://schemas.openxmlformats.org/officeDocument/2006/math">
                    <m:oMathParaPr>
                      <m:jc m:val="centerGroup"/>
                    </m:oMathParaPr>
                    <m:oMath xmlns:m="http://schemas.openxmlformats.org/officeDocument/2006/math">
                      <m:r>
                        <a:rPr lang="es-MX" b="0" i="1" smtClean="0">
                          <a:solidFill>
                            <a:schemeClr val="bg1"/>
                          </a:solidFill>
                          <a:latin typeface="Cambria Math" panose="02040503050406030204" pitchFamily="18" charset="0"/>
                        </a:rPr>
                        <m:t>𝑀</m:t>
                      </m:r>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𝑈</m:t>
                      </m:r>
                      <m:r>
                        <a:rPr lang="es-MX" b="0" i="1" smtClean="0">
                          <a:solidFill>
                            <a:schemeClr val="bg1"/>
                          </a:solidFill>
                          <a:latin typeface="Cambria Math" panose="02040503050406030204" pitchFamily="18" charset="0"/>
                        </a:rPr>
                        <m:t>∑</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𝑉</m:t>
                          </m:r>
                        </m:e>
                        <m:sup>
                          <m:r>
                            <a:rPr lang="es-MX" b="0" i="1" smtClean="0">
                              <a:solidFill>
                                <a:schemeClr val="bg1"/>
                              </a:solidFill>
                              <a:latin typeface="Cambria Math" panose="02040503050406030204" pitchFamily="18" charset="0"/>
                            </a:rPr>
                            <m:t>𝑇</m:t>
                          </m:r>
                        </m:sup>
                      </m:sSup>
                    </m:oMath>
                  </m:oMathPara>
                </a14:m>
                <a:endParaRPr lang="es-MX" b="0" dirty="0">
                  <a:solidFill>
                    <a:schemeClr val="bg1"/>
                  </a:solidFill>
                  <a:latin typeface="Montserrat Light" panose="00000400000000000000" pitchFamily="2" charset="0"/>
                </a:endParaRPr>
              </a:p>
              <a:p>
                <a:pPr algn="just"/>
                <a:endParaRPr lang="es-MX" b="0" dirty="0">
                  <a:solidFill>
                    <a:schemeClr val="bg1"/>
                  </a:solidFill>
                  <a:latin typeface="Montserrat Light" panose="00000400000000000000" pitchFamily="2" charset="0"/>
                </a:endParaRPr>
              </a:p>
              <a:p>
                <a:pPr algn="just"/>
                <a:r>
                  <a:rPr lang="es-MX" dirty="0">
                    <a:solidFill>
                      <a:schemeClr val="bg1"/>
                    </a:solidFill>
                    <a:latin typeface="Montserrat Light" panose="00000400000000000000" pitchFamily="2" charset="0"/>
                  </a:rPr>
                  <a:t>Donde la matriz de transformación es</a:t>
                </a:r>
              </a:p>
              <a:p>
                <a:pPr algn="just"/>
                <a:endParaRPr lang="es-MX" dirty="0">
                  <a:solidFill>
                    <a:schemeClr val="bg1"/>
                  </a:solidFill>
                  <a:latin typeface="Montserrat Light" panose="00000400000000000000" pitchFamily="2" charset="0"/>
                </a:endParaRPr>
              </a:p>
              <a:p>
                <a:pPr algn="just"/>
                <a14:m>
                  <m:oMathPara xmlns:m="http://schemas.openxmlformats.org/officeDocument/2006/math">
                    <m:oMathParaPr>
                      <m:jc m:val="centerGroup"/>
                    </m:oMathParaPr>
                    <m:oMath xmlns:m="http://schemas.openxmlformats.org/officeDocument/2006/math">
                      <m:r>
                        <a:rPr lang="es-MX" b="0" i="1" smtClean="0">
                          <a:solidFill>
                            <a:schemeClr val="bg1"/>
                          </a:solidFill>
                          <a:latin typeface="Cambria Math" panose="02040503050406030204" pitchFamily="18" charset="0"/>
                        </a:rPr>
                        <m:t>𝑅</m:t>
                      </m:r>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𝑈</m:t>
                      </m:r>
                      <m:sSup>
                        <m:sSupPr>
                          <m:ctrlPr>
                            <a:rPr lang="es-MX" b="0" i="1" smtClean="0">
                              <a:solidFill>
                                <a:schemeClr val="bg1"/>
                              </a:solidFill>
                              <a:latin typeface="Cambria Math" panose="02040503050406030204" pitchFamily="18" charset="0"/>
                            </a:rPr>
                          </m:ctrlPr>
                        </m:sSupPr>
                        <m:e>
                          <m:r>
                            <a:rPr lang="es-MX" b="0" i="1" smtClean="0">
                              <a:solidFill>
                                <a:schemeClr val="bg1"/>
                              </a:solidFill>
                              <a:latin typeface="Cambria Math" panose="02040503050406030204" pitchFamily="18" charset="0"/>
                            </a:rPr>
                            <m:t>𝑉</m:t>
                          </m:r>
                        </m:e>
                        <m:sup>
                          <m:r>
                            <a:rPr lang="es-MX" b="0" i="1" smtClean="0">
                              <a:solidFill>
                                <a:schemeClr val="bg1"/>
                              </a:solidFill>
                              <a:latin typeface="Cambria Math" panose="02040503050406030204" pitchFamily="18" charset="0"/>
                            </a:rPr>
                            <m:t>𝑇</m:t>
                          </m:r>
                        </m:sup>
                      </m:sSup>
                    </m:oMath>
                  </m:oMathPara>
                </a14:m>
                <a:endParaRPr lang="es-MX" dirty="0">
                  <a:solidFill>
                    <a:schemeClr val="bg1"/>
                  </a:solidFill>
                  <a:latin typeface="Montserrat Light" panose="00000400000000000000" pitchFamily="2" charset="0"/>
                </a:endParaRPr>
              </a:p>
              <a:p>
                <a:pPr algn="just"/>
                <a:endParaRPr lang="es-MX" b="0" dirty="0">
                  <a:solidFill>
                    <a:schemeClr val="bg1"/>
                  </a:solidFill>
                  <a:latin typeface="Montserrat Light" panose="00000400000000000000" pitchFamily="2" charset="0"/>
                </a:endParaRPr>
              </a:p>
            </p:txBody>
          </p:sp>
        </mc:Choice>
        <mc:Fallback xmlns="">
          <p:sp>
            <p:nvSpPr>
              <p:cNvPr id="34" name="CuadroTexto 33">
                <a:extLst>
                  <a:ext uri="{FF2B5EF4-FFF2-40B4-BE49-F238E27FC236}">
                    <a16:creationId xmlns:a16="http://schemas.microsoft.com/office/drawing/2014/main" id="{22493351-ABCF-9CDF-80A8-837A48774B76}"/>
                  </a:ext>
                </a:extLst>
              </p:cNvPr>
              <p:cNvSpPr txBox="1">
                <a:spLocks noRot="1" noChangeAspect="1" noMove="1" noResize="1" noEditPoints="1" noAdjustHandles="1" noChangeArrowheads="1" noChangeShapeType="1" noTextEdit="1"/>
              </p:cNvSpPr>
              <p:nvPr/>
            </p:nvSpPr>
            <p:spPr>
              <a:xfrm>
                <a:off x="7550366" y="2440501"/>
                <a:ext cx="3950996" cy="3323987"/>
              </a:xfrm>
              <a:prstGeom prst="rect">
                <a:avLst/>
              </a:prstGeom>
              <a:blipFill>
                <a:blip r:embed="rId2"/>
                <a:stretch>
                  <a:fillRect l="-463" t="-183" r="-463"/>
                </a:stretch>
              </a:blipFill>
            </p:spPr>
            <p:txBody>
              <a:bodyPr/>
              <a:lstStyle/>
              <a:p>
                <a:r>
                  <a:rPr lang="es-MX">
                    <a:noFill/>
                  </a:rPr>
                  <a:t> </a:t>
                </a:r>
              </a:p>
            </p:txBody>
          </p:sp>
        </mc:Fallback>
      </mc:AlternateContent>
      <p:pic>
        <p:nvPicPr>
          <p:cNvPr id="35" name="Imagen 34" descr="Diagrama&#10;&#10;Descripción generada automáticamente">
            <a:extLst>
              <a:ext uri="{FF2B5EF4-FFF2-40B4-BE49-F238E27FC236}">
                <a16:creationId xmlns:a16="http://schemas.microsoft.com/office/drawing/2014/main" id="{48D89F6F-EE53-2048-EE5E-B2DE0398F5D5}"/>
              </a:ext>
            </a:extLst>
          </p:cNvPr>
          <p:cNvPicPr>
            <a:picLocks noChangeAspect="1"/>
          </p:cNvPicPr>
          <p:nvPr/>
        </p:nvPicPr>
        <p:blipFill>
          <a:blip r:embed="rId3"/>
          <a:stretch>
            <a:fillRect/>
          </a:stretch>
        </p:blipFill>
        <p:spPr>
          <a:xfrm>
            <a:off x="3688658" y="1741413"/>
            <a:ext cx="3268898" cy="2971725"/>
          </a:xfrm>
          <a:prstGeom prst="rect">
            <a:avLst/>
          </a:prstGeom>
        </p:spPr>
      </p:pic>
    </p:spTree>
    <p:extLst>
      <p:ext uri="{BB962C8B-B14F-4D97-AF65-F5344CB8AC3E}">
        <p14:creationId xmlns:p14="http://schemas.microsoft.com/office/powerpoint/2010/main" val="10969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40230-2965-2850-E45D-E1C3AA8A41F7}"/>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2EAF60C7-7618-3DC8-F05A-FD4E165EC0F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E122B792-5BA7-8D03-A29A-5ED955200D7E}"/>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F63191E7-60C0-6BC0-9D60-2B2167CF4C28}"/>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E6AD19C8-5C80-A7D5-4C95-603901625B89}"/>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54F3B32D-D15C-6825-D160-6DF04E6B217F}"/>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BC696A87-A1E4-F4DE-53BA-E9B509DDBACF}"/>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E5CCC22B-73FA-DC90-5806-52EA1AB792A8}"/>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405D5B03-51DE-0EC6-0731-0EF0A2A2DC8A}"/>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FE294B79-2286-266D-730F-9083E8EBD753}"/>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885BD8D2-23D2-58FE-7276-BB0AC3B004A3}"/>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33638161-1D70-FB25-2541-EA30A88839CB}"/>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A2D776A2-5D42-9CF8-1493-31C2DC26B782}"/>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9A3687AB-20F1-6361-54F7-2BEE06AB38F9}"/>
              </a:ext>
            </a:extLst>
          </p:cNvPr>
          <p:cNvSpPr/>
          <p:nvPr/>
        </p:nvSpPr>
        <p:spPr>
          <a:xfrm>
            <a:off x="2926029" y="916254"/>
            <a:ext cx="8970965" cy="5616625"/>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7CCF8254-C68B-3338-F5CC-20A90B56C557}"/>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CuadroTexto 11">
            <a:extLst>
              <a:ext uri="{FF2B5EF4-FFF2-40B4-BE49-F238E27FC236}">
                <a16:creationId xmlns:a16="http://schemas.microsoft.com/office/drawing/2014/main" id="{85C0B3E2-9EEE-E116-27DB-AAC51F4D8290}"/>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23" name="Flecha: cheurón 22">
            <a:extLst>
              <a:ext uri="{FF2B5EF4-FFF2-40B4-BE49-F238E27FC236}">
                <a16:creationId xmlns:a16="http://schemas.microsoft.com/office/drawing/2014/main" id="{1CF4AD80-9105-16EE-B88B-425C8827D3CD}"/>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5" name="CuadroTexto 24">
            <a:extLst>
              <a:ext uri="{FF2B5EF4-FFF2-40B4-BE49-F238E27FC236}">
                <a16:creationId xmlns:a16="http://schemas.microsoft.com/office/drawing/2014/main" id="{36362F8C-A48E-F17B-A3BC-E276FAB91AD2}"/>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4" name="Flecha: cheurón 3">
            <a:extLst>
              <a:ext uri="{FF2B5EF4-FFF2-40B4-BE49-F238E27FC236}">
                <a16:creationId xmlns:a16="http://schemas.microsoft.com/office/drawing/2014/main" id="{AAE70A91-915E-AD21-29A9-C117F33DED55}"/>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4E4E1135-F780-1FD8-B0A1-4FEFF998F220}"/>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p:sp>
        <p:nvSpPr>
          <p:cNvPr id="9" name="Flecha: cheurón 8">
            <a:extLst>
              <a:ext uri="{FF2B5EF4-FFF2-40B4-BE49-F238E27FC236}">
                <a16:creationId xmlns:a16="http://schemas.microsoft.com/office/drawing/2014/main" id="{9DD100F7-79B9-CA69-87F7-BA969DEA6DBD}"/>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CuadroTexto 12">
            <a:extLst>
              <a:ext uri="{FF2B5EF4-FFF2-40B4-BE49-F238E27FC236}">
                <a16:creationId xmlns:a16="http://schemas.microsoft.com/office/drawing/2014/main" id="{7BEC020D-4611-0FC5-74C9-4AB01063A2A5}"/>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14" name="Flecha: cheurón 13">
            <a:extLst>
              <a:ext uri="{FF2B5EF4-FFF2-40B4-BE49-F238E27FC236}">
                <a16:creationId xmlns:a16="http://schemas.microsoft.com/office/drawing/2014/main" id="{AA71E321-7720-69AE-287F-E674A9CF0FC1}"/>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CuadroTexto 14">
            <a:extLst>
              <a:ext uri="{FF2B5EF4-FFF2-40B4-BE49-F238E27FC236}">
                <a16:creationId xmlns:a16="http://schemas.microsoft.com/office/drawing/2014/main" id="{12183418-16A9-98EB-265F-6BC1F591612E}"/>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6" name="CuadroTexto 15">
            <a:extLst>
              <a:ext uri="{FF2B5EF4-FFF2-40B4-BE49-F238E27FC236}">
                <a16:creationId xmlns:a16="http://schemas.microsoft.com/office/drawing/2014/main" id="{C5851DA7-BD52-3966-7655-8D5DB32D2F73}"/>
              </a:ext>
            </a:extLst>
          </p:cNvPr>
          <p:cNvSpPr txBox="1"/>
          <p:nvPr/>
        </p:nvSpPr>
        <p:spPr>
          <a:xfrm>
            <a:off x="3085967" y="1187007"/>
            <a:ext cx="2521885" cy="461665"/>
          </a:xfrm>
          <a:prstGeom prst="rect">
            <a:avLst/>
          </a:prstGeom>
          <a:noFill/>
        </p:spPr>
        <p:txBody>
          <a:bodyPr wrap="square">
            <a:spAutoFit/>
          </a:bodyPr>
          <a:lstStyle/>
          <a:p>
            <a:pPr algn="ctr"/>
            <a:r>
              <a:rPr lang="es-MX" sz="2400" b="1" dirty="0">
                <a:solidFill>
                  <a:schemeClr val="bg1"/>
                </a:solidFill>
                <a:latin typeface="Montserrat Light" panose="00000400000000000000" pitchFamily="2" charset="0"/>
              </a:rPr>
              <a:t>Identificación</a:t>
            </a:r>
            <a:endParaRPr lang="es-MX" sz="2400" dirty="0">
              <a:solidFill>
                <a:schemeClr val="bg1"/>
              </a:solidFill>
            </a:endParaRPr>
          </a:p>
        </p:txBody>
      </p:sp>
      <p:sp>
        <p:nvSpPr>
          <p:cNvPr id="17" name="CuadroTexto 16">
            <a:extLst>
              <a:ext uri="{FF2B5EF4-FFF2-40B4-BE49-F238E27FC236}">
                <a16:creationId xmlns:a16="http://schemas.microsoft.com/office/drawing/2014/main" id="{2D3A694C-F89A-875D-A8F4-8D322D8B2343}"/>
              </a:ext>
            </a:extLst>
          </p:cNvPr>
          <p:cNvSpPr txBox="1"/>
          <p:nvPr/>
        </p:nvSpPr>
        <p:spPr>
          <a:xfrm>
            <a:off x="5919069" y="1180085"/>
            <a:ext cx="5715864" cy="523220"/>
          </a:xfrm>
          <a:prstGeom prst="rect">
            <a:avLst/>
          </a:prstGeom>
          <a:noFill/>
        </p:spPr>
        <p:txBody>
          <a:bodyPr wrap="square">
            <a:spAutoFit/>
          </a:bodyPr>
          <a:lstStyle/>
          <a:p>
            <a:pPr algn="ctr"/>
            <a:r>
              <a:rPr lang="es-MX" sz="2800" b="1" dirty="0">
                <a:solidFill>
                  <a:schemeClr val="bg1"/>
                </a:solidFill>
                <a:latin typeface="Montserrat Light" panose="00000400000000000000" pitchFamily="2" charset="0"/>
              </a:rPr>
              <a:t>Distancias entre Distribuciones</a:t>
            </a:r>
            <a:endParaRPr lang="es-MX" sz="2800" dirty="0">
              <a:solidFill>
                <a:schemeClr val="bg1"/>
              </a:solidFill>
            </a:endParaRPr>
          </a:p>
        </p:txBody>
      </p:sp>
      <p:sp>
        <p:nvSpPr>
          <p:cNvPr id="18" name="CuadroTexto 17">
            <a:extLst>
              <a:ext uri="{FF2B5EF4-FFF2-40B4-BE49-F238E27FC236}">
                <a16:creationId xmlns:a16="http://schemas.microsoft.com/office/drawing/2014/main" id="{52804160-BDBE-345F-3C19-6852FC10C6F0}"/>
              </a:ext>
            </a:extLst>
          </p:cNvPr>
          <p:cNvSpPr txBox="1"/>
          <p:nvPr/>
        </p:nvSpPr>
        <p:spPr>
          <a:xfrm>
            <a:off x="3345443" y="4940574"/>
            <a:ext cx="3008886" cy="400110"/>
          </a:xfrm>
          <a:prstGeom prst="rect">
            <a:avLst/>
          </a:prstGeom>
          <a:noFill/>
        </p:spPr>
        <p:txBody>
          <a:bodyPr wrap="square">
            <a:spAutoFit/>
          </a:bodyPr>
          <a:lstStyle/>
          <a:p>
            <a:pPr algn="ctr"/>
            <a:r>
              <a:rPr lang="es-MX" sz="2000" b="1" dirty="0" err="1">
                <a:solidFill>
                  <a:schemeClr val="bg1"/>
                </a:solidFill>
                <a:latin typeface="Montserrat Light" panose="00000400000000000000" pitchFamily="2" charset="0"/>
              </a:rPr>
              <a:t>Bhattacharyya</a:t>
            </a:r>
            <a:endParaRPr lang="es-MX" sz="2000" b="1" dirty="0">
              <a:solidFill>
                <a:schemeClr val="bg1"/>
              </a:solidFill>
              <a:latin typeface="Montserrat Light" panose="00000400000000000000" pitchFamily="2" charset="0"/>
            </a:endParaRPr>
          </a:p>
        </p:txBody>
      </p:sp>
      <p:sp>
        <p:nvSpPr>
          <p:cNvPr id="19" name="CuadroTexto 18">
            <a:extLst>
              <a:ext uri="{FF2B5EF4-FFF2-40B4-BE49-F238E27FC236}">
                <a16:creationId xmlns:a16="http://schemas.microsoft.com/office/drawing/2014/main" id="{F878D7F0-02C5-8DB0-FE74-E84E7230948A}"/>
              </a:ext>
            </a:extLst>
          </p:cNvPr>
          <p:cNvSpPr txBox="1"/>
          <p:nvPr/>
        </p:nvSpPr>
        <p:spPr>
          <a:xfrm>
            <a:off x="8183016" y="2943555"/>
            <a:ext cx="1875130" cy="400110"/>
          </a:xfrm>
          <a:prstGeom prst="rect">
            <a:avLst/>
          </a:prstGeom>
          <a:noFill/>
        </p:spPr>
        <p:txBody>
          <a:bodyPr wrap="square">
            <a:spAutoFit/>
          </a:bodyPr>
          <a:lstStyle/>
          <a:p>
            <a:r>
              <a:rPr lang="es-MX" sz="2000" b="1" dirty="0" err="1">
                <a:solidFill>
                  <a:schemeClr val="bg1"/>
                </a:solidFill>
                <a:latin typeface="Montserrat Light" panose="00000400000000000000" pitchFamily="2" charset="0"/>
              </a:rPr>
              <a:t>Wasserstein</a:t>
            </a:r>
            <a:endParaRPr lang="es-MX" sz="2000" b="1" dirty="0">
              <a:solidFill>
                <a:schemeClr val="bg1"/>
              </a:solidFill>
              <a:latin typeface="Montserrat Light" panose="00000400000000000000" pitchFamily="2" charset="0"/>
            </a:endParaRPr>
          </a:p>
        </p:txBody>
      </p:sp>
      <p:pic>
        <p:nvPicPr>
          <p:cNvPr id="20" name="Imagen 19" descr="Forma&#10;&#10;Descripción generada automáticamente">
            <a:extLst>
              <a:ext uri="{FF2B5EF4-FFF2-40B4-BE49-F238E27FC236}">
                <a16:creationId xmlns:a16="http://schemas.microsoft.com/office/drawing/2014/main" id="{80E1BBD9-5DF2-9B06-EF4D-FB557B3948EE}"/>
              </a:ext>
            </a:extLst>
          </p:cNvPr>
          <p:cNvPicPr>
            <a:picLocks noChangeAspect="1"/>
          </p:cNvPicPr>
          <p:nvPr/>
        </p:nvPicPr>
        <p:blipFill rotWithShape="1">
          <a:blip r:embed="rId2"/>
          <a:srcRect t="25937"/>
          <a:stretch/>
        </p:blipFill>
        <p:spPr>
          <a:xfrm>
            <a:off x="3592251" y="2685963"/>
            <a:ext cx="2515270" cy="2233988"/>
          </a:xfrm>
          <a:prstGeom prst="rect">
            <a:avLst/>
          </a:prstGeom>
        </p:spPr>
      </p:pic>
      <p:pic>
        <p:nvPicPr>
          <p:cNvPr id="26" name="Imagen 25" descr="Un dibujo de una persona&#10;&#10;Descripción generada automáticamente con confianza baja">
            <a:extLst>
              <a:ext uri="{FF2B5EF4-FFF2-40B4-BE49-F238E27FC236}">
                <a16:creationId xmlns:a16="http://schemas.microsoft.com/office/drawing/2014/main" id="{33FEBEDA-B487-786A-E8D1-E6E732E5D300}"/>
              </a:ext>
            </a:extLst>
          </p:cNvPr>
          <p:cNvPicPr>
            <a:picLocks noChangeAspect="1"/>
          </p:cNvPicPr>
          <p:nvPr/>
        </p:nvPicPr>
        <p:blipFill>
          <a:blip r:embed="rId3"/>
          <a:stretch>
            <a:fillRect/>
          </a:stretch>
        </p:blipFill>
        <p:spPr>
          <a:xfrm>
            <a:off x="6491681" y="4386270"/>
            <a:ext cx="5257800" cy="1781175"/>
          </a:xfrm>
          <a:prstGeom prst="rect">
            <a:avLst/>
          </a:prstGeom>
        </p:spPr>
      </p:pic>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833CFEA7-9C6D-378A-6BD4-FB32B9C78CA4}"/>
                  </a:ext>
                </a:extLst>
              </p:cNvPr>
              <p:cNvSpPr txBox="1"/>
              <p:nvPr/>
            </p:nvSpPr>
            <p:spPr>
              <a:xfrm>
                <a:off x="3085967" y="1965934"/>
                <a:ext cx="4544321" cy="5568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i="1" smtClean="0">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𝐷</m:t>
                          </m:r>
                        </m:e>
                        <m:sub>
                          <m:r>
                            <a:rPr lang="es-MX" i="1">
                              <a:solidFill>
                                <a:schemeClr val="bg1"/>
                              </a:solidFill>
                              <a:latin typeface="Cambria Math" panose="02040503050406030204" pitchFamily="18" charset="0"/>
                            </a:rPr>
                            <m:t>𝐵</m:t>
                          </m:r>
                        </m:sub>
                      </m:sSub>
                      <m:d>
                        <m:dPr>
                          <m:ctrlPr>
                            <a:rPr lang="es-MX" i="1">
                              <a:solidFill>
                                <a:schemeClr val="bg1"/>
                              </a:solidFill>
                              <a:latin typeface="Cambria Math" panose="02040503050406030204" pitchFamily="18" charset="0"/>
                            </a:rPr>
                          </m:ctrlPr>
                        </m:dPr>
                        <m:e>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𝑝</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 </m:t>
                          </m:r>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𝑝</m:t>
                              </m:r>
                            </m:e>
                            <m:sub>
                              <m:r>
                                <a:rPr lang="es-MX" i="1">
                                  <a:solidFill>
                                    <a:schemeClr val="bg1"/>
                                  </a:solidFill>
                                  <a:latin typeface="Cambria Math" panose="02040503050406030204" pitchFamily="18" charset="0"/>
                                </a:rPr>
                                <m:t>2</m:t>
                              </m:r>
                            </m:sub>
                          </m:sSub>
                        </m:e>
                      </m:d>
                      <m:r>
                        <a:rPr lang="es-MX" i="1">
                          <a:solidFill>
                            <a:schemeClr val="bg1"/>
                          </a:solidFill>
                          <a:latin typeface="Cambria Math" panose="02040503050406030204" pitchFamily="18" charset="0"/>
                        </a:rPr>
                        <m:t>=</m:t>
                      </m:r>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8</m:t>
                          </m:r>
                        </m:den>
                      </m:f>
                      <m:sSup>
                        <m:sSupPr>
                          <m:ctrlPr>
                            <a:rPr lang="es-MX" b="0" i="1" smtClean="0">
                              <a:solidFill>
                                <a:schemeClr val="bg1"/>
                              </a:solidFill>
                              <a:latin typeface="Cambria Math" panose="02040503050406030204" pitchFamily="18" charset="0"/>
                            </a:rPr>
                          </m:ctrlPr>
                        </m:sSupPr>
                        <m:e>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m:t>
                              </m:r>
                              <m:sSub>
                                <m:sSubPr>
                                  <m:ctrlPr>
                                    <a:rPr lang="es-MX" i="1">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2</m:t>
                                  </m:r>
                                </m:sub>
                              </m:sSub>
                            </m:e>
                          </m:d>
                        </m:e>
                        <m:sup>
                          <m:r>
                            <a:rPr lang="es-MX" i="1">
                              <a:solidFill>
                                <a:schemeClr val="bg1"/>
                              </a:solidFill>
                              <a:latin typeface="Cambria Math" panose="02040503050406030204" pitchFamily="18" charset="0"/>
                            </a:rPr>
                            <m:t>𝑇</m:t>
                          </m:r>
                        </m:sup>
                      </m:sSup>
                      <m:sSup>
                        <m:sSupPr>
                          <m:ctrlPr>
                            <a:rPr lang="es-MX" i="1">
                              <a:solidFill>
                                <a:schemeClr val="bg1"/>
                              </a:solidFill>
                              <a:latin typeface="Cambria Math" panose="02040503050406030204" pitchFamily="18" charset="0"/>
                            </a:rPr>
                          </m:ctrlPr>
                        </m:sSupPr>
                        <m:e>
                          <m:r>
                            <m:rPr>
                              <m:sty m:val="p"/>
                            </m:rPr>
                            <a:rPr lang="es-MX" i="0" smtClean="0">
                              <a:solidFill>
                                <a:schemeClr val="bg1"/>
                              </a:solidFill>
                              <a:latin typeface="Cambria Math" panose="02040503050406030204" pitchFamily="18" charset="0"/>
                            </a:rPr>
                            <m:t>Σ</m:t>
                          </m:r>
                        </m:e>
                        <m:sup>
                          <m:r>
                            <a:rPr lang="es-MX" b="0" i="1" smtClean="0">
                              <a:solidFill>
                                <a:schemeClr val="bg1"/>
                              </a:solidFill>
                              <a:latin typeface="Cambria Math" panose="02040503050406030204" pitchFamily="18" charset="0"/>
                            </a:rPr>
                            <m:t>−1</m:t>
                          </m:r>
                        </m:sup>
                      </m:sSup>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m:t>
                          </m:r>
                          <m:sSub>
                            <m:sSubPr>
                              <m:ctrlPr>
                                <a:rPr lang="es-MX" i="1" smtClean="0">
                                  <a:solidFill>
                                    <a:schemeClr val="bg1"/>
                                  </a:solidFill>
                                  <a:latin typeface="Cambria Math" panose="02040503050406030204" pitchFamily="18" charset="0"/>
                                </a:rPr>
                              </m:ctrlPr>
                            </m:sSubPr>
                            <m:e>
                              <m:r>
                                <a:rPr lang="es-MX" i="1" smtClean="0">
                                  <a:solidFill>
                                    <a:schemeClr val="bg1"/>
                                  </a:solidFill>
                                  <a:latin typeface="Cambria Math" panose="02040503050406030204" pitchFamily="18" charset="0"/>
                                </a:rPr>
                                <m:t>𝜇</m:t>
                              </m:r>
                            </m:e>
                            <m:sub>
                              <m:r>
                                <a:rPr lang="es-MX" i="1">
                                  <a:solidFill>
                                    <a:schemeClr val="bg1"/>
                                  </a:solidFill>
                                  <a:latin typeface="Cambria Math" panose="02040503050406030204" pitchFamily="18" charset="0"/>
                                </a:rPr>
                                <m:t>2</m:t>
                              </m:r>
                            </m:sub>
                          </m:sSub>
                        </m:e>
                      </m:d>
                      <m:r>
                        <a:rPr lang="es-MX" i="1">
                          <a:solidFill>
                            <a:schemeClr val="bg1"/>
                          </a:solidFill>
                          <a:latin typeface="Cambria Math" panose="02040503050406030204" pitchFamily="18" charset="0"/>
                        </a:rPr>
                        <m:t>+</m:t>
                      </m:r>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func>
                        <m:funcPr>
                          <m:ctrlPr>
                            <a:rPr lang="es-MX" b="0" i="1" smtClean="0">
                              <a:solidFill>
                                <a:schemeClr val="bg1"/>
                              </a:solidFill>
                              <a:latin typeface="Cambria Math" panose="02040503050406030204" pitchFamily="18" charset="0"/>
                            </a:rPr>
                          </m:ctrlPr>
                        </m:funcPr>
                        <m:fName>
                          <m:r>
                            <m:rPr>
                              <m:sty m:val="p"/>
                            </m:rPr>
                            <a:rPr lang="es-MX" b="0" i="0" smtClean="0">
                              <a:solidFill>
                                <a:schemeClr val="bg1"/>
                              </a:solidFill>
                              <a:latin typeface="Cambria Math" panose="02040503050406030204" pitchFamily="18" charset="0"/>
                            </a:rPr>
                            <m:t>ln</m:t>
                          </m:r>
                        </m:fName>
                        <m:e>
                          <m:d>
                            <m:dPr>
                              <m:ctrlPr>
                                <a:rPr lang="es-MX" b="0" i="1" smtClean="0">
                                  <a:solidFill>
                                    <a:schemeClr val="bg1"/>
                                  </a:solidFill>
                                  <a:latin typeface="Cambria Math" panose="02040503050406030204" pitchFamily="18" charset="0"/>
                                </a:rPr>
                              </m:ctrlPr>
                            </m:dPr>
                            <m:e>
                              <m:r>
                                <a:rPr lang="es-MX" b="0" i="1" smtClean="0">
                                  <a:solidFill>
                                    <a:schemeClr val="bg1"/>
                                  </a:solidFill>
                                  <a:latin typeface="Cambria Math" panose="02040503050406030204" pitchFamily="18" charset="0"/>
                                </a:rPr>
                                <m:t> </m:t>
                              </m:r>
                              <m:f>
                                <m:fPr>
                                  <m:ctrlPr>
                                    <a:rPr lang="es-MX" b="0" i="1" smtClean="0">
                                      <a:solidFill>
                                        <a:schemeClr val="bg1"/>
                                      </a:solidFill>
                                      <a:latin typeface="Cambria Math" panose="02040503050406030204" pitchFamily="18" charset="0"/>
                                    </a:rPr>
                                  </m:ctrlPr>
                                </m:fPr>
                                <m:num>
                                  <m:r>
                                    <a:rPr lang="es-MX" i="1">
                                      <a:solidFill>
                                        <a:schemeClr val="bg1"/>
                                      </a:solidFill>
                                      <a:latin typeface="Cambria Math" panose="02040503050406030204" pitchFamily="18" charset="0"/>
                                    </a:rPr>
                                    <m:t>𝑑𝑒𝑡</m:t>
                                  </m:r>
                                  <m:r>
                                    <m:rPr>
                                      <m:sty m:val="p"/>
                                    </m:rPr>
                                    <a:rPr lang="es-MX" i="0" smtClean="0">
                                      <a:solidFill>
                                        <a:schemeClr val="bg1"/>
                                      </a:solidFill>
                                      <a:latin typeface="Cambria Math" panose="02040503050406030204" pitchFamily="18" charset="0"/>
                                    </a:rPr>
                                    <m:t>Σ</m:t>
                                  </m:r>
                                </m:num>
                                <m:den>
                                  <m:rad>
                                    <m:radPr>
                                      <m:degHide m:val="on"/>
                                      <m:ctrlPr>
                                        <a:rPr lang="es-MX" b="0" i="1" smtClean="0">
                                          <a:solidFill>
                                            <a:schemeClr val="bg1"/>
                                          </a:solidFill>
                                          <a:latin typeface="Cambria Math" panose="02040503050406030204" pitchFamily="18" charset="0"/>
                                        </a:rPr>
                                      </m:ctrlPr>
                                    </m:radPr>
                                    <m:deg/>
                                    <m:e>
                                      <m:r>
                                        <a:rPr lang="es-MX" i="1">
                                          <a:solidFill>
                                            <a:schemeClr val="bg1"/>
                                          </a:solidFill>
                                          <a:latin typeface="Cambria Math" panose="02040503050406030204" pitchFamily="18" charset="0"/>
                                        </a:rPr>
                                        <m:t>𝑑𝑒𝑡</m:t>
                                      </m:r>
                                      <m:sSub>
                                        <m:sSubPr>
                                          <m:ctrlPr>
                                            <a:rPr lang="es-MX" i="1">
                                              <a:solidFill>
                                                <a:schemeClr val="bg1"/>
                                              </a:solidFill>
                                              <a:latin typeface="Cambria Math" panose="02040503050406030204" pitchFamily="18" charset="0"/>
                                            </a:rPr>
                                          </m:ctrlPr>
                                        </m:sSubPr>
                                        <m:e>
                                          <m:r>
                                            <m:rPr>
                                              <m:sty m:val="p"/>
                                            </m:rPr>
                                            <a:rPr lang="es-MX">
                                              <a:solidFill>
                                                <a:schemeClr val="bg1"/>
                                              </a:solidFill>
                                              <a:latin typeface="Cambria Math" panose="02040503050406030204" pitchFamily="18" charset="0"/>
                                            </a:rPr>
                                            <m:t>Σ</m:t>
                                          </m:r>
                                        </m:e>
                                        <m:sub>
                                          <m:r>
                                            <a:rPr lang="es-MX" i="1">
                                              <a:solidFill>
                                                <a:schemeClr val="bg1"/>
                                              </a:solidFill>
                                              <a:latin typeface="Cambria Math" panose="02040503050406030204" pitchFamily="18" charset="0"/>
                                            </a:rPr>
                                            <m:t>1</m:t>
                                          </m:r>
                                        </m:sub>
                                      </m:sSub>
                                      <m:r>
                                        <a:rPr lang="es-MX" i="1">
                                          <a:solidFill>
                                            <a:schemeClr val="bg1"/>
                                          </a:solidFill>
                                          <a:latin typeface="Cambria Math" panose="02040503050406030204" pitchFamily="18" charset="0"/>
                                        </a:rPr>
                                        <m:t>𝑑𝑒𝑡</m:t>
                                      </m:r>
                                      <m:sSub>
                                        <m:sSubPr>
                                          <m:ctrlPr>
                                            <a:rPr lang="es-MX" i="1">
                                              <a:solidFill>
                                                <a:schemeClr val="bg1"/>
                                              </a:solidFill>
                                              <a:latin typeface="Cambria Math" panose="02040503050406030204" pitchFamily="18" charset="0"/>
                                            </a:rPr>
                                          </m:ctrlPr>
                                        </m:sSubPr>
                                        <m:e>
                                          <m:r>
                                            <m:rPr>
                                              <m:sty m:val="p"/>
                                            </m:rPr>
                                            <a:rPr lang="es-MX">
                                              <a:solidFill>
                                                <a:schemeClr val="bg1"/>
                                              </a:solidFill>
                                              <a:latin typeface="Cambria Math" panose="02040503050406030204" pitchFamily="18" charset="0"/>
                                            </a:rPr>
                                            <m:t>Σ</m:t>
                                          </m:r>
                                        </m:e>
                                        <m:sub>
                                          <m:r>
                                            <a:rPr lang="es-MX" i="1">
                                              <a:solidFill>
                                                <a:schemeClr val="bg1"/>
                                              </a:solidFill>
                                              <a:latin typeface="Cambria Math" panose="02040503050406030204" pitchFamily="18" charset="0"/>
                                            </a:rPr>
                                            <m:t>2</m:t>
                                          </m:r>
                                        </m:sub>
                                      </m:sSub>
                                    </m:e>
                                  </m:rad>
                                  <m:r>
                                    <a:rPr lang="es-MX" b="0" i="1" smtClean="0">
                                      <a:solidFill>
                                        <a:schemeClr val="bg1"/>
                                      </a:solidFill>
                                      <a:latin typeface="Cambria Math" panose="02040503050406030204" pitchFamily="18" charset="0"/>
                                    </a:rPr>
                                    <m:t> </m:t>
                                  </m:r>
                                </m:den>
                              </m:f>
                            </m:e>
                          </m:d>
                        </m:e>
                      </m:func>
                    </m:oMath>
                  </m:oMathPara>
                </a14:m>
                <a:endParaRPr lang="es-MX" dirty="0">
                  <a:solidFill>
                    <a:schemeClr val="bg1"/>
                  </a:solidFill>
                </a:endParaRPr>
              </a:p>
            </p:txBody>
          </p:sp>
        </mc:Choice>
        <mc:Fallback xmlns="">
          <p:sp>
            <p:nvSpPr>
              <p:cNvPr id="28" name="CuadroTexto 27">
                <a:extLst>
                  <a:ext uri="{FF2B5EF4-FFF2-40B4-BE49-F238E27FC236}">
                    <a16:creationId xmlns:a16="http://schemas.microsoft.com/office/drawing/2014/main" id="{833CFEA7-9C6D-378A-6BD4-FB32B9C78CA4}"/>
                  </a:ext>
                </a:extLst>
              </p:cNvPr>
              <p:cNvSpPr txBox="1">
                <a:spLocks noRot="1" noChangeAspect="1" noMove="1" noResize="1" noEditPoints="1" noAdjustHandles="1" noChangeArrowheads="1" noChangeShapeType="1" noTextEdit="1"/>
              </p:cNvSpPr>
              <p:nvPr/>
            </p:nvSpPr>
            <p:spPr>
              <a:xfrm>
                <a:off x="3085967" y="1965934"/>
                <a:ext cx="4544321" cy="556819"/>
              </a:xfrm>
              <a:prstGeom prst="rect">
                <a:avLst/>
              </a:prstGeom>
              <a:blipFill>
                <a:blip r:embed="rId4"/>
                <a:stretch>
                  <a:fillRect r="-442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FE95B3FC-05FC-04FE-1FB3-D48742237551}"/>
                  </a:ext>
                </a:extLst>
              </p:cNvPr>
              <p:cNvSpPr txBox="1"/>
              <p:nvPr/>
            </p:nvSpPr>
            <p:spPr>
              <a:xfrm>
                <a:off x="7286261" y="3773290"/>
                <a:ext cx="4121769" cy="484043"/>
              </a:xfrm>
              <a:prstGeom prst="rect">
                <a:avLst/>
              </a:prstGeom>
              <a:noFill/>
            </p:spPr>
            <p:txBody>
              <a:bodyPr wrap="none" lIns="0" tIns="0" rIns="0" bIns="0" rtlCol="0">
                <a:spAutoFit/>
              </a:bodyPr>
              <a:lstStyle/>
              <a:p>
                <a14:m>
                  <m:oMath xmlns:m="http://schemas.openxmlformats.org/officeDocument/2006/math">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𝐷</m:t>
                        </m:r>
                      </m:e>
                      <m:sub>
                        <m:r>
                          <a:rPr lang="es-MX" b="0" i="1" smtClean="0">
                            <a:solidFill>
                              <a:schemeClr val="bg1"/>
                            </a:solidFill>
                            <a:latin typeface="Cambria Math" panose="02040503050406030204" pitchFamily="18" charset="0"/>
                          </a:rPr>
                          <m:t>𝑊</m:t>
                        </m:r>
                      </m:sub>
                    </m:sSub>
                    <m:r>
                      <a:rPr lang="es-MX" b="0" i="1" smtClean="0">
                        <a:solidFill>
                          <a:schemeClr val="bg1"/>
                        </a:solidFill>
                        <a:latin typeface="Cambria Math" panose="02040503050406030204" pitchFamily="18" charset="0"/>
                      </a:rPr>
                      <m:t>=</m:t>
                    </m:r>
                    <m:sSup>
                      <m:sSupPr>
                        <m:ctrlPr>
                          <a:rPr lang="es-MX" b="0" i="1" smtClean="0">
                            <a:solidFill>
                              <a:schemeClr val="bg1"/>
                            </a:solidFill>
                            <a:latin typeface="Cambria Math" panose="02040503050406030204" pitchFamily="18" charset="0"/>
                          </a:rPr>
                        </m:ctrlPr>
                      </m:sSupPr>
                      <m:e>
                        <m:d>
                          <m:dPr>
                            <m:begChr m:val="|"/>
                            <m:endChr m:val="|"/>
                            <m:ctrlPr>
                              <a:rPr lang="es-MX" b="0" i="1" smtClean="0">
                                <a:solidFill>
                                  <a:schemeClr val="bg1"/>
                                </a:solidFill>
                                <a:latin typeface="Cambria Math" panose="02040503050406030204" pitchFamily="18" charset="0"/>
                              </a:rPr>
                            </m:ctrlPr>
                          </m:dPr>
                          <m:e>
                            <m:d>
                              <m:dPr>
                                <m:begChr m:val="|"/>
                                <m:endChr m:val="|"/>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𝑚</m:t>
                                    </m:r>
                                  </m:e>
                                  <m:sub>
                                    <m:r>
                                      <a:rPr lang="es-MX" b="0" i="1" smtClean="0">
                                        <a:solidFill>
                                          <a:schemeClr val="bg1"/>
                                        </a:solidFill>
                                        <a:latin typeface="Cambria Math" panose="02040503050406030204" pitchFamily="18" charset="0"/>
                                      </a:rPr>
                                      <m:t>1</m:t>
                                    </m:r>
                                  </m:sub>
                                </m:sSub>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𝑚</m:t>
                                    </m:r>
                                  </m:e>
                                  <m:sub>
                                    <m:r>
                                      <a:rPr lang="es-MX" b="0" i="1" smtClean="0">
                                        <a:solidFill>
                                          <a:schemeClr val="bg1"/>
                                        </a:solidFill>
                                        <a:latin typeface="Cambria Math" panose="02040503050406030204" pitchFamily="18" charset="0"/>
                                      </a:rPr>
                                      <m:t>2</m:t>
                                    </m:r>
                                  </m:sub>
                                </m:sSub>
                              </m:e>
                            </m:d>
                          </m:e>
                        </m:d>
                      </m:e>
                      <m:sup>
                        <m:r>
                          <a:rPr lang="es-MX" b="0" i="1" smtClean="0">
                            <a:solidFill>
                              <a:schemeClr val="bg1"/>
                            </a:solidFill>
                            <a:latin typeface="Cambria Math" panose="02040503050406030204" pitchFamily="18" charset="0"/>
                          </a:rPr>
                          <m:t>2</m:t>
                        </m:r>
                      </m:sup>
                    </m:sSup>
                    <m:r>
                      <a:rPr lang="es-MX" b="0" i="1" smtClean="0">
                        <a:solidFill>
                          <a:schemeClr val="bg1"/>
                        </a:solidFill>
                        <a:latin typeface="Cambria Math" panose="02040503050406030204" pitchFamily="18" charset="0"/>
                      </a:rPr>
                      <m:t>+</m:t>
                    </m:r>
                    <m:r>
                      <a:rPr lang="es-MX" b="0" i="1" smtClean="0">
                        <a:solidFill>
                          <a:schemeClr val="bg1"/>
                        </a:solidFill>
                        <a:latin typeface="Cambria Math" panose="02040503050406030204" pitchFamily="18" charset="0"/>
                      </a:rPr>
                      <m:t>𝑡𝑟𝑎𝑐𝑒</m:t>
                    </m:r>
                    <m:d>
                      <m:dPr>
                        <m:ctrlPr>
                          <a:rPr lang="es-MX" b="0" i="1" smtClean="0">
                            <a:solidFill>
                              <a:schemeClr val="bg1"/>
                            </a:solidFill>
                            <a:latin typeface="Cambria Math" panose="02040503050406030204" pitchFamily="18" charset="0"/>
                          </a:rPr>
                        </m:ctrlPr>
                      </m:dPr>
                      <m:e>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1</m:t>
                            </m:r>
                          </m:sub>
                        </m:sSub>
                        <m:r>
                          <a:rPr lang="es-MX" b="0" i="1" smtClean="0">
                            <a:solidFill>
                              <a:schemeClr val="bg1"/>
                            </a:solidFill>
                            <a:latin typeface="Cambria Math" panose="02040503050406030204" pitchFamily="18" charset="0"/>
                          </a:rPr>
                          <m:t>+</m:t>
                        </m:r>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Sub>
                        <m:r>
                          <a:rPr lang="es-MX" b="0" i="1" smtClean="0">
                            <a:solidFill>
                              <a:schemeClr val="bg1"/>
                            </a:solidFill>
                            <a:latin typeface="Cambria Math" panose="02040503050406030204" pitchFamily="18" charset="0"/>
                          </a:rPr>
                          <m:t>−2</m:t>
                        </m:r>
                        <m:sSup>
                          <m:sSupPr>
                            <m:ctrlPr>
                              <a:rPr lang="es-MX" b="0" i="1" smtClean="0">
                                <a:solidFill>
                                  <a:schemeClr val="bg1"/>
                                </a:solidFill>
                                <a:latin typeface="Cambria Math" panose="02040503050406030204" pitchFamily="18" charset="0"/>
                              </a:rPr>
                            </m:ctrlPr>
                          </m:sSupPr>
                          <m:e>
                            <m:d>
                              <m:dPr>
                                <m:ctrlPr>
                                  <a:rPr lang="es-MX" b="0" i="1" smtClean="0">
                                    <a:solidFill>
                                      <a:schemeClr val="bg1"/>
                                    </a:solidFill>
                                    <a:latin typeface="Cambria Math" panose="02040503050406030204" pitchFamily="18" charset="0"/>
                                  </a:rPr>
                                </m:ctrlPr>
                              </m:dPr>
                              <m:e>
                                <m:sSubSup>
                                  <m:sSubSupPr>
                                    <m:ctrlPr>
                                      <a:rPr lang="es-MX" b="0" i="1" smtClean="0">
                                        <a:solidFill>
                                          <a:schemeClr val="bg1"/>
                                        </a:solidFill>
                                        <a:latin typeface="Cambria Math" panose="02040503050406030204" pitchFamily="18" charset="0"/>
                                      </a:rPr>
                                    </m:ctrlPr>
                                  </m:sSubSup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bSup>
                                <m:sSub>
                                  <m:sSubPr>
                                    <m:ctrlPr>
                                      <a:rPr lang="es-MX" b="0" i="1" smtClean="0">
                                        <a:solidFill>
                                          <a:schemeClr val="bg1"/>
                                        </a:solidFill>
                                        <a:latin typeface="Cambria Math" panose="02040503050406030204" pitchFamily="18" charset="0"/>
                                      </a:rPr>
                                    </m:ctrlPr>
                                  </m:sSub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1</m:t>
                                    </m:r>
                                  </m:sub>
                                </m:sSub>
                                <m:sSubSup>
                                  <m:sSubSupPr>
                                    <m:ctrlPr>
                                      <a:rPr lang="es-MX" b="0" i="1" smtClean="0">
                                        <a:solidFill>
                                          <a:schemeClr val="bg1"/>
                                        </a:solidFill>
                                        <a:latin typeface="Cambria Math" panose="02040503050406030204" pitchFamily="18" charset="0"/>
                                      </a:rPr>
                                    </m:ctrlPr>
                                  </m:sSubSupPr>
                                  <m:e>
                                    <m:r>
                                      <a:rPr lang="es-MX" b="0" i="1" smtClean="0">
                                        <a:solidFill>
                                          <a:schemeClr val="bg1"/>
                                        </a:solidFill>
                                        <a:latin typeface="Cambria Math" panose="02040503050406030204" pitchFamily="18" charset="0"/>
                                      </a:rPr>
                                      <m:t>𝐶</m:t>
                                    </m:r>
                                  </m:e>
                                  <m:sub>
                                    <m:r>
                                      <a:rPr lang="es-MX" b="0" i="1" smtClean="0">
                                        <a:solidFill>
                                          <a:schemeClr val="bg1"/>
                                        </a:solidFill>
                                        <a:latin typeface="Cambria Math" panose="02040503050406030204" pitchFamily="18" charset="0"/>
                                      </a:rPr>
                                      <m:t>2</m:t>
                                    </m:r>
                                  </m:sub>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bSup>
                              </m:e>
                            </m:d>
                          </m:e>
                          <m:sup>
                            <m:f>
                              <m:fPr>
                                <m:ctrlPr>
                                  <a:rPr lang="es-MX" b="0" i="1" smtClean="0">
                                    <a:solidFill>
                                      <a:schemeClr val="bg1"/>
                                    </a:solidFill>
                                    <a:latin typeface="Cambria Math" panose="02040503050406030204" pitchFamily="18" charset="0"/>
                                  </a:rPr>
                                </m:ctrlPr>
                              </m:fPr>
                              <m:num>
                                <m:r>
                                  <a:rPr lang="es-MX" b="0" i="1" smtClean="0">
                                    <a:solidFill>
                                      <a:schemeClr val="bg1"/>
                                    </a:solidFill>
                                    <a:latin typeface="Cambria Math" panose="02040503050406030204" pitchFamily="18" charset="0"/>
                                  </a:rPr>
                                  <m:t>1</m:t>
                                </m:r>
                              </m:num>
                              <m:den>
                                <m:r>
                                  <a:rPr lang="es-MX" b="0" i="1" smtClean="0">
                                    <a:solidFill>
                                      <a:schemeClr val="bg1"/>
                                    </a:solidFill>
                                    <a:latin typeface="Cambria Math" panose="02040503050406030204" pitchFamily="18" charset="0"/>
                                  </a:rPr>
                                  <m:t>2</m:t>
                                </m:r>
                              </m:den>
                            </m:f>
                          </m:sup>
                        </m:sSup>
                      </m:e>
                    </m:d>
                  </m:oMath>
                </a14:m>
                <a:r>
                  <a:rPr lang="es-MX" dirty="0"/>
                  <a:t> </a:t>
                </a:r>
              </a:p>
            </p:txBody>
          </p:sp>
        </mc:Choice>
        <mc:Fallback xmlns="">
          <p:sp>
            <p:nvSpPr>
              <p:cNvPr id="29" name="CuadroTexto 28">
                <a:extLst>
                  <a:ext uri="{FF2B5EF4-FFF2-40B4-BE49-F238E27FC236}">
                    <a16:creationId xmlns:a16="http://schemas.microsoft.com/office/drawing/2014/main" id="{FE95B3FC-05FC-04FE-1FB3-D48742237551}"/>
                  </a:ext>
                </a:extLst>
              </p:cNvPr>
              <p:cNvSpPr txBox="1">
                <a:spLocks noRot="1" noChangeAspect="1" noMove="1" noResize="1" noEditPoints="1" noAdjustHandles="1" noChangeArrowheads="1" noChangeShapeType="1" noTextEdit="1"/>
              </p:cNvSpPr>
              <p:nvPr/>
            </p:nvSpPr>
            <p:spPr>
              <a:xfrm>
                <a:off x="7286261" y="3773290"/>
                <a:ext cx="4121769" cy="484043"/>
              </a:xfrm>
              <a:prstGeom prst="rect">
                <a:avLst/>
              </a:prstGeom>
              <a:blipFill>
                <a:blip r:embed="rId5"/>
                <a:stretch>
                  <a:fillRect/>
                </a:stretch>
              </a:blipFill>
            </p:spPr>
            <p:txBody>
              <a:bodyPr/>
              <a:lstStyle/>
              <a:p>
                <a:r>
                  <a:rPr lang="es-MX">
                    <a:noFill/>
                  </a:rPr>
                  <a:t> </a:t>
                </a:r>
              </a:p>
            </p:txBody>
          </p:sp>
        </mc:Fallback>
      </mc:AlternateContent>
      <p:sp>
        <p:nvSpPr>
          <p:cNvPr id="32" name="CuadroTexto 31">
            <a:extLst>
              <a:ext uri="{FF2B5EF4-FFF2-40B4-BE49-F238E27FC236}">
                <a16:creationId xmlns:a16="http://schemas.microsoft.com/office/drawing/2014/main" id="{48872C89-F122-7060-8B66-34252A801AAC}"/>
              </a:ext>
            </a:extLst>
          </p:cNvPr>
          <p:cNvSpPr txBox="1"/>
          <p:nvPr/>
        </p:nvSpPr>
        <p:spPr>
          <a:xfrm>
            <a:off x="3263556" y="5373022"/>
            <a:ext cx="3070236" cy="954107"/>
          </a:xfrm>
          <a:prstGeom prst="rect">
            <a:avLst/>
          </a:prstGeom>
          <a:noFill/>
        </p:spPr>
        <p:txBody>
          <a:bodyPr wrap="square">
            <a:spAutoFit/>
          </a:bodyPr>
          <a:lstStyle/>
          <a:p>
            <a:pPr algn="just"/>
            <a:r>
              <a:rPr lang="es-MX" dirty="0">
                <a:solidFill>
                  <a:schemeClr val="bg1"/>
                </a:solidFill>
                <a:latin typeface="Montserrat Light" panose="00000400000000000000" pitchFamily="2" charset="0"/>
              </a:rPr>
              <a:t>Se basa en la medida de las áreas solapadas bajo las curvas de probabilidad de las dos distribuciones.</a:t>
            </a:r>
            <a:endParaRPr lang="es-MX" dirty="0"/>
          </a:p>
        </p:txBody>
      </p:sp>
      <p:sp>
        <p:nvSpPr>
          <p:cNvPr id="36" name="CuadroTexto 35">
            <a:extLst>
              <a:ext uri="{FF2B5EF4-FFF2-40B4-BE49-F238E27FC236}">
                <a16:creationId xmlns:a16="http://schemas.microsoft.com/office/drawing/2014/main" id="{72A0660D-0E9B-8334-9EC6-FEB167537CB5}"/>
              </a:ext>
            </a:extLst>
          </p:cNvPr>
          <p:cNvSpPr txBox="1"/>
          <p:nvPr/>
        </p:nvSpPr>
        <p:spPr>
          <a:xfrm>
            <a:off x="6917737" y="3381453"/>
            <a:ext cx="4858816" cy="523220"/>
          </a:xfrm>
          <a:prstGeom prst="rect">
            <a:avLst/>
          </a:prstGeom>
          <a:noFill/>
        </p:spPr>
        <p:txBody>
          <a:bodyPr wrap="square">
            <a:spAutoFit/>
          </a:bodyPr>
          <a:lstStyle/>
          <a:p>
            <a:r>
              <a:rPr lang="es-MX" dirty="0">
                <a:solidFill>
                  <a:schemeClr val="bg1"/>
                </a:solidFill>
                <a:latin typeface="Montserrat Light" panose="00000400000000000000" pitchFamily="2" charset="0"/>
              </a:rPr>
              <a:t>Mide el "coste" mínimo necesario para transformar una distribución de probabilidad en otra.</a:t>
            </a:r>
            <a:endParaRPr lang="es-MX" dirty="0"/>
          </a:p>
        </p:txBody>
      </p:sp>
    </p:spTree>
    <p:extLst>
      <p:ext uri="{BB962C8B-B14F-4D97-AF65-F5344CB8AC3E}">
        <p14:creationId xmlns:p14="http://schemas.microsoft.com/office/powerpoint/2010/main" val="259053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14B5-5EC8-9D53-9498-EC81B49F4244}"/>
            </a:ext>
          </a:extLst>
        </p:cNvPr>
        <p:cNvGrpSpPr/>
        <p:nvPr/>
      </p:nvGrpSpPr>
      <p:grpSpPr>
        <a:xfrm>
          <a:off x="0" y="0"/>
          <a:ext cx="0" cy="0"/>
          <a:chOff x="0" y="0"/>
          <a:chExt cx="0" cy="0"/>
        </a:xfrm>
      </p:grpSpPr>
      <p:sp>
        <p:nvSpPr>
          <p:cNvPr id="18" name="Flecha: cheurón 17">
            <a:extLst>
              <a:ext uri="{FF2B5EF4-FFF2-40B4-BE49-F238E27FC236}">
                <a16:creationId xmlns:a16="http://schemas.microsoft.com/office/drawing/2014/main" id="{6419745D-CF0E-A8B1-5460-4F66468E66FC}"/>
              </a:ext>
            </a:extLst>
          </p:cNvPr>
          <p:cNvSpPr/>
          <p:nvPr/>
        </p:nvSpPr>
        <p:spPr>
          <a:xfrm>
            <a:off x="2454810" y="2955737"/>
            <a:ext cx="7282379" cy="946526"/>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5" name="Flecha: cheurón 4">
            <a:extLst>
              <a:ext uri="{FF2B5EF4-FFF2-40B4-BE49-F238E27FC236}">
                <a16:creationId xmlns:a16="http://schemas.microsoft.com/office/drawing/2014/main" id="{6A978B34-944B-1B45-F56E-43744871D08F}"/>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EE328905-74B6-0D68-E39A-7E841A294791}"/>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4C0771D9-4F57-6BE0-AF3E-9EB05CEF5B33}"/>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133985C4-506E-4F89-2659-BAC597703593}"/>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CC3774E5-4F6A-6CD3-E27D-060D99F20632}"/>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5AB37999-FF81-3F9E-EEA6-60749AECE17E}"/>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9D658894-B569-1DD4-2163-6168F26651FA}"/>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10E958D8-308F-9A55-7BEE-35D499A4EB95}"/>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E0FAE6E3-9AB3-41C7-7C0B-CB9036E758F1}"/>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CFFD8B8F-76F9-40D4-1DAB-C4F9EA61A825}"/>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94D4DD4D-5511-704E-B07A-74018DB7C77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25F589B1-A82C-B3A2-5527-6EAC28FC66E9}"/>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CuadroTexto 16">
            <a:extLst>
              <a:ext uri="{FF2B5EF4-FFF2-40B4-BE49-F238E27FC236}">
                <a16:creationId xmlns:a16="http://schemas.microsoft.com/office/drawing/2014/main" id="{AA3DF128-79A2-8B77-B2C5-83297BB9C118}"/>
              </a:ext>
            </a:extLst>
          </p:cNvPr>
          <p:cNvSpPr txBox="1"/>
          <p:nvPr/>
        </p:nvSpPr>
        <p:spPr>
          <a:xfrm>
            <a:off x="1292024" y="3136613"/>
            <a:ext cx="9607951"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Resultados Pasantía</a:t>
            </a:r>
            <a:endParaRPr lang="es-MX" sz="3200" b="1" dirty="0">
              <a:solidFill>
                <a:schemeClr val="bg1"/>
              </a:solidFill>
            </a:endParaRPr>
          </a:p>
        </p:txBody>
      </p:sp>
    </p:spTree>
    <p:extLst>
      <p:ext uri="{BB962C8B-B14F-4D97-AF65-F5344CB8AC3E}">
        <p14:creationId xmlns:p14="http://schemas.microsoft.com/office/powerpoint/2010/main" val="171894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DBFA3B5D-EA97-DE9F-84C6-DE2ADE96080A}"/>
              </a:ext>
            </a:extLst>
          </p:cNvPr>
          <p:cNvSpPr txBox="1"/>
          <p:nvPr/>
        </p:nvSpPr>
        <p:spPr>
          <a:xfrm rot="16200000">
            <a:off x="-325458" y="2205762"/>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INTERICTAL</a:t>
            </a:r>
            <a:endParaRPr lang="es-MX" sz="1200" dirty="0">
              <a:solidFill>
                <a:schemeClr val="tx1"/>
              </a:solidFill>
            </a:endParaRPr>
          </a:p>
        </p:txBody>
      </p:sp>
      <p:sp>
        <p:nvSpPr>
          <p:cNvPr id="32" name="CuadroTexto 31">
            <a:extLst>
              <a:ext uri="{FF2B5EF4-FFF2-40B4-BE49-F238E27FC236}">
                <a16:creationId xmlns:a16="http://schemas.microsoft.com/office/drawing/2014/main" id="{610AC416-D131-245E-008E-FF5034585572}"/>
              </a:ext>
            </a:extLst>
          </p:cNvPr>
          <p:cNvSpPr txBox="1"/>
          <p:nvPr/>
        </p:nvSpPr>
        <p:spPr>
          <a:xfrm rot="16200000">
            <a:off x="-325458" y="5051798"/>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PREICTAL</a:t>
            </a:r>
            <a:endParaRPr lang="es-MX" sz="1200" dirty="0">
              <a:solidFill>
                <a:schemeClr val="tx1"/>
              </a:solidFill>
            </a:endParaRPr>
          </a:p>
        </p:txBody>
      </p:sp>
      <p:pic>
        <p:nvPicPr>
          <p:cNvPr id="3" name="Imagen 2">
            <a:extLst>
              <a:ext uri="{FF2B5EF4-FFF2-40B4-BE49-F238E27FC236}">
                <a16:creationId xmlns:a16="http://schemas.microsoft.com/office/drawing/2014/main" id="{A8D9081B-4EDC-B5B5-A566-0C22999C0111}"/>
              </a:ext>
            </a:extLst>
          </p:cNvPr>
          <p:cNvPicPr>
            <a:picLocks noChangeAspect="1"/>
          </p:cNvPicPr>
          <p:nvPr/>
        </p:nvPicPr>
        <p:blipFill>
          <a:blip r:embed="rId2"/>
          <a:stretch>
            <a:fillRect/>
          </a:stretch>
        </p:blipFill>
        <p:spPr>
          <a:xfrm>
            <a:off x="927031" y="3821992"/>
            <a:ext cx="2846368" cy="2957351"/>
          </a:xfrm>
          <a:prstGeom prst="rect">
            <a:avLst/>
          </a:prstGeom>
        </p:spPr>
      </p:pic>
      <p:pic>
        <p:nvPicPr>
          <p:cNvPr id="18" name="Imagen 17">
            <a:extLst>
              <a:ext uri="{FF2B5EF4-FFF2-40B4-BE49-F238E27FC236}">
                <a16:creationId xmlns:a16="http://schemas.microsoft.com/office/drawing/2014/main" id="{A29FA259-C816-A3DE-CE1B-46C777EF25D9}"/>
              </a:ext>
            </a:extLst>
          </p:cNvPr>
          <p:cNvPicPr>
            <a:picLocks noChangeAspect="1"/>
          </p:cNvPicPr>
          <p:nvPr/>
        </p:nvPicPr>
        <p:blipFill>
          <a:blip r:embed="rId3"/>
          <a:stretch>
            <a:fillRect/>
          </a:stretch>
        </p:blipFill>
        <p:spPr>
          <a:xfrm>
            <a:off x="927031" y="852578"/>
            <a:ext cx="2846367" cy="2957350"/>
          </a:xfrm>
          <a:prstGeom prst="rect">
            <a:avLst/>
          </a:prstGeom>
        </p:spPr>
      </p:pic>
      <p:sp>
        <p:nvSpPr>
          <p:cNvPr id="62" name="Elipse 61">
            <a:extLst>
              <a:ext uri="{FF2B5EF4-FFF2-40B4-BE49-F238E27FC236}">
                <a16:creationId xmlns:a16="http://schemas.microsoft.com/office/drawing/2014/main" id="{D1383F28-B829-75E7-1479-CB07104A6B46}"/>
              </a:ext>
            </a:extLst>
          </p:cNvPr>
          <p:cNvSpPr>
            <a:spLocks noChangeAspect="1"/>
          </p:cNvSpPr>
          <p:nvPr/>
        </p:nvSpPr>
        <p:spPr>
          <a:xfrm>
            <a:off x="440757" y="2883195"/>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Elipse 62">
            <a:extLst>
              <a:ext uri="{FF2B5EF4-FFF2-40B4-BE49-F238E27FC236}">
                <a16:creationId xmlns:a16="http://schemas.microsoft.com/office/drawing/2014/main" id="{4BEF35FA-8729-C99B-0926-C58F9FCE7BE2}"/>
              </a:ext>
            </a:extLst>
          </p:cNvPr>
          <p:cNvSpPr>
            <a:spLocks noChangeAspect="1"/>
          </p:cNvSpPr>
          <p:nvPr/>
        </p:nvSpPr>
        <p:spPr>
          <a:xfrm>
            <a:off x="440756" y="563540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E1777F25-9759-2490-1BC0-09B3543F0433}"/>
              </a:ext>
            </a:extLst>
          </p:cNvPr>
          <p:cNvPicPr>
            <a:picLocks noChangeAspect="1"/>
          </p:cNvPicPr>
          <p:nvPr/>
        </p:nvPicPr>
        <p:blipFill>
          <a:blip r:embed="rId4"/>
          <a:stretch>
            <a:fillRect/>
          </a:stretch>
        </p:blipFill>
        <p:spPr>
          <a:xfrm>
            <a:off x="5346891" y="1578199"/>
            <a:ext cx="6143424" cy="4644801"/>
          </a:xfrm>
          <a:prstGeom prst="rect">
            <a:avLst/>
          </a:prstGeom>
        </p:spPr>
      </p:pic>
      <p:sp>
        <p:nvSpPr>
          <p:cNvPr id="12" name="CuadroTexto 11">
            <a:extLst>
              <a:ext uri="{FF2B5EF4-FFF2-40B4-BE49-F238E27FC236}">
                <a16:creationId xmlns:a16="http://schemas.microsoft.com/office/drawing/2014/main" id="{4ABDDB72-15EE-071F-4D96-AC60C22D9F40}"/>
              </a:ext>
            </a:extLst>
          </p:cNvPr>
          <p:cNvSpPr txBox="1"/>
          <p:nvPr/>
        </p:nvSpPr>
        <p:spPr>
          <a:xfrm>
            <a:off x="6742201" y="991514"/>
            <a:ext cx="3050726" cy="461665"/>
          </a:xfrm>
          <a:prstGeom prst="rect">
            <a:avLst/>
          </a:prstGeom>
          <a:noFill/>
        </p:spPr>
        <p:txBody>
          <a:bodyPr wrap="square">
            <a:spAutoFit/>
          </a:bodyPr>
          <a:lstStyle/>
          <a:p>
            <a:pPr algn="ctr"/>
            <a:r>
              <a:rPr lang="es-MX" sz="2400" b="1" dirty="0" err="1">
                <a:solidFill>
                  <a:schemeClr val="tx1"/>
                </a:solidFill>
                <a:latin typeface="Montserrat Light" panose="00000400000000000000" pitchFamily="2" charset="0"/>
              </a:rPr>
              <a:t>Creation</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of</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graphs</a:t>
            </a:r>
            <a:endParaRPr lang="es-MX" sz="2400" dirty="0"/>
          </a:p>
        </p:txBody>
      </p:sp>
      <p:sp>
        <p:nvSpPr>
          <p:cNvPr id="10" name="Flecha: cheurón 9">
            <a:extLst>
              <a:ext uri="{FF2B5EF4-FFF2-40B4-BE49-F238E27FC236}">
                <a16:creationId xmlns:a16="http://schemas.microsoft.com/office/drawing/2014/main" id="{A1C4C49C-BD36-9B91-D6BA-5858282776FC}"/>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A521B849-36DA-DF4B-8369-3D6BE1123052}"/>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E03D00F3-24E0-1AAD-7852-8288B02E258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43FBB65B-C1DD-9E95-42E4-10E8C829D2B4}"/>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Flecha: cheurón 14">
            <a:extLst>
              <a:ext uri="{FF2B5EF4-FFF2-40B4-BE49-F238E27FC236}">
                <a16:creationId xmlns:a16="http://schemas.microsoft.com/office/drawing/2014/main" id="{D9159F90-69C4-3E44-C593-35913C2FB4CF}"/>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6" name="CuadroTexto 15">
            <a:extLst>
              <a:ext uri="{FF2B5EF4-FFF2-40B4-BE49-F238E27FC236}">
                <a16:creationId xmlns:a16="http://schemas.microsoft.com/office/drawing/2014/main" id="{1BD05350-6410-76DB-094E-E622DBFF0ED2}"/>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7" name="CuadroTexto 16">
            <a:extLst>
              <a:ext uri="{FF2B5EF4-FFF2-40B4-BE49-F238E27FC236}">
                <a16:creationId xmlns:a16="http://schemas.microsoft.com/office/drawing/2014/main" id="{A6BE640C-4EFE-A478-EFCB-A79BDF7B88B5}"/>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3" name="CuadroTexto 32">
            <a:extLst>
              <a:ext uri="{FF2B5EF4-FFF2-40B4-BE49-F238E27FC236}">
                <a16:creationId xmlns:a16="http://schemas.microsoft.com/office/drawing/2014/main" id="{1A120D09-E2C0-888D-56B2-6FDBA327459F}"/>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4" name="CuadroTexto 33">
            <a:extLst>
              <a:ext uri="{FF2B5EF4-FFF2-40B4-BE49-F238E27FC236}">
                <a16:creationId xmlns:a16="http://schemas.microsoft.com/office/drawing/2014/main" id="{268E6BEF-E152-8258-D68E-D0C9BEE8ADE1}"/>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5" name="CuadroTexto 34">
            <a:extLst>
              <a:ext uri="{FF2B5EF4-FFF2-40B4-BE49-F238E27FC236}">
                <a16:creationId xmlns:a16="http://schemas.microsoft.com/office/drawing/2014/main" id="{65F75B4F-9896-5CA6-FD4D-D21FF48B1DA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6" name="Flecha: cheurón 35">
            <a:extLst>
              <a:ext uri="{FF2B5EF4-FFF2-40B4-BE49-F238E27FC236}">
                <a16:creationId xmlns:a16="http://schemas.microsoft.com/office/drawing/2014/main" id="{2AB492EC-6A79-9A8B-A82D-B66716DDE369}"/>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Flecha: cheurón 36">
            <a:extLst>
              <a:ext uri="{FF2B5EF4-FFF2-40B4-BE49-F238E27FC236}">
                <a16:creationId xmlns:a16="http://schemas.microsoft.com/office/drawing/2014/main" id="{0386D46F-F1E6-1CCA-8868-C2C7832D6C94}"/>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6679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DBFA3B5D-EA97-DE9F-84C6-DE2ADE96080A}"/>
              </a:ext>
            </a:extLst>
          </p:cNvPr>
          <p:cNvSpPr txBox="1"/>
          <p:nvPr/>
        </p:nvSpPr>
        <p:spPr>
          <a:xfrm rot="16200000">
            <a:off x="-325458" y="2205762"/>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INTERICTAL</a:t>
            </a:r>
            <a:endParaRPr lang="es-MX" sz="1200" dirty="0">
              <a:solidFill>
                <a:schemeClr val="tx1"/>
              </a:solidFill>
            </a:endParaRPr>
          </a:p>
        </p:txBody>
      </p:sp>
      <p:sp>
        <p:nvSpPr>
          <p:cNvPr id="32" name="CuadroTexto 31">
            <a:extLst>
              <a:ext uri="{FF2B5EF4-FFF2-40B4-BE49-F238E27FC236}">
                <a16:creationId xmlns:a16="http://schemas.microsoft.com/office/drawing/2014/main" id="{610AC416-D131-245E-008E-FF5034585572}"/>
              </a:ext>
            </a:extLst>
          </p:cNvPr>
          <p:cNvSpPr txBox="1"/>
          <p:nvPr/>
        </p:nvSpPr>
        <p:spPr>
          <a:xfrm rot="16200000">
            <a:off x="-325458" y="5051798"/>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PREICTAL</a:t>
            </a:r>
            <a:endParaRPr lang="es-MX" sz="1200" dirty="0">
              <a:solidFill>
                <a:schemeClr val="tx1"/>
              </a:solidFill>
            </a:endParaRPr>
          </a:p>
        </p:txBody>
      </p:sp>
      <p:pic>
        <p:nvPicPr>
          <p:cNvPr id="3" name="Imagen 2">
            <a:extLst>
              <a:ext uri="{FF2B5EF4-FFF2-40B4-BE49-F238E27FC236}">
                <a16:creationId xmlns:a16="http://schemas.microsoft.com/office/drawing/2014/main" id="{A8D9081B-4EDC-B5B5-A566-0C22999C0111}"/>
              </a:ext>
            </a:extLst>
          </p:cNvPr>
          <p:cNvPicPr>
            <a:picLocks noChangeAspect="1"/>
          </p:cNvPicPr>
          <p:nvPr/>
        </p:nvPicPr>
        <p:blipFill>
          <a:blip r:embed="rId2"/>
          <a:stretch>
            <a:fillRect/>
          </a:stretch>
        </p:blipFill>
        <p:spPr>
          <a:xfrm>
            <a:off x="927031" y="3821992"/>
            <a:ext cx="2846368" cy="2957351"/>
          </a:xfrm>
          <a:prstGeom prst="rect">
            <a:avLst/>
          </a:prstGeom>
        </p:spPr>
      </p:pic>
      <p:pic>
        <p:nvPicPr>
          <p:cNvPr id="18" name="Imagen 17">
            <a:extLst>
              <a:ext uri="{FF2B5EF4-FFF2-40B4-BE49-F238E27FC236}">
                <a16:creationId xmlns:a16="http://schemas.microsoft.com/office/drawing/2014/main" id="{A29FA259-C816-A3DE-CE1B-46C777EF25D9}"/>
              </a:ext>
            </a:extLst>
          </p:cNvPr>
          <p:cNvPicPr>
            <a:picLocks noChangeAspect="1"/>
          </p:cNvPicPr>
          <p:nvPr/>
        </p:nvPicPr>
        <p:blipFill>
          <a:blip r:embed="rId3"/>
          <a:stretch>
            <a:fillRect/>
          </a:stretch>
        </p:blipFill>
        <p:spPr>
          <a:xfrm>
            <a:off x="927031" y="852578"/>
            <a:ext cx="2846367" cy="2957350"/>
          </a:xfrm>
          <a:prstGeom prst="rect">
            <a:avLst/>
          </a:prstGeom>
        </p:spPr>
      </p:pic>
      <p:sp>
        <p:nvSpPr>
          <p:cNvPr id="62" name="Elipse 61">
            <a:extLst>
              <a:ext uri="{FF2B5EF4-FFF2-40B4-BE49-F238E27FC236}">
                <a16:creationId xmlns:a16="http://schemas.microsoft.com/office/drawing/2014/main" id="{D1383F28-B829-75E7-1479-CB07104A6B46}"/>
              </a:ext>
            </a:extLst>
          </p:cNvPr>
          <p:cNvSpPr>
            <a:spLocks noChangeAspect="1"/>
          </p:cNvSpPr>
          <p:nvPr/>
        </p:nvSpPr>
        <p:spPr>
          <a:xfrm>
            <a:off x="440757" y="2883195"/>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Elipse 62">
            <a:extLst>
              <a:ext uri="{FF2B5EF4-FFF2-40B4-BE49-F238E27FC236}">
                <a16:creationId xmlns:a16="http://schemas.microsoft.com/office/drawing/2014/main" id="{4BEF35FA-8729-C99B-0926-C58F9FCE7BE2}"/>
              </a:ext>
            </a:extLst>
          </p:cNvPr>
          <p:cNvSpPr>
            <a:spLocks noChangeAspect="1"/>
          </p:cNvSpPr>
          <p:nvPr/>
        </p:nvSpPr>
        <p:spPr>
          <a:xfrm>
            <a:off x="440756" y="563540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E1777F25-9759-2490-1BC0-09B3543F0433}"/>
              </a:ext>
            </a:extLst>
          </p:cNvPr>
          <p:cNvPicPr>
            <a:picLocks noChangeAspect="1"/>
          </p:cNvPicPr>
          <p:nvPr/>
        </p:nvPicPr>
        <p:blipFill>
          <a:blip r:embed="rId4"/>
          <a:stretch>
            <a:fillRect/>
          </a:stretch>
        </p:blipFill>
        <p:spPr>
          <a:xfrm>
            <a:off x="3980101" y="1362701"/>
            <a:ext cx="3290879" cy="2488104"/>
          </a:xfrm>
          <a:prstGeom prst="rect">
            <a:avLst/>
          </a:prstGeom>
        </p:spPr>
      </p:pic>
      <p:sp>
        <p:nvSpPr>
          <p:cNvPr id="11" name="CuadroTexto 10">
            <a:extLst>
              <a:ext uri="{FF2B5EF4-FFF2-40B4-BE49-F238E27FC236}">
                <a16:creationId xmlns:a16="http://schemas.microsoft.com/office/drawing/2014/main" id="{D7011200-A953-25DF-C7E0-F3EAD91EB42A}"/>
              </a:ext>
            </a:extLst>
          </p:cNvPr>
          <p:cNvSpPr txBox="1"/>
          <p:nvPr/>
        </p:nvSpPr>
        <p:spPr>
          <a:xfrm>
            <a:off x="7898513" y="1474538"/>
            <a:ext cx="3431459" cy="707886"/>
          </a:xfrm>
          <a:prstGeom prst="rect">
            <a:avLst/>
          </a:prstGeom>
          <a:noFill/>
        </p:spPr>
        <p:txBody>
          <a:bodyPr wrap="square">
            <a:spAutoFit/>
          </a:bodyPr>
          <a:lstStyle/>
          <a:p>
            <a:pPr algn="ctr"/>
            <a:r>
              <a:rPr lang="es-MX" sz="2000" b="1" dirty="0">
                <a:solidFill>
                  <a:schemeClr val="tx1"/>
                </a:solidFill>
                <a:latin typeface="Montserrat Light" panose="00000400000000000000" pitchFamily="2" charset="0"/>
              </a:rPr>
              <a:t>and </a:t>
            </a:r>
            <a:r>
              <a:rPr lang="es-MX" sz="2000" b="1" dirty="0" err="1">
                <a:solidFill>
                  <a:schemeClr val="tx1"/>
                </a:solidFill>
                <a:latin typeface="Montserrat Light" panose="00000400000000000000" pitchFamily="2" charset="0"/>
              </a:rPr>
              <a:t>filtering</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by</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spanning</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tree</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with</a:t>
            </a:r>
            <a:r>
              <a:rPr lang="es-MX" sz="2000" b="1" dirty="0">
                <a:solidFill>
                  <a:schemeClr val="tx1"/>
                </a:solidFill>
                <a:latin typeface="Montserrat Light" panose="00000400000000000000" pitchFamily="2" charset="0"/>
              </a:rPr>
              <a:t> mean </a:t>
            </a:r>
            <a:r>
              <a:rPr lang="es-MX" sz="2000" b="1" dirty="0" err="1">
                <a:solidFill>
                  <a:schemeClr val="tx1"/>
                </a:solidFill>
                <a:latin typeface="Montserrat Light" panose="00000400000000000000" pitchFamily="2" charset="0"/>
              </a:rPr>
              <a:t>degree</a:t>
            </a:r>
            <a:r>
              <a:rPr lang="es-MX" sz="2000" b="1" dirty="0">
                <a:solidFill>
                  <a:schemeClr val="tx1"/>
                </a:solidFill>
                <a:latin typeface="Montserrat Light" panose="00000400000000000000" pitchFamily="2" charset="0"/>
              </a:rPr>
              <a:t> 3</a:t>
            </a:r>
            <a:endParaRPr lang="es-MX" sz="2000" dirty="0"/>
          </a:p>
        </p:txBody>
      </p:sp>
      <p:pic>
        <p:nvPicPr>
          <p:cNvPr id="10" name="Imagen 9">
            <a:extLst>
              <a:ext uri="{FF2B5EF4-FFF2-40B4-BE49-F238E27FC236}">
                <a16:creationId xmlns:a16="http://schemas.microsoft.com/office/drawing/2014/main" id="{90BAE76C-77C2-C0E8-02EA-A4BA88B0A0A3}"/>
              </a:ext>
            </a:extLst>
          </p:cNvPr>
          <p:cNvPicPr>
            <a:picLocks noChangeAspect="1"/>
          </p:cNvPicPr>
          <p:nvPr/>
        </p:nvPicPr>
        <p:blipFill>
          <a:blip r:embed="rId5"/>
          <a:stretch>
            <a:fillRect/>
          </a:stretch>
        </p:blipFill>
        <p:spPr>
          <a:xfrm>
            <a:off x="7344803" y="2684206"/>
            <a:ext cx="4823645" cy="3646968"/>
          </a:xfrm>
          <a:prstGeom prst="rect">
            <a:avLst/>
          </a:prstGeom>
        </p:spPr>
      </p:pic>
      <p:sp>
        <p:nvSpPr>
          <p:cNvPr id="12" name="CuadroTexto 11">
            <a:extLst>
              <a:ext uri="{FF2B5EF4-FFF2-40B4-BE49-F238E27FC236}">
                <a16:creationId xmlns:a16="http://schemas.microsoft.com/office/drawing/2014/main" id="{C4FC0B3B-F25C-A146-76D7-512FB16EAA57}"/>
              </a:ext>
            </a:extLst>
          </p:cNvPr>
          <p:cNvSpPr txBox="1"/>
          <p:nvPr/>
        </p:nvSpPr>
        <p:spPr>
          <a:xfrm>
            <a:off x="4100177" y="1006229"/>
            <a:ext cx="3050726" cy="461665"/>
          </a:xfrm>
          <a:prstGeom prst="rect">
            <a:avLst/>
          </a:prstGeom>
          <a:noFill/>
        </p:spPr>
        <p:txBody>
          <a:bodyPr wrap="square">
            <a:spAutoFit/>
          </a:bodyPr>
          <a:lstStyle/>
          <a:p>
            <a:pPr algn="ctr"/>
            <a:r>
              <a:rPr lang="es-MX" sz="2400" b="1" dirty="0" err="1">
                <a:solidFill>
                  <a:schemeClr val="tx1"/>
                </a:solidFill>
                <a:latin typeface="Montserrat Light" panose="00000400000000000000" pitchFamily="2" charset="0"/>
              </a:rPr>
              <a:t>Creation</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of</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graphs</a:t>
            </a:r>
            <a:endParaRPr lang="es-MX" sz="2400" dirty="0"/>
          </a:p>
        </p:txBody>
      </p:sp>
      <p:sp>
        <p:nvSpPr>
          <p:cNvPr id="13" name="Flecha: cheurón 12">
            <a:extLst>
              <a:ext uri="{FF2B5EF4-FFF2-40B4-BE49-F238E27FC236}">
                <a16:creationId xmlns:a16="http://schemas.microsoft.com/office/drawing/2014/main" id="{E93ED3D7-4977-A9E9-E1CE-9968D27A9948}"/>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1388F57D-4CED-3179-71CD-6AAFBE64B5E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Flecha: cheurón 14">
            <a:extLst>
              <a:ext uri="{FF2B5EF4-FFF2-40B4-BE49-F238E27FC236}">
                <a16:creationId xmlns:a16="http://schemas.microsoft.com/office/drawing/2014/main" id="{6CCAFF92-2745-FB02-19CA-2C9DB8DE717E}"/>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6" name="Flecha: cheurón 15">
            <a:extLst>
              <a:ext uri="{FF2B5EF4-FFF2-40B4-BE49-F238E27FC236}">
                <a16:creationId xmlns:a16="http://schemas.microsoft.com/office/drawing/2014/main" id="{3972A416-D6C6-17E1-916F-36A233A25026}"/>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AC813F39-9052-4868-2EB2-A9ECA2125CB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3" name="CuadroTexto 32">
            <a:extLst>
              <a:ext uri="{FF2B5EF4-FFF2-40B4-BE49-F238E27FC236}">
                <a16:creationId xmlns:a16="http://schemas.microsoft.com/office/drawing/2014/main" id="{A417BAD6-FBE1-1812-0EB8-A4BA2AB0D345}"/>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34" name="CuadroTexto 33">
            <a:extLst>
              <a:ext uri="{FF2B5EF4-FFF2-40B4-BE49-F238E27FC236}">
                <a16:creationId xmlns:a16="http://schemas.microsoft.com/office/drawing/2014/main" id="{D0F57E77-9D04-99C4-58A7-6524CFACD500}"/>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5" name="CuadroTexto 34">
            <a:extLst>
              <a:ext uri="{FF2B5EF4-FFF2-40B4-BE49-F238E27FC236}">
                <a16:creationId xmlns:a16="http://schemas.microsoft.com/office/drawing/2014/main" id="{21358D2D-B9BF-64A8-481A-24CD2CF6012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6" name="CuadroTexto 35">
            <a:extLst>
              <a:ext uri="{FF2B5EF4-FFF2-40B4-BE49-F238E27FC236}">
                <a16:creationId xmlns:a16="http://schemas.microsoft.com/office/drawing/2014/main" id="{FAD17B57-EF6B-367B-6106-F1ABA534C40F}"/>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7" name="CuadroTexto 36">
            <a:extLst>
              <a:ext uri="{FF2B5EF4-FFF2-40B4-BE49-F238E27FC236}">
                <a16:creationId xmlns:a16="http://schemas.microsoft.com/office/drawing/2014/main" id="{49281D4C-E429-9146-EA40-E93BDDBFD9A6}"/>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8" name="Flecha: cheurón 37">
            <a:extLst>
              <a:ext uri="{FF2B5EF4-FFF2-40B4-BE49-F238E27FC236}">
                <a16:creationId xmlns:a16="http://schemas.microsoft.com/office/drawing/2014/main" id="{7FE12433-824D-1EA9-F9BD-70972D0B05D4}"/>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Flecha: cheurón 38">
            <a:extLst>
              <a:ext uri="{FF2B5EF4-FFF2-40B4-BE49-F238E27FC236}">
                <a16:creationId xmlns:a16="http://schemas.microsoft.com/office/drawing/2014/main" id="{3907820F-4EF9-F6B2-735A-AB77CD8D8DD0}"/>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9417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0BAE76C-77C2-C0E8-02EA-A4BA88B0A0A3}"/>
              </a:ext>
            </a:extLst>
          </p:cNvPr>
          <p:cNvPicPr>
            <a:picLocks noChangeAspect="1"/>
          </p:cNvPicPr>
          <p:nvPr/>
        </p:nvPicPr>
        <p:blipFill>
          <a:blip r:embed="rId2"/>
          <a:stretch>
            <a:fillRect/>
          </a:stretch>
        </p:blipFill>
        <p:spPr>
          <a:xfrm>
            <a:off x="4127085" y="3762999"/>
            <a:ext cx="3460350" cy="2616234"/>
          </a:xfrm>
          <a:prstGeom prst="rect">
            <a:avLst/>
          </a:prstGeom>
        </p:spPr>
      </p:pic>
      <p:sp>
        <p:nvSpPr>
          <p:cNvPr id="19" name="CuadroTexto 18">
            <a:extLst>
              <a:ext uri="{FF2B5EF4-FFF2-40B4-BE49-F238E27FC236}">
                <a16:creationId xmlns:a16="http://schemas.microsoft.com/office/drawing/2014/main" id="{DBFA3B5D-EA97-DE9F-84C6-DE2ADE96080A}"/>
              </a:ext>
            </a:extLst>
          </p:cNvPr>
          <p:cNvSpPr txBox="1"/>
          <p:nvPr/>
        </p:nvSpPr>
        <p:spPr>
          <a:xfrm rot="16200000">
            <a:off x="-325458" y="2205762"/>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INTERICTAL</a:t>
            </a:r>
            <a:endParaRPr lang="es-MX" sz="1200" dirty="0">
              <a:solidFill>
                <a:schemeClr val="tx1"/>
              </a:solidFill>
            </a:endParaRPr>
          </a:p>
        </p:txBody>
      </p:sp>
      <p:sp>
        <p:nvSpPr>
          <p:cNvPr id="32" name="CuadroTexto 31">
            <a:extLst>
              <a:ext uri="{FF2B5EF4-FFF2-40B4-BE49-F238E27FC236}">
                <a16:creationId xmlns:a16="http://schemas.microsoft.com/office/drawing/2014/main" id="{610AC416-D131-245E-008E-FF5034585572}"/>
              </a:ext>
            </a:extLst>
          </p:cNvPr>
          <p:cNvSpPr txBox="1"/>
          <p:nvPr/>
        </p:nvSpPr>
        <p:spPr>
          <a:xfrm rot="16200000">
            <a:off x="-325458" y="5051798"/>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PREICTAL</a:t>
            </a:r>
            <a:endParaRPr lang="es-MX" sz="1200" dirty="0">
              <a:solidFill>
                <a:schemeClr val="tx1"/>
              </a:solidFill>
            </a:endParaRPr>
          </a:p>
        </p:txBody>
      </p:sp>
      <p:sp>
        <p:nvSpPr>
          <p:cNvPr id="2" name="Flecha: cheurón 1">
            <a:extLst>
              <a:ext uri="{FF2B5EF4-FFF2-40B4-BE49-F238E27FC236}">
                <a16:creationId xmlns:a16="http://schemas.microsoft.com/office/drawing/2014/main" id="{DA9CE2FA-75AA-497B-6293-24FD5C26F481}"/>
              </a:ext>
            </a:extLst>
          </p:cNvPr>
          <p:cNvSpPr/>
          <p:nvPr/>
        </p:nvSpPr>
        <p:spPr>
          <a:xfrm>
            <a:off x="2657474" y="20809"/>
            <a:ext cx="9534526" cy="717755"/>
          </a:xfrm>
          <a:prstGeom prst="chevron">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 name="Imagen 2">
            <a:extLst>
              <a:ext uri="{FF2B5EF4-FFF2-40B4-BE49-F238E27FC236}">
                <a16:creationId xmlns:a16="http://schemas.microsoft.com/office/drawing/2014/main" id="{A8D9081B-4EDC-B5B5-A566-0C22999C0111}"/>
              </a:ext>
            </a:extLst>
          </p:cNvPr>
          <p:cNvPicPr>
            <a:picLocks noChangeAspect="1"/>
          </p:cNvPicPr>
          <p:nvPr/>
        </p:nvPicPr>
        <p:blipFill>
          <a:blip r:embed="rId3"/>
          <a:stretch>
            <a:fillRect/>
          </a:stretch>
        </p:blipFill>
        <p:spPr>
          <a:xfrm>
            <a:off x="927031" y="3821992"/>
            <a:ext cx="2846368" cy="2957351"/>
          </a:xfrm>
          <a:prstGeom prst="rect">
            <a:avLst/>
          </a:prstGeom>
        </p:spPr>
      </p:pic>
      <p:pic>
        <p:nvPicPr>
          <p:cNvPr id="18" name="Imagen 17">
            <a:extLst>
              <a:ext uri="{FF2B5EF4-FFF2-40B4-BE49-F238E27FC236}">
                <a16:creationId xmlns:a16="http://schemas.microsoft.com/office/drawing/2014/main" id="{A29FA259-C816-A3DE-CE1B-46C777EF25D9}"/>
              </a:ext>
            </a:extLst>
          </p:cNvPr>
          <p:cNvPicPr>
            <a:picLocks noChangeAspect="1"/>
          </p:cNvPicPr>
          <p:nvPr/>
        </p:nvPicPr>
        <p:blipFill>
          <a:blip r:embed="rId4"/>
          <a:stretch>
            <a:fillRect/>
          </a:stretch>
        </p:blipFill>
        <p:spPr>
          <a:xfrm>
            <a:off x="927031" y="852578"/>
            <a:ext cx="2846367" cy="2957350"/>
          </a:xfrm>
          <a:prstGeom prst="rect">
            <a:avLst/>
          </a:prstGeom>
        </p:spPr>
      </p:pic>
      <p:sp>
        <p:nvSpPr>
          <p:cNvPr id="62" name="Elipse 61">
            <a:extLst>
              <a:ext uri="{FF2B5EF4-FFF2-40B4-BE49-F238E27FC236}">
                <a16:creationId xmlns:a16="http://schemas.microsoft.com/office/drawing/2014/main" id="{D1383F28-B829-75E7-1479-CB07104A6B46}"/>
              </a:ext>
            </a:extLst>
          </p:cNvPr>
          <p:cNvSpPr>
            <a:spLocks noChangeAspect="1"/>
          </p:cNvSpPr>
          <p:nvPr/>
        </p:nvSpPr>
        <p:spPr>
          <a:xfrm>
            <a:off x="440757" y="2883195"/>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Elipse 62">
            <a:extLst>
              <a:ext uri="{FF2B5EF4-FFF2-40B4-BE49-F238E27FC236}">
                <a16:creationId xmlns:a16="http://schemas.microsoft.com/office/drawing/2014/main" id="{4BEF35FA-8729-C99B-0926-C58F9FCE7BE2}"/>
              </a:ext>
            </a:extLst>
          </p:cNvPr>
          <p:cNvSpPr>
            <a:spLocks noChangeAspect="1"/>
          </p:cNvSpPr>
          <p:nvPr/>
        </p:nvSpPr>
        <p:spPr>
          <a:xfrm>
            <a:off x="440756" y="563540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E1777F25-9759-2490-1BC0-09B3543F0433}"/>
              </a:ext>
            </a:extLst>
          </p:cNvPr>
          <p:cNvPicPr>
            <a:picLocks noChangeAspect="1"/>
          </p:cNvPicPr>
          <p:nvPr/>
        </p:nvPicPr>
        <p:blipFill>
          <a:blip r:embed="rId5"/>
          <a:stretch>
            <a:fillRect/>
          </a:stretch>
        </p:blipFill>
        <p:spPr>
          <a:xfrm>
            <a:off x="3980101" y="1362701"/>
            <a:ext cx="2115899" cy="1599748"/>
          </a:xfrm>
          <a:prstGeom prst="rect">
            <a:avLst/>
          </a:prstGeom>
        </p:spPr>
      </p:pic>
      <p:sp>
        <p:nvSpPr>
          <p:cNvPr id="11" name="CuadroTexto 10">
            <a:extLst>
              <a:ext uri="{FF2B5EF4-FFF2-40B4-BE49-F238E27FC236}">
                <a16:creationId xmlns:a16="http://schemas.microsoft.com/office/drawing/2014/main" id="{D7011200-A953-25DF-C7E0-F3EAD91EB42A}"/>
              </a:ext>
            </a:extLst>
          </p:cNvPr>
          <p:cNvSpPr txBox="1"/>
          <p:nvPr/>
        </p:nvSpPr>
        <p:spPr>
          <a:xfrm>
            <a:off x="3980101" y="3103215"/>
            <a:ext cx="3431459" cy="1015663"/>
          </a:xfrm>
          <a:prstGeom prst="rect">
            <a:avLst/>
          </a:prstGeom>
          <a:noFill/>
        </p:spPr>
        <p:txBody>
          <a:bodyPr wrap="square">
            <a:spAutoFit/>
          </a:bodyPr>
          <a:lstStyle/>
          <a:p>
            <a:pPr algn="ctr"/>
            <a:r>
              <a:rPr lang="es-MX" sz="2000" b="1" dirty="0">
                <a:solidFill>
                  <a:schemeClr val="tx1"/>
                </a:solidFill>
                <a:latin typeface="Montserrat Light" panose="00000400000000000000" pitchFamily="2" charset="0"/>
              </a:rPr>
              <a:t>and </a:t>
            </a:r>
            <a:r>
              <a:rPr lang="es-MX" sz="2000" b="1" dirty="0" err="1">
                <a:solidFill>
                  <a:schemeClr val="tx1"/>
                </a:solidFill>
                <a:latin typeface="Montserrat Light" panose="00000400000000000000" pitchFamily="2" charset="0"/>
              </a:rPr>
              <a:t>filtraiting</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by</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spanning</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tree</a:t>
            </a:r>
            <a:r>
              <a:rPr lang="es-MX" sz="2000" b="1" dirty="0">
                <a:solidFill>
                  <a:schemeClr val="tx1"/>
                </a:solidFill>
                <a:latin typeface="Montserrat Light" panose="00000400000000000000" pitchFamily="2" charset="0"/>
              </a:rPr>
              <a:t> </a:t>
            </a:r>
            <a:r>
              <a:rPr lang="es-MX" sz="2000" b="1" dirty="0" err="1">
                <a:solidFill>
                  <a:schemeClr val="tx1"/>
                </a:solidFill>
                <a:latin typeface="Montserrat Light" panose="00000400000000000000" pitchFamily="2" charset="0"/>
              </a:rPr>
              <a:t>with</a:t>
            </a:r>
            <a:r>
              <a:rPr lang="es-MX" sz="2000" b="1" dirty="0">
                <a:solidFill>
                  <a:schemeClr val="tx1"/>
                </a:solidFill>
                <a:latin typeface="Montserrat Light" panose="00000400000000000000" pitchFamily="2" charset="0"/>
              </a:rPr>
              <a:t> mean </a:t>
            </a:r>
            <a:r>
              <a:rPr lang="es-MX" sz="2000" b="1" dirty="0" err="1">
                <a:solidFill>
                  <a:schemeClr val="tx1"/>
                </a:solidFill>
                <a:latin typeface="Montserrat Light" panose="00000400000000000000" pitchFamily="2" charset="0"/>
              </a:rPr>
              <a:t>degree</a:t>
            </a:r>
            <a:r>
              <a:rPr lang="es-MX" sz="2000" b="1" dirty="0">
                <a:solidFill>
                  <a:schemeClr val="tx1"/>
                </a:solidFill>
                <a:latin typeface="Montserrat Light" panose="00000400000000000000" pitchFamily="2" charset="0"/>
              </a:rPr>
              <a:t> 3</a:t>
            </a:r>
            <a:endParaRPr lang="es-MX" sz="2000" dirty="0"/>
          </a:p>
        </p:txBody>
      </p:sp>
      <p:sp>
        <p:nvSpPr>
          <p:cNvPr id="12" name="CuadroTexto 11">
            <a:extLst>
              <a:ext uri="{FF2B5EF4-FFF2-40B4-BE49-F238E27FC236}">
                <a16:creationId xmlns:a16="http://schemas.microsoft.com/office/drawing/2014/main" id="{C4FC0B3B-F25C-A146-76D7-512FB16EAA57}"/>
              </a:ext>
            </a:extLst>
          </p:cNvPr>
          <p:cNvSpPr txBox="1"/>
          <p:nvPr/>
        </p:nvSpPr>
        <p:spPr>
          <a:xfrm>
            <a:off x="4100177" y="1006229"/>
            <a:ext cx="3050726" cy="461665"/>
          </a:xfrm>
          <a:prstGeom prst="rect">
            <a:avLst/>
          </a:prstGeom>
          <a:noFill/>
        </p:spPr>
        <p:txBody>
          <a:bodyPr wrap="square">
            <a:spAutoFit/>
          </a:bodyPr>
          <a:lstStyle/>
          <a:p>
            <a:pPr algn="ctr"/>
            <a:r>
              <a:rPr lang="es-MX" sz="2400" b="1" dirty="0" err="1">
                <a:solidFill>
                  <a:schemeClr val="tx1"/>
                </a:solidFill>
                <a:latin typeface="Montserrat Light" panose="00000400000000000000" pitchFamily="2" charset="0"/>
              </a:rPr>
              <a:t>Creation</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of</a:t>
            </a:r>
            <a:r>
              <a:rPr lang="es-MX" sz="2400" b="1" dirty="0">
                <a:solidFill>
                  <a:schemeClr val="tx1"/>
                </a:solidFill>
                <a:latin typeface="Montserrat Light" panose="00000400000000000000" pitchFamily="2" charset="0"/>
              </a:rPr>
              <a:t> </a:t>
            </a:r>
            <a:r>
              <a:rPr lang="es-MX" sz="2400" b="1" dirty="0" err="1">
                <a:solidFill>
                  <a:schemeClr val="tx1"/>
                </a:solidFill>
                <a:latin typeface="Montserrat Light" panose="00000400000000000000" pitchFamily="2" charset="0"/>
              </a:rPr>
              <a:t>graphs</a:t>
            </a:r>
            <a:endParaRPr lang="es-MX" sz="2400" dirty="0"/>
          </a:p>
        </p:txBody>
      </p:sp>
      <p:sp>
        <p:nvSpPr>
          <p:cNvPr id="14" name="CuadroTexto 13">
            <a:extLst>
              <a:ext uri="{FF2B5EF4-FFF2-40B4-BE49-F238E27FC236}">
                <a16:creationId xmlns:a16="http://schemas.microsoft.com/office/drawing/2014/main" id="{60E41238-DED5-20F2-E807-C621BAFA7DE8}"/>
              </a:ext>
            </a:extLst>
          </p:cNvPr>
          <p:cNvSpPr txBox="1"/>
          <p:nvPr/>
        </p:nvSpPr>
        <p:spPr>
          <a:xfrm>
            <a:off x="5138703" y="6283474"/>
            <a:ext cx="2595716" cy="400110"/>
          </a:xfrm>
          <a:prstGeom prst="rect">
            <a:avLst/>
          </a:prstGeom>
          <a:noFill/>
        </p:spPr>
        <p:txBody>
          <a:bodyPr wrap="square">
            <a:spAutoFit/>
          </a:bodyPr>
          <a:lstStyle/>
          <a:p>
            <a:r>
              <a:rPr lang="es-MX" sz="2000" b="1" dirty="0">
                <a:solidFill>
                  <a:schemeClr val="tx1"/>
                </a:solidFill>
                <a:latin typeface="Montserrat Light" panose="00000400000000000000" pitchFamily="2" charset="0"/>
              </a:rPr>
              <a:t>and </a:t>
            </a:r>
            <a:r>
              <a:rPr lang="es-MX" sz="2000" b="1" dirty="0" err="1">
                <a:solidFill>
                  <a:schemeClr val="tx1"/>
                </a:solidFill>
                <a:latin typeface="Montserrat Light" panose="00000400000000000000" pitchFamily="2" charset="0"/>
              </a:rPr>
              <a:t>Binarization</a:t>
            </a:r>
            <a:endParaRPr lang="es-MX" sz="2000" dirty="0"/>
          </a:p>
        </p:txBody>
      </p:sp>
      <p:pic>
        <p:nvPicPr>
          <p:cNvPr id="8" name="Imagen 7">
            <a:extLst>
              <a:ext uri="{FF2B5EF4-FFF2-40B4-BE49-F238E27FC236}">
                <a16:creationId xmlns:a16="http://schemas.microsoft.com/office/drawing/2014/main" id="{E471BB0C-4C84-3C5B-E0DF-6BE6F1110116}"/>
              </a:ext>
            </a:extLst>
          </p:cNvPr>
          <p:cNvPicPr>
            <a:picLocks noChangeAspect="1"/>
          </p:cNvPicPr>
          <p:nvPr/>
        </p:nvPicPr>
        <p:blipFill>
          <a:blip r:embed="rId6"/>
          <a:stretch>
            <a:fillRect/>
          </a:stretch>
        </p:blipFill>
        <p:spPr>
          <a:xfrm>
            <a:off x="8544123" y="3809928"/>
            <a:ext cx="2846367" cy="2957349"/>
          </a:xfrm>
          <a:prstGeom prst="rect">
            <a:avLst/>
          </a:prstGeom>
        </p:spPr>
      </p:pic>
      <p:pic>
        <p:nvPicPr>
          <p:cNvPr id="13" name="Imagen 12">
            <a:extLst>
              <a:ext uri="{FF2B5EF4-FFF2-40B4-BE49-F238E27FC236}">
                <a16:creationId xmlns:a16="http://schemas.microsoft.com/office/drawing/2014/main" id="{F848BA70-0A7A-09B2-C768-90D560D9B1BB}"/>
              </a:ext>
            </a:extLst>
          </p:cNvPr>
          <p:cNvPicPr>
            <a:picLocks noChangeAspect="1"/>
          </p:cNvPicPr>
          <p:nvPr/>
        </p:nvPicPr>
        <p:blipFill>
          <a:blip r:embed="rId7"/>
          <a:stretch>
            <a:fillRect/>
          </a:stretch>
        </p:blipFill>
        <p:spPr>
          <a:xfrm>
            <a:off x="8544123" y="795571"/>
            <a:ext cx="2846367" cy="2957349"/>
          </a:xfrm>
          <a:prstGeom prst="rect">
            <a:avLst/>
          </a:prstGeom>
        </p:spPr>
      </p:pic>
      <p:sp>
        <p:nvSpPr>
          <p:cNvPr id="15" name="CuadroTexto 14">
            <a:extLst>
              <a:ext uri="{FF2B5EF4-FFF2-40B4-BE49-F238E27FC236}">
                <a16:creationId xmlns:a16="http://schemas.microsoft.com/office/drawing/2014/main" id="{4AD3E992-B91C-E284-A2AA-DD6880D972A0}"/>
              </a:ext>
            </a:extLst>
          </p:cNvPr>
          <p:cNvSpPr txBox="1"/>
          <p:nvPr/>
        </p:nvSpPr>
        <p:spPr>
          <a:xfrm rot="16200000">
            <a:off x="7375387" y="2205762"/>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INTERICTAL</a:t>
            </a:r>
            <a:endParaRPr lang="es-MX" sz="1200" dirty="0">
              <a:solidFill>
                <a:schemeClr val="tx1"/>
              </a:solidFill>
            </a:endParaRPr>
          </a:p>
        </p:txBody>
      </p:sp>
      <p:sp>
        <p:nvSpPr>
          <p:cNvPr id="16" name="CuadroTexto 15">
            <a:extLst>
              <a:ext uri="{FF2B5EF4-FFF2-40B4-BE49-F238E27FC236}">
                <a16:creationId xmlns:a16="http://schemas.microsoft.com/office/drawing/2014/main" id="{3AEA9502-2893-57D4-22DF-35BD9D1813A3}"/>
              </a:ext>
            </a:extLst>
          </p:cNvPr>
          <p:cNvSpPr txBox="1"/>
          <p:nvPr/>
        </p:nvSpPr>
        <p:spPr>
          <a:xfrm rot="16200000">
            <a:off x="7375387" y="5051798"/>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PREICTAL</a:t>
            </a:r>
            <a:endParaRPr lang="es-MX" sz="1200" dirty="0">
              <a:solidFill>
                <a:schemeClr val="tx1"/>
              </a:solidFill>
            </a:endParaRPr>
          </a:p>
        </p:txBody>
      </p:sp>
      <p:sp>
        <p:nvSpPr>
          <p:cNvPr id="17" name="Elipse 16">
            <a:extLst>
              <a:ext uri="{FF2B5EF4-FFF2-40B4-BE49-F238E27FC236}">
                <a16:creationId xmlns:a16="http://schemas.microsoft.com/office/drawing/2014/main" id="{A6556601-2224-009D-260C-59585112738A}"/>
              </a:ext>
            </a:extLst>
          </p:cNvPr>
          <p:cNvSpPr>
            <a:spLocks noChangeAspect="1"/>
          </p:cNvSpPr>
          <p:nvPr/>
        </p:nvSpPr>
        <p:spPr>
          <a:xfrm>
            <a:off x="8141602" y="2883195"/>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lipse 32">
            <a:extLst>
              <a:ext uri="{FF2B5EF4-FFF2-40B4-BE49-F238E27FC236}">
                <a16:creationId xmlns:a16="http://schemas.microsoft.com/office/drawing/2014/main" id="{8F79CF31-CE95-84E9-50CD-ACF234A6BCD6}"/>
              </a:ext>
            </a:extLst>
          </p:cNvPr>
          <p:cNvSpPr>
            <a:spLocks noChangeAspect="1"/>
          </p:cNvSpPr>
          <p:nvPr/>
        </p:nvSpPr>
        <p:spPr>
          <a:xfrm>
            <a:off x="8141601" y="563540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Flecha: cheurón 34">
            <a:extLst>
              <a:ext uri="{FF2B5EF4-FFF2-40B4-BE49-F238E27FC236}">
                <a16:creationId xmlns:a16="http://schemas.microsoft.com/office/drawing/2014/main" id="{20DC6BA4-3617-38DC-37AD-D0F655528E0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6" name="Flecha: cheurón 35">
            <a:extLst>
              <a:ext uri="{FF2B5EF4-FFF2-40B4-BE49-F238E27FC236}">
                <a16:creationId xmlns:a16="http://schemas.microsoft.com/office/drawing/2014/main" id="{D2BADB34-A820-E2FE-B437-33C578B7E377}"/>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7" name="Flecha: cheurón 36">
            <a:extLst>
              <a:ext uri="{FF2B5EF4-FFF2-40B4-BE49-F238E27FC236}">
                <a16:creationId xmlns:a16="http://schemas.microsoft.com/office/drawing/2014/main" id="{836398AF-EA6D-C35E-69AC-75A23A4CB701}"/>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8" name="Flecha: cheurón 37">
            <a:extLst>
              <a:ext uri="{FF2B5EF4-FFF2-40B4-BE49-F238E27FC236}">
                <a16:creationId xmlns:a16="http://schemas.microsoft.com/office/drawing/2014/main" id="{8628F0A9-644C-1E35-BF46-CD7B23FB0469}"/>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9" name="Flecha: cheurón 38">
            <a:extLst>
              <a:ext uri="{FF2B5EF4-FFF2-40B4-BE49-F238E27FC236}">
                <a16:creationId xmlns:a16="http://schemas.microsoft.com/office/drawing/2014/main" id="{FD2F9DF9-3CA6-CBD2-D311-DE6F98FE476D}"/>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0" name="CuadroTexto 39">
            <a:extLst>
              <a:ext uri="{FF2B5EF4-FFF2-40B4-BE49-F238E27FC236}">
                <a16:creationId xmlns:a16="http://schemas.microsoft.com/office/drawing/2014/main" id="{8D63F7F5-F21D-921B-4FAD-FBDFA9AC59B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1" name="CuadroTexto 40">
            <a:extLst>
              <a:ext uri="{FF2B5EF4-FFF2-40B4-BE49-F238E27FC236}">
                <a16:creationId xmlns:a16="http://schemas.microsoft.com/office/drawing/2014/main" id="{E5B5A766-6A5F-D196-EF3E-989373B08D26}"/>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2" name="CuadroTexto 41">
            <a:extLst>
              <a:ext uri="{FF2B5EF4-FFF2-40B4-BE49-F238E27FC236}">
                <a16:creationId xmlns:a16="http://schemas.microsoft.com/office/drawing/2014/main" id="{690DA214-2D1C-E1D0-4903-0ACFF464785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3" name="CuadroTexto 42">
            <a:extLst>
              <a:ext uri="{FF2B5EF4-FFF2-40B4-BE49-F238E27FC236}">
                <a16:creationId xmlns:a16="http://schemas.microsoft.com/office/drawing/2014/main" id="{881F2400-9C4C-6F32-3C6E-90276345CF82}"/>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9" name="CuadroTexto 48">
            <a:extLst>
              <a:ext uri="{FF2B5EF4-FFF2-40B4-BE49-F238E27FC236}">
                <a16:creationId xmlns:a16="http://schemas.microsoft.com/office/drawing/2014/main" id="{A061636A-6165-482E-2824-0D9553419299}"/>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50" name="Flecha: cheurón 49">
            <a:extLst>
              <a:ext uri="{FF2B5EF4-FFF2-40B4-BE49-F238E27FC236}">
                <a16:creationId xmlns:a16="http://schemas.microsoft.com/office/drawing/2014/main" id="{51B66AE9-FD29-83B8-F8F0-121771B3157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1" name="Flecha: cheurón 50">
            <a:extLst>
              <a:ext uri="{FF2B5EF4-FFF2-40B4-BE49-F238E27FC236}">
                <a16:creationId xmlns:a16="http://schemas.microsoft.com/office/drawing/2014/main" id="{8A2936B6-2C84-0DF1-5334-57C789E1539B}"/>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4663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B070E146-8BE0-CD1B-8EC3-01C9EF12B559}"/>
              </a:ext>
            </a:extLst>
          </p:cNvPr>
          <p:cNvPicPr>
            <a:picLocks noChangeAspect="1"/>
          </p:cNvPicPr>
          <p:nvPr/>
        </p:nvPicPr>
        <p:blipFill>
          <a:blip r:embed="rId3"/>
          <a:stretch>
            <a:fillRect/>
          </a:stretch>
        </p:blipFill>
        <p:spPr>
          <a:xfrm>
            <a:off x="1253295" y="4052337"/>
            <a:ext cx="2558091" cy="2228490"/>
          </a:xfrm>
          <a:prstGeom prst="rect">
            <a:avLst/>
          </a:prstGeom>
        </p:spPr>
      </p:pic>
      <p:pic>
        <p:nvPicPr>
          <p:cNvPr id="52" name="Imagen 51">
            <a:extLst>
              <a:ext uri="{FF2B5EF4-FFF2-40B4-BE49-F238E27FC236}">
                <a16:creationId xmlns:a16="http://schemas.microsoft.com/office/drawing/2014/main" id="{1C573DC1-AC5B-1E6F-93D0-6CD8F6D4C9CE}"/>
              </a:ext>
            </a:extLst>
          </p:cNvPr>
          <p:cNvPicPr>
            <a:picLocks noChangeAspect="1"/>
          </p:cNvPicPr>
          <p:nvPr/>
        </p:nvPicPr>
        <p:blipFill>
          <a:blip r:embed="rId3"/>
          <a:stretch>
            <a:fillRect/>
          </a:stretch>
        </p:blipFill>
        <p:spPr>
          <a:xfrm>
            <a:off x="1405695" y="4204737"/>
            <a:ext cx="2558091" cy="2228490"/>
          </a:xfrm>
          <a:prstGeom prst="rect">
            <a:avLst/>
          </a:prstGeom>
        </p:spPr>
      </p:pic>
      <p:pic>
        <p:nvPicPr>
          <p:cNvPr id="53" name="Imagen 52">
            <a:extLst>
              <a:ext uri="{FF2B5EF4-FFF2-40B4-BE49-F238E27FC236}">
                <a16:creationId xmlns:a16="http://schemas.microsoft.com/office/drawing/2014/main" id="{58662656-EE39-5FD0-BA1E-9D8798B14341}"/>
              </a:ext>
            </a:extLst>
          </p:cNvPr>
          <p:cNvPicPr>
            <a:picLocks noChangeAspect="1"/>
          </p:cNvPicPr>
          <p:nvPr/>
        </p:nvPicPr>
        <p:blipFill>
          <a:blip r:embed="rId3"/>
          <a:stretch>
            <a:fillRect/>
          </a:stretch>
        </p:blipFill>
        <p:spPr>
          <a:xfrm>
            <a:off x="1558095" y="4357137"/>
            <a:ext cx="2558091" cy="2228490"/>
          </a:xfrm>
          <a:prstGeom prst="rect">
            <a:avLst/>
          </a:prstGeom>
        </p:spPr>
      </p:pic>
      <p:pic>
        <p:nvPicPr>
          <p:cNvPr id="32" name="Imagen 31">
            <a:extLst>
              <a:ext uri="{FF2B5EF4-FFF2-40B4-BE49-F238E27FC236}">
                <a16:creationId xmlns:a16="http://schemas.microsoft.com/office/drawing/2014/main" id="{D6AA6ADE-6D57-1FDB-723B-025F9808FF03}"/>
              </a:ext>
            </a:extLst>
          </p:cNvPr>
          <p:cNvPicPr>
            <a:picLocks noChangeAspect="1"/>
          </p:cNvPicPr>
          <p:nvPr/>
        </p:nvPicPr>
        <p:blipFill>
          <a:blip r:embed="rId4"/>
          <a:stretch>
            <a:fillRect/>
          </a:stretch>
        </p:blipFill>
        <p:spPr>
          <a:xfrm>
            <a:off x="1102600" y="1131800"/>
            <a:ext cx="2287083" cy="1992400"/>
          </a:xfrm>
          <a:prstGeom prst="rect">
            <a:avLst/>
          </a:prstGeom>
        </p:spPr>
      </p:pic>
      <p:pic>
        <p:nvPicPr>
          <p:cNvPr id="33" name="Imagen 32">
            <a:extLst>
              <a:ext uri="{FF2B5EF4-FFF2-40B4-BE49-F238E27FC236}">
                <a16:creationId xmlns:a16="http://schemas.microsoft.com/office/drawing/2014/main" id="{2D2DF2C1-2C54-C16F-77A6-AEFE3FD12500}"/>
              </a:ext>
            </a:extLst>
          </p:cNvPr>
          <p:cNvPicPr>
            <a:picLocks noChangeAspect="1"/>
          </p:cNvPicPr>
          <p:nvPr/>
        </p:nvPicPr>
        <p:blipFill>
          <a:blip r:embed="rId4"/>
          <a:stretch>
            <a:fillRect/>
          </a:stretch>
        </p:blipFill>
        <p:spPr>
          <a:xfrm>
            <a:off x="1255000" y="1284200"/>
            <a:ext cx="2287083" cy="1992400"/>
          </a:xfrm>
          <a:prstGeom prst="rect">
            <a:avLst/>
          </a:prstGeom>
        </p:spPr>
      </p:pic>
      <p:pic>
        <p:nvPicPr>
          <p:cNvPr id="38" name="Imagen 37">
            <a:extLst>
              <a:ext uri="{FF2B5EF4-FFF2-40B4-BE49-F238E27FC236}">
                <a16:creationId xmlns:a16="http://schemas.microsoft.com/office/drawing/2014/main" id="{790F5B87-528D-10B8-EFC2-B36324D4C9C1}"/>
              </a:ext>
            </a:extLst>
          </p:cNvPr>
          <p:cNvPicPr>
            <a:picLocks noChangeAspect="1"/>
          </p:cNvPicPr>
          <p:nvPr/>
        </p:nvPicPr>
        <p:blipFill>
          <a:blip r:embed="rId4"/>
          <a:stretch>
            <a:fillRect/>
          </a:stretch>
        </p:blipFill>
        <p:spPr>
          <a:xfrm>
            <a:off x="1407400" y="1436600"/>
            <a:ext cx="2287083" cy="1992400"/>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51F2C3DE-C78F-2BB1-DC27-B08E80BEC067}"/>
              </a:ext>
            </a:extLst>
          </p:cNvPr>
          <p:cNvSpPr/>
          <p:nvPr/>
        </p:nvSpPr>
        <p:spPr>
          <a:xfrm>
            <a:off x="338550" y="4124009"/>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4"/>
          <a:stretch>
            <a:fillRect/>
          </a:stretch>
        </p:blipFill>
        <p:spPr>
          <a:xfrm>
            <a:off x="839819" y="792074"/>
            <a:ext cx="3467418" cy="3020654"/>
          </a:xfrm>
          <a:prstGeom prst="rect">
            <a:avLst/>
          </a:prstGeom>
        </p:spPr>
      </p:pic>
      <p:pic>
        <p:nvPicPr>
          <p:cNvPr id="14" name="Imagen 13">
            <a:extLst>
              <a:ext uri="{FF2B5EF4-FFF2-40B4-BE49-F238E27FC236}">
                <a16:creationId xmlns:a16="http://schemas.microsoft.com/office/drawing/2014/main" id="{EA2BA3F5-8FA7-848D-F6BC-A033F3282BDE}"/>
              </a:ext>
            </a:extLst>
          </p:cNvPr>
          <p:cNvPicPr>
            <a:picLocks noChangeAspect="1"/>
          </p:cNvPicPr>
          <p:nvPr/>
        </p:nvPicPr>
        <p:blipFill>
          <a:blip r:embed="rId3"/>
          <a:stretch>
            <a:fillRect/>
          </a:stretch>
        </p:blipFill>
        <p:spPr>
          <a:xfrm>
            <a:off x="817233" y="3837346"/>
            <a:ext cx="3467418" cy="3020654"/>
          </a:xfrm>
          <a:prstGeom prst="rect">
            <a:avLst/>
          </a:prstGeom>
        </p:spPr>
      </p:pic>
      <p:pic>
        <p:nvPicPr>
          <p:cNvPr id="3" name="Imagen 2">
            <a:extLst>
              <a:ext uri="{FF2B5EF4-FFF2-40B4-BE49-F238E27FC236}">
                <a16:creationId xmlns:a16="http://schemas.microsoft.com/office/drawing/2014/main" id="{1E364B8D-FC99-EB94-2996-AD7FF924CB75}"/>
              </a:ext>
            </a:extLst>
          </p:cNvPr>
          <p:cNvPicPr>
            <a:picLocks noChangeAspect="1"/>
          </p:cNvPicPr>
          <p:nvPr/>
        </p:nvPicPr>
        <p:blipFill rotWithShape="1">
          <a:blip r:embed="rId5"/>
          <a:srcRect t="48499"/>
          <a:stretch/>
        </p:blipFill>
        <p:spPr>
          <a:xfrm>
            <a:off x="6246376" y="986033"/>
            <a:ext cx="5522838" cy="2840729"/>
          </a:xfrm>
          <a:prstGeom prst="rect">
            <a:avLst/>
          </a:prstGeom>
        </p:spPr>
      </p:pic>
      <p:pic>
        <p:nvPicPr>
          <p:cNvPr id="8" name="Imagen 7">
            <a:extLst>
              <a:ext uri="{FF2B5EF4-FFF2-40B4-BE49-F238E27FC236}">
                <a16:creationId xmlns:a16="http://schemas.microsoft.com/office/drawing/2014/main" id="{194F7B3D-7ABE-0F6C-89CE-EF2BC5E9B6A1}"/>
              </a:ext>
            </a:extLst>
          </p:cNvPr>
          <p:cNvPicPr>
            <a:picLocks noChangeAspect="1"/>
          </p:cNvPicPr>
          <p:nvPr/>
        </p:nvPicPr>
        <p:blipFill rotWithShape="1">
          <a:blip r:embed="rId6"/>
          <a:srcRect t="48804"/>
          <a:stretch/>
        </p:blipFill>
        <p:spPr>
          <a:xfrm>
            <a:off x="6246376" y="4023491"/>
            <a:ext cx="5522838" cy="2823926"/>
          </a:xfrm>
          <a:prstGeom prst="rect">
            <a:avLst/>
          </a:prstGeom>
        </p:spPr>
      </p:pic>
      <p:sp>
        <p:nvSpPr>
          <p:cNvPr id="9" name="CuadroTexto 8">
            <a:extLst>
              <a:ext uri="{FF2B5EF4-FFF2-40B4-BE49-F238E27FC236}">
                <a16:creationId xmlns:a16="http://schemas.microsoft.com/office/drawing/2014/main" id="{1DDED540-3AAB-82C7-9AF4-742186EF047C}"/>
              </a:ext>
            </a:extLst>
          </p:cNvPr>
          <p:cNvSpPr txBox="1"/>
          <p:nvPr/>
        </p:nvSpPr>
        <p:spPr>
          <a:xfrm>
            <a:off x="7382819" y="754337"/>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sp>
        <p:nvSpPr>
          <p:cNvPr id="12" name="CuadroTexto 11">
            <a:extLst>
              <a:ext uri="{FF2B5EF4-FFF2-40B4-BE49-F238E27FC236}">
                <a16:creationId xmlns:a16="http://schemas.microsoft.com/office/drawing/2014/main" id="{5D31F662-099F-6DAB-CC9D-B406815D6A21}"/>
              </a:ext>
            </a:extLst>
          </p:cNvPr>
          <p:cNvSpPr txBox="1"/>
          <p:nvPr/>
        </p:nvSpPr>
        <p:spPr>
          <a:xfrm>
            <a:off x="7382819" y="3777270"/>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sp>
        <p:nvSpPr>
          <p:cNvPr id="11" name="Flecha: cheurón 10">
            <a:extLst>
              <a:ext uri="{FF2B5EF4-FFF2-40B4-BE49-F238E27FC236}">
                <a16:creationId xmlns:a16="http://schemas.microsoft.com/office/drawing/2014/main" id="{FB12E71E-96CE-F70A-1966-ED811EB72495}"/>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Flecha: cheurón 14">
            <a:extLst>
              <a:ext uri="{FF2B5EF4-FFF2-40B4-BE49-F238E27FC236}">
                <a16:creationId xmlns:a16="http://schemas.microsoft.com/office/drawing/2014/main" id="{3E6F7B57-27AB-FECA-79E2-2551AC17F059}"/>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6" name="Flecha: cheurón 15">
            <a:extLst>
              <a:ext uri="{FF2B5EF4-FFF2-40B4-BE49-F238E27FC236}">
                <a16:creationId xmlns:a16="http://schemas.microsoft.com/office/drawing/2014/main" id="{26F84A42-739B-AB75-189A-B54EA64ECA3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80DC62D1-1A58-9601-E544-A489FA56586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Flecha: cheurón 17">
            <a:extLst>
              <a:ext uri="{FF2B5EF4-FFF2-40B4-BE49-F238E27FC236}">
                <a16:creationId xmlns:a16="http://schemas.microsoft.com/office/drawing/2014/main" id="{A138CD46-D248-461A-CD5C-8CCF3FF815AE}"/>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9" name="CuadroTexto 18">
            <a:extLst>
              <a:ext uri="{FF2B5EF4-FFF2-40B4-BE49-F238E27FC236}">
                <a16:creationId xmlns:a16="http://schemas.microsoft.com/office/drawing/2014/main" id="{4BC9FE1C-8DAD-BC13-9E8D-B3D5AE817328}"/>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34" name="CuadroTexto 33">
            <a:extLst>
              <a:ext uri="{FF2B5EF4-FFF2-40B4-BE49-F238E27FC236}">
                <a16:creationId xmlns:a16="http://schemas.microsoft.com/office/drawing/2014/main" id="{96B92E78-6AE7-90C5-3294-0C5D4CCA0637}"/>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5" name="CuadroTexto 34">
            <a:extLst>
              <a:ext uri="{FF2B5EF4-FFF2-40B4-BE49-F238E27FC236}">
                <a16:creationId xmlns:a16="http://schemas.microsoft.com/office/drawing/2014/main" id="{314BB419-CF57-995B-5BDD-5845F1746D3E}"/>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6" name="CuadroTexto 35">
            <a:extLst>
              <a:ext uri="{FF2B5EF4-FFF2-40B4-BE49-F238E27FC236}">
                <a16:creationId xmlns:a16="http://schemas.microsoft.com/office/drawing/2014/main" id="{A5DE8311-D0D9-39EB-9DA4-232ACC40D4B3}"/>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7" name="CuadroTexto 36">
            <a:extLst>
              <a:ext uri="{FF2B5EF4-FFF2-40B4-BE49-F238E27FC236}">
                <a16:creationId xmlns:a16="http://schemas.microsoft.com/office/drawing/2014/main" id="{E79AF8E4-FBC1-CEDF-4A4A-406FD2086D5C}"/>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9" name="Flecha: cheurón 38">
            <a:extLst>
              <a:ext uri="{FF2B5EF4-FFF2-40B4-BE49-F238E27FC236}">
                <a16:creationId xmlns:a16="http://schemas.microsoft.com/office/drawing/2014/main" id="{0C7A82CF-95F4-0AD6-BAE4-61772B45CEE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0" name="Flecha: cheurón 39">
            <a:extLst>
              <a:ext uri="{FF2B5EF4-FFF2-40B4-BE49-F238E27FC236}">
                <a16:creationId xmlns:a16="http://schemas.microsoft.com/office/drawing/2014/main" id="{064437E9-8483-A05D-998C-0B5E477C7BC6}"/>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447581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4AACB75A-90E1-90BB-72BF-E93D4F3DA8A1}"/>
              </a:ext>
            </a:extLst>
          </p:cNvPr>
          <p:cNvPicPr>
            <a:picLocks noChangeAspect="1"/>
          </p:cNvPicPr>
          <p:nvPr/>
        </p:nvPicPr>
        <p:blipFill rotWithShape="1">
          <a:blip r:embed="rId2"/>
          <a:srcRect t="48499"/>
          <a:stretch/>
        </p:blipFill>
        <p:spPr>
          <a:xfrm>
            <a:off x="6246376" y="986033"/>
            <a:ext cx="5522838" cy="2840729"/>
          </a:xfrm>
          <a:prstGeom prst="rect">
            <a:avLst/>
          </a:prstGeom>
        </p:spPr>
      </p:pic>
      <p:pic>
        <p:nvPicPr>
          <p:cNvPr id="19" name="Imagen 18">
            <a:extLst>
              <a:ext uri="{FF2B5EF4-FFF2-40B4-BE49-F238E27FC236}">
                <a16:creationId xmlns:a16="http://schemas.microsoft.com/office/drawing/2014/main" id="{A3C39781-96B2-D087-600C-5DAB42AC6FD0}"/>
              </a:ext>
            </a:extLst>
          </p:cNvPr>
          <p:cNvPicPr>
            <a:picLocks noChangeAspect="1"/>
          </p:cNvPicPr>
          <p:nvPr/>
        </p:nvPicPr>
        <p:blipFill rotWithShape="1">
          <a:blip r:embed="rId3"/>
          <a:srcRect t="48804"/>
          <a:stretch/>
        </p:blipFill>
        <p:spPr>
          <a:xfrm>
            <a:off x="6246376" y="4023491"/>
            <a:ext cx="5522838" cy="2823926"/>
          </a:xfrm>
          <a:prstGeom prst="rect">
            <a:avLst/>
          </a:prstGeom>
        </p:spPr>
      </p:pic>
      <p:sp>
        <p:nvSpPr>
          <p:cNvPr id="32" name="CuadroTexto 31">
            <a:extLst>
              <a:ext uri="{FF2B5EF4-FFF2-40B4-BE49-F238E27FC236}">
                <a16:creationId xmlns:a16="http://schemas.microsoft.com/office/drawing/2014/main" id="{36602850-5171-ACDF-EBE9-02E32ACE69A6}"/>
              </a:ext>
            </a:extLst>
          </p:cNvPr>
          <p:cNvSpPr txBox="1"/>
          <p:nvPr/>
        </p:nvSpPr>
        <p:spPr>
          <a:xfrm>
            <a:off x="7382819" y="754337"/>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sp>
        <p:nvSpPr>
          <p:cNvPr id="33" name="CuadroTexto 32">
            <a:extLst>
              <a:ext uri="{FF2B5EF4-FFF2-40B4-BE49-F238E27FC236}">
                <a16:creationId xmlns:a16="http://schemas.microsoft.com/office/drawing/2014/main" id="{E587D4AF-BC7F-16BC-76BB-6935B6E2E428}"/>
              </a:ext>
            </a:extLst>
          </p:cNvPr>
          <p:cNvSpPr txBox="1"/>
          <p:nvPr/>
        </p:nvSpPr>
        <p:spPr>
          <a:xfrm>
            <a:off x="7382819" y="3777270"/>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pic>
        <p:nvPicPr>
          <p:cNvPr id="14" name="Imagen 13">
            <a:extLst>
              <a:ext uri="{FF2B5EF4-FFF2-40B4-BE49-F238E27FC236}">
                <a16:creationId xmlns:a16="http://schemas.microsoft.com/office/drawing/2014/main" id="{EA2BA3F5-8FA7-848D-F6BC-A033F3282BDE}"/>
              </a:ext>
            </a:extLst>
          </p:cNvPr>
          <p:cNvPicPr>
            <a:picLocks noChangeAspect="1"/>
          </p:cNvPicPr>
          <p:nvPr/>
        </p:nvPicPr>
        <p:blipFill>
          <a:blip r:embed="rId4"/>
          <a:stretch>
            <a:fillRect/>
          </a:stretch>
        </p:blipFill>
        <p:spPr>
          <a:xfrm>
            <a:off x="2751328" y="2598840"/>
            <a:ext cx="680710" cy="593003"/>
          </a:xfrm>
          <a:prstGeom prst="rect">
            <a:avLst/>
          </a:prstGeom>
        </p:spPr>
      </p:pic>
      <p:pic>
        <p:nvPicPr>
          <p:cNvPr id="71" name="Imagen 70">
            <a:extLst>
              <a:ext uri="{FF2B5EF4-FFF2-40B4-BE49-F238E27FC236}">
                <a16:creationId xmlns:a16="http://schemas.microsoft.com/office/drawing/2014/main" id="{E41EA7D8-7F41-3DD8-3616-FBB6DE6162DA}"/>
              </a:ext>
            </a:extLst>
          </p:cNvPr>
          <p:cNvPicPr>
            <a:picLocks noChangeAspect="1"/>
          </p:cNvPicPr>
          <p:nvPr/>
        </p:nvPicPr>
        <p:blipFill>
          <a:blip r:embed="rId4"/>
          <a:stretch>
            <a:fillRect/>
          </a:stretch>
        </p:blipFill>
        <p:spPr>
          <a:xfrm>
            <a:off x="2903728" y="2751240"/>
            <a:ext cx="680710" cy="593003"/>
          </a:xfrm>
          <a:prstGeom prst="rect">
            <a:avLst/>
          </a:prstGeom>
        </p:spPr>
      </p:pic>
      <p:pic>
        <p:nvPicPr>
          <p:cNvPr id="72" name="Imagen 71">
            <a:extLst>
              <a:ext uri="{FF2B5EF4-FFF2-40B4-BE49-F238E27FC236}">
                <a16:creationId xmlns:a16="http://schemas.microsoft.com/office/drawing/2014/main" id="{EE0119C2-FB63-452F-63F3-A0A16EA9F4A1}"/>
              </a:ext>
            </a:extLst>
          </p:cNvPr>
          <p:cNvPicPr>
            <a:picLocks noChangeAspect="1"/>
          </p:cNvPicPr>
          <p:nvPr/>
        </p:nvPicPr>
        <p:blipFill>
          <a:blip r:embed="rId4"/>
          <a:stretch>
            <a:fillRect/>
          </a:stretch>
        </p:blipFill>
        <p:spPr>
          <a:xfrm>
            <a:off x="3056128" y="2903640"/>
            <a:ext cx="680710" cy="593003"/>
          </a:xfrm>
          <a:prstGeom prst="rect">
            <a:avLst/>
          </a:prstGeom>
        </p:spPr>
      </p:pic>
      <p:pic>
        <p:nvPicPr>
          <p:cNvPr id="74" name="Imagen 73">
            <a:extLst>
              <a:ext uri="{FF2B5EF4-FFF2-40B4-BE49-F238E27FC236}">
                <a16:creationId xmlns:a16="http://schemas.microsoft.com/office/drawing/2014/main" id="{7BCDA60B-3EA9-AAB2-518F-43D76FB381EB}"/>
              </a:ext>
            </a:extLst>
          </p:cNvPr>
          <p:cNvPicPr>
            <a:picLocks noChangeAspect="1"/>
          </p:cNvPicPr>
          <p:nvPr/>
        </p:nvPicPr>
        <p:blipFill>
          <a:blip r:embed="rId4"/>
          <a:stretch>
            <a:fillRect/>
          </a:stretch>
        </p:blipFill>
        <p:spPr>
          <a:xfrm>
            <a:off x="3360928" y="3208440"/>
            <a:ext cx="680710" cy="593003"/>
          </a:xfrm>
          <a:prstGeom prst="rect">
            <a:avLst/>
          </a:prstGeom>
        </p:spPr>
      </p:pic>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5"/>
          <a:stretch>
            <a:fillRect/>
          </a:stretch>
        </p:blipFill>
        <p:spPr>
          <a:xfrm>
            <a:off x="2678033" y="1018193"/>
            <a:ext cx="680710" cy="593003"/>
          </a:xfrm>
          <a:prstGeom prst="rect">
            <a:avLst/>
          </a:prstGeom>
        </p:spPr>
      </p:pic>
      <p:pic>
        <p:nvPicPr>
          <p:cNvPr id="52" name="Imagen 51">
            <a:extLst>
              <a:ext uri="{FF2B5EF4-FFF2-40B4-BE49-F238E27FC236}">
                <a16:creationId xmlns:a16="http://schemas.microsoft.com/office/drawing/2014/main" id="{19409ADE-BDBB-18AF-8C47-17EA6A3BFB47}"/>
              </a:ext>
            </a:extLst>
          </p:cNvPr>
          <p:cNvPicPr>
            <a:picLocks noChangeAspect="1"/>
          </p:cNvPicPr>
          <p:nvPr/>
        </p:nvPicPr>
        <p:blipFill>
          <a:blip r:embed="rId5"/>
          <a:stretch>
            <a:fillRect/>
          </a:stretch>
        </p:blipFill>
        <p:spPr>
          <a:xfrm>
            <a:off x="2830433" y="1170593"/>
            <a:ext cx="680710" cy="593003"/>
          </a:xfrm>
          <a:prstGeom prst="rect">
            <a:avLst/>
          </a:prstGeom>
        </p:spPr>
      </p:pic>
      <p:pic>
        <p:nvPicPr>
          <p:cNvPr id="53" name="Imagen 52">
            <a:extLst>
              <a:ext uri="{FF2B5EF4-FFF2-40B4-BE49-F238E27FC236}">
                <a16:creationId xmlns:a16="http://schemas.microsoft.com/office/drawing/2014/main" id="{43084DF0-ACDE-1BE9-72B5-CADB28CCDB72}"/>
              </a:ext>
            </a:extLst>
          </p:cNvPr>
          <p:cNvPicPr>
            <a:picLocks noChangeAspect="1"/>
          </p:cNvPicPr>
          <p:nvPr/>
        </p:nvPicPr>
        <p:blipFill>
          <a:blip r:embed="rId5"/>
          <a:stretch>
            <a:fillRect/>
          </a:stretch>
        </p:blipFill>
        <p:spPr>
          <a:xfrm>
            <a:off x="2982833" y="1322993"/>
            <a:ext cx="680710" cy="593003"/>
          </a:xfrm>
          <a:prstGeom prst="rect">
            <a:avLst/>
          </a:prstGeom>
        </p:spPr>
      </p:pic>
      <p:pic>
        <p:nvPicPr>
          <p:cNvPr id="55" name="Imagen 54">
            <a:extLst>
              <a:ext uri="{FF2B5EF4-FFF2-40B4-BE49-F238E27FC236}">
                <a16:creationId xmlns:a16="http://schemas.microsoft.com/office/drawing/2014/main" id="{A3F15ABE-6569-8DEF-ABED-B38E3DDDAADC}"/>
              </a:ext>
            </a:extLst>
          </p:cNvPr>
          <p:cNvPicPr>
            <a:picLocks noChangeAspect="1"/>
          </p:cNvPicPr>
          <p:nvPr/>
        </p:nvPicPr>
        <p:blipFill>
          <a:blip r:embed="rId5"/>
          <a:stretch>
            <a:fillRect/>
          </a:stretch>
        </p:blipFill>
        <p:spPr>
          <a:xfrm>
            <a:off x="3287633" y="1627793"/>
            <a:ext cx="680710" cy="593003"/>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51F2C3DE-C78F-2BB1-DC27-B08E80BEC067}"/>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a:extLst>
              <a:ext uri="{FF2B5EF4-FFF2-40B4-BE49-F238E27FC236}">
                <a16:creationId xmlns:a16="http://schemas.microsoft.com/office/drawing/2014/main" id="{54643418-2011-8B6D-FB4C-5012B09B652A}"/>
              </a:ext>
            </a:extLst>
          </p:cNvPr>
          <p:cNvPicPr>
            <a:picLocks noChangeAspect="1"/>
          </p:cNvPicPr>
          <p:nvPr/>
        </p:nvPicPr>
        <p:blipFill>
          <a:blip r:embed="rId6"/>
          <a:stretch>
            <a:fillRect/>
          </a:stretch>
        </p:blipFill>
        <p:spPr>
          <a:xfrm>
            <a:off x="1767506" y="2527282"/>
            <a:ext cx="639622" cy="664561"/>
          </a:xfrm>
          <a:prstGeom prst="rect">
            <a:avLst/>
          </a:prstGeom>
        </p:spPr>
      </p:pic>
      <p:pic>
        <p:nvPicPr>
          <p:cNvPr id="35" name="Imagen 34">
            <a:extLst>
              <a:ext uri="{FF2B5EF4-FFF2-40B4-BE49-F238E27FC236}">
                <a16:creationId xmlns:a16="http://schemas.microsoft.com/office/drawing/2014/main" id="{80ED1FFB-5959-41BB-3CE7-F833CABEDFE2}"/>
              </a:ext>
            </a:extLst>
          </p:cNvPr>
          <p:cNvPicPr>
            <a:picLocks noChangeAspect="1"/>
          </p:cNvPicPr>
          <p:nvPr/>
        </p:nvPicPr>
        <p:blipFill>
          <a:blip r:embed="rId7"/>
          <a:stretch>
            <a:fillRect/>
          </a:stretch>
        </p:blipFill>
        <p:spPr>
          <a:xfrm>
            <a:off x="1788312" y="1016782"/>
            <a:ext cx="588794" cy="611752"/>
          </a:xfrm>
          <a:prstGeom prst="rect">
            <a:avLst/>
          </a:prstGeom>
        </p:spPr>
      </p:pic>
      <p:pic>
        <p:nvPicPr>
          <p:cNvPr id="8" name="Imagen 7">
            <a:extLst>
              <a:ext uri="{FF2B5EF4-FFF2-40B4-BE49-F238E27FC236}">
                <a16:creationId xmlns:a16="http://schemas.microsoft.com/office/drawing/2014/main" id="{1C6AECEA-D84A-683A-F144-915437079763}"/>
              </a:ext>
            </a:extLst>
          </p:cNvPr>
          <p:cNvPicPr>
            <a:picLocks noChangeAspect="1"/>
          </p:cNvPicPr>
          <p:nvPr/>
        </p:nvPicPr>
        <p:blipFill>
          <a:blip r:embed="rId8"/>
          <a:stretch>
            <a:fillRect/>
          </a:stretch>
        </p:blipFill>
        <p:spPr>
          <a:xfrm>
            <a:off x="1015969" y="1024219"/>
            <a:ext cx="494661" cy="513948"/>
          </a:xfrm>
          <a:prstGeom prst="rect">
            <a:avLst/>
          </a:prstGeom>
        </p:spPr>
      </p:pic>
      <p:pic>
        <p:nvPicPr>
          <p:cNvPr id="9" name="Imagen 8">
            <a:extLst>
              <a:ext uri="{FF2B5EF4-FFF2-40B4-BE49-F238E27FC236}">
                <a16:creationId xmlns:a16="http://schemas.microsoft.com/office/drawing/2014/main" id="{F868012B-48E4-9FBB-D6C0-7C5B2BF40810}"/>
              </a:ext>
            </a:extLst>
          </p:cNvPr>
          <p:cNvPicPr>
            <a:picLocks noChangeAspect="1"/>
          </p:cNvPicPr>
          <p:nvPr/>
        </p:nvPicPr>
        <p:blipFill rotWithShape="1">
          <a:blip r:embed="rId8"/>
          <a:srcRect t="5850"/>
          <a:stretch/>
        </p:blipFill>
        <p:spPr>
          <a:xfrm>
            <a:off x="1180946" y="1242685"/>
            <a:ext cx="494661" cy="483881"/>
          </a:xfrm>
          <a:prstGeom prst="rect">
            <a:avLst/>
          </a:prstGeom>
        </p:spPr>
      </p:pic>
      <p:pic>
        <p:nvPicPr>
          <p:cNvPr id="10" name="Imagen 9">
            <a:extLst>
              <a:ext uri="{FF2B5EF4-FFF2-40B4-BE49-F238E27FC236}">
                <a16:creationId xmlns:a16="http://schemas.microsoft.com/office/drawing/2014/main" id="{16D8E6A3-CF4B-CF73-51A9-D1C6A5A81A8C}"/>
              </a:ext>
            </a:extLst>
          </p:cNvPr>
          <p:cNvPicPr>
            <a:picLocks noChangeAspect="1"/>
          </p:cNvPicPr>
          <p:nvPr/>
        </p:nvPicPr>
        <p:blipFill rotWithShape="1">
          <a:blip r:embed="rId8"/>
          <a:srcRect t="5850"/>
          <a:stretch/>
        </p:blipFill>
        <p:spPr>
          <a:xfrm>
            <a:off x="1297524" y="1431083"/>
            <a:ext cx="494661" cy="483881"/>
          </a:xfrm>
          <a:prstGeom prst="rect">
            <a:avLst/>
          </a:prstGeom>
        </p:spPr>
      </p:pic>
      <p:pic>
        <p:nvPicPr>
          <p:cNvPr id="11" name="Imagen 10">
            <a:extLst>
              <a:ext uri="{FF2B5EF4-FFF2-40B4-BE49-F238E27FC236}">
                <a16:creationId xmlns:a16="http://schemas.microsoft.com/office/drawing/2014/main" id="{A30B1D3C-E84C-EFB7-29CE-FA756E63E4FC}"/>
              </a:ext>
            </a:extLst>
          </p:cNvPr>
          <p:cNvPicPr>
            <a:picLocks noChangeAspect="1"/>
          </p:cNvPicPr>
          <p:nvPr/>
        </p:nvPicPr>
        <p:blipFill rotWithShape="1">
          <a:blip r:embed="rId8"/>
          <a:srcRect t="5850"/>
          <a:stretch/>
        </p:blipFill>
        <p:spPr>
          <a:xfrm>
            <a:off x="1490886" y="1790457"/>
            <a:ext cx="494661" cy="483881"/>
          </a:xfrm>
          <a:prstGeom prst="rect">
            <a:avLst/>
          </a:prstGeom>
        </p:spPr>
      </p:pic>
      <p:sp>
        <p:nvSpPr>
          <p:cNvPr id="34" name="Rectángulo: esquinas redondeadas 33">
            <a:extLst>
              <a:ext uri="{FF2B5EF4-FFF2-40B4-BE49-F238E27FC236}">
                <a16:creationId xmlns:a16="http://schemas.microsoft.com/office/drawing/2014/main" id="{0230013C-4A98-DBFE-7998-2CC9400F8E70}"/>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232AD482-8DAD-BE56-47D3-504A4CE9F453}"/>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27DEEEB6-9F3C-1799-51C1-F942F6D0597E}"/>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244681B6-71FB-96B1-8B5A-6B5413763986}"/>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55591800-21A8-6183-7052-C7EF9081F26F}"/>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40" name="CuadroTexto 39">
                <a:extLst>
                  <a:ext uri="{FF2B5EF4-FFF2-40B4-BE49-F238E27FC236}">
                    <a16:creationId xmlns:a16="http://schemas.microsoft.com/office/drawing/2014/main" id="{55591800-21A8-6183-7052-C7EF9081F26F}"/>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0"/>
                <a:stretch>
                  <a:fillRect/>
                </a:stretch>
              </a:blipFill>
            </p:spPr>
            <p:txBody>
              <a:bodyPr/>
              <a:lstStyle/>
              <a:p>
                <a:r>
                  <a:rPr lang="es-MX">
                    <a:noFill/>
                  </a:rPr>
                  <a:t> </a:t>
                </a:r>
              </a:p>
            </p:txBody>
          </p:sp>
        </mc:Fallback>
      </mc:AlternateContent>
      <p:pic>
        <p:nvPicPr>
          <p:cNvPr id="49" name="Imagen 48">
            <a:extLst>
              <a:ext uri="{FF2B5EF4-FFF2-40B4-BE49-F238E27FC236}">
                <a16:creationId xmlns:a16="http://schemas.microsoft.com/office/drawing/2014/main" id="{C8993ED1-CBA0-4BDF-9E26-4E8878C3CBCC}"/>
              </a:ext>
            </a:extLst>
          </p:cNvPr>
          <p:cNvPicPr>
            <a:picLocks noChangeAspect="1"/>
          </p:cNvPicPr>
          <p:nvPr/>
        </p:nvPicPr>
        <p:blipFill>
          <a:blip r:embed="rId8"/>
          <a:stretch>
            <a:fillRect/>
          </a:stretch>
        </p:blipFill>
        <p:spPr>
          <a:xfrm>
            <a:off x="1025123" y="2559808"/>
            <a:ext cx="494661" cy="513948"/>
          </a:xfrm>
          <a:prstGeom prst="rect">
            <a:avLst/>
          </a:prstGeom>
        </p:spPr>
      </p:pic>
      <p:pic>
        <p:nvPicPr>
          <p:cNvPr id="50" name="Imagen 49">
            <a:extLst>
              <a:ext uri="{FF2B5EF4-FFF2-40B4-BE49-F238E27FC236}">
                <a16:creationId xmlns:a16="http://schemas.microsoft.com/office/drawing/2014/main" id="{E0B84096-6F64-8D21-CC8C-C43560E34360}"/>
              </a:ext>
            </a:extLst>
          </p:cNvPr>
          <p:cNvPicPr>
            <a:picLocks noChangeAspect="1"/>
          </p:cNvPicPr>
          <p:nvPr/>
        </p:nvPicPr>
        <p:blipFill rotWithShape="1">
          <a:blip r:embed="rId8"/>
          <a:srcRect t="5850"/>
          <a:stretch/>
        </p:blipFill>
        <p:spPr>
          <a:xfrm>
            <a:off x="1190100" y="2778274"/>
            <a:ext cx="494661" cy="483881"/>
          </a:xfrm>
          <a:prstGeom prst="rect">
            <a:avLst/>
          </a:prstGeom>
        </p:spPr>
      </p:pic>
      <p:pic>
        <p:nvPicPr>
          <p:cNvPr id="51" name="Imagen 50">
            <a:extLst>
              <a:ext uri="{FF2B5EF4-FFF2-40B4-BE49-F238E27FC236}">
                <a16:creationId xmlns:a16="http://schemas.microsoft.com/office/drawing/2014/main" id="{E29B960A-D7DD-CF5F-1A06-87BB28D41809}"/>
              </a:ext>
            </a:extLst>
          </p:cNvPr>
          <p:cNvPicPr>
            <a:picLocks noChangeAspect="1"/>
          </p:cNvPicPr>
          <p:nvPr/>
        </p:nvPicPr>
        <p:blipFill rotWithShape="1">
          <a:blip r:embed="rId8"/>
          <a:srcRect t="5850"/>
          <a:stretch/>
        </p:blipFill>
        <p:spPr>
          <a:xfrm>
            <a:off x="1306678" y="2966672"/>
            <a:ext cx="494661" cy="483881"/>
          </a:xfrm>
          <a:prstGeom prst="rect">
            <a:avLst/>
          </a:prstGeom>
        </p:spPr>
      </p:pic>
      <p:pic>
        <p:nvPicPr>
          <p:cNvPr id="56" name="Imagen 55">
            <a:extLst>
              <a:ext uri="{FF2B5EF4-FFF2-40B4-BE49-F238E27FC236}">
                <a16:creationId xmlns:a16="http://schemas.microsoft.com/office/drawing/2014/main" id="{772FBB36-AE9E-C97A-90D8-C0FBD6794F14}"/>
              </a:ext>
            </a:extLst>
          </p:cNvPr>
          <p:cNvPicPr>
            <a:picLocks noChangeAspect="1"/>
          </p:cNvPicPr>
          <p:nvPr/>
        </p:nvPicPr>
        <p:blipFill rotWithShape="1">
          <a:blip r:embed="rId8"/>
          <a:srcRect t="5850"/>
          <a:stretch/>
        </p:blipFill>
        <p:spPr>
          <a:xfrm>
            <a:off x="1500040" y="3326046"/>
            <a:ext cx="494661" cy="483881"/>
          </a:xfrm>
          <a:prstGeom prst="rect">
            <a:avLst/>
          </a:prstGeom>
        </p:spPr>
      </p:pic>
      <p:sp>
        <p:nvSpPr>
          <p:cNvPr id="57" name="Rectángulo: esquinas redondeadas 56">
            <a:extLst>
              <a:ext uri="{FF2B5EF4-FFF2-40B4-BE49-F238E27FC236}">
                <a16:creationId xmlns:a16="http://schemas.microsoft.com/office/drawing/2014/main" id="{61F7DF50-A234-9EEC-DE1F-692BA2E107E1}"/>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esquinas redondeadas 57">
            <a:extLst>
              <a:ext uri="{FF2B5EF4-FFF2-40B4-BE49-F238E27FC236}">
                <a16:creationId xmlns:a16="http://schemas.microsoft.com/office/drawing/2014/main" id="{11EB158E-DE93-44F3-946C-B2DC7D1D8436}"/>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esquinas redondeadas 58">
            <a:extLst>
              <a:ext uri="{FF2B5EF4-FFF2-40B4-BE49-F238E27FC236}">
                <a16:creationId xmlns:a16="http://schemas.microsoft.com/office/drawing/2014/main" id="{69251DB8-A5E0-5E2D-5D96-F858ADFE9521}"/>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esquinas redondeadas 59">
            <a:extLst>
              <a:ext uri="{FF2B5EF4-FFF2-40B4-BE49-F238E27FC236}">
                <a16:creationId xmlns:a16="http://schemas.microsoft.com/office/drawing/2014/main" id="{DD4DEA56-85B4-CAF0-1048-49E1ACB24987}"/>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B4A1109C-690F-D22B-1692-294C49D7EE65}"/>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1" name="CuadroTexto 60">
                <a:extLst>
                  <a:ext uri="{FF2B5EF4-FFF2-40B4-BE49-F238E27FC236}">
                    <a16:creationId xmlns:a16="http://schemas.microsoft.com/office/drawing/2014/main" id="{B4A1109C-690F-D22B-1692-294C49D7EE65}"/>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1"/>
                <a:stretch>
                  <a:fillRect/>
                </a:stretch>
              </a:blipFill>
            </p:spPr>
            <p:txBody>
              <a:bodyPr/>
              <a:lstStyle/>
              <a:p>
                <a:r>
                  <a:rPr lang="es-MX">
                    <a:noFill/>
                  </a:rPr>
                  <a:t> </a:t>
                </a:r>
              </a:p>
            </p:txBody>
          </p:sp>
        </mc:Fallback>
      </mc:AlternateContent>
      <p:pic>
        <p:nvPicPr>
          <p:cNvPr id="62" name="Imagen 61">
            <a:extLst>
              <a:ext uri="{FF2B5EF4-FFF2-40B4-BE49-F238E27FC236}">
                <a16:creationId xmlns:a16="http://schemas.microsoft.com/office/drawing/2014/main" id="{FCEB3C16-A476-14B5-8928-3BBD1532013C}"/>
              </a:ext>
            </a:extLst>
          </p:cNvPr>
          <p:cNvPicPr>
            <a:picLocks noChangeAspect="1"/>
          </p:cNvPicPr>
          <p:nvPr/>
        </p:nvPicPr>
        <p:blipFill>
          <a:blip r:embed="rId7"/>
          <a:stretch>
            <a:fillRect/>
          </a:stretch>
        </p:blipFill>
        <p:spPr>
          <a:xfrm>
            <a:off x="1940712" y="1169182"/>
            <a:ext cx="588794" cy="611752"/>
          </a:xfrm>
          <a:prstGeom prst="rect">
            <a:avLst/>
          </a:prstGeom>
        </p:spPr>
      </p:pic>
      <p:pic>
        <p:nvPicPr>
          <p:cNvPr id="63" name="Imagen 62">
            <a:extLst>
              <a:ext uri="{FF2B5EF4-FFF2-40B4-BE49-F238E27FC236}">
                <a16:creationId xmlns:a16="http://schemas.microsoft.com/office/drawing/2014/main" id="{0972F805-F505-837C-5A0E-BE754094521C}"/>
              </a:ext>
            </a:extLst>
          </p:cNvPr>
          <p:cNvPicPr>
            <a:picLocks noChangeAspect="1"/>
          </p:cNvPicPr>
          <p:nvPr/>
        </p:nvPicPr>
        <p:blipFill>
          <a:blip r:embed="rId7"/>
          <a:stretch>
            <a:fillRect/>
          </a:stretch>
        </p:blipFill>
        <p:spPr>
          <a:xfrm>
            <a:off x="2093112" y="1321582"/>
            <a:ext cx="588794" cy="611752"/>
          </a:xfrm>
          <a:prstGeom prst="rect">
            <a:avLst/>
          </a:prstGeom>
        </p:spPr>
      </p:pic>
      <p:pic>
        <p:nvPicPr>
          <p:cNvPr id="65" name="Imagen 64">
            <a:extLst>
              <a:ext uri="{FF2B5EF4-FFF2-40B4-BE49-F238E27FC236}">
                <a16:creationId xmlns:a16="http://schemas.microsoft.com/office/drawing/2014/main" id="{36DC0673-6790-FA92-2B70-2073C53480BB}"/>
              </a:ext>
            </a:extLst>
          </p:cNvPr>
          <p:cNvPicPr>
            <a:picLocks noChangeAspect="1"/>
          </p:cNvPicPr>
          <p:nvPr/>
        </p:nvPicPr>
        <p:blipFill>
          <a:blip r:embed="rId7"/>
          <a:stretch>
            <a:fillRect/>
          </a:stretch>
        </p:blipFill>
        <p:spPr>
          <a:xfrm>
            <a:off x="2359384" y="1654765"/>
            <a:ext cx="588794" cy="611752"/>
          </a:xfrm>
          <a:prstGeom prst="rect">
            <a:avLst/>
          </a:prstGeom>
        </p:spPr>
      </p:pic>
      <p:pic>
        <p:nvPicPr>
          <p:cNvPr id="66" name="Imagen 65">
            <a:extLst>
              <a:ext uri="{FF2B5EF4-FFF2-40B4-BE49-F238E27FC236}">
                <a16:creationId xmlns:a16="http://schemas.microsoft.com/office/drawing/2014/main" id="{8C62F6A8-8A4E-6961-73A3-A440DD86E51C}"/>
              </a:ext>
            </a:extLst>
          </p:cNvPr>
          <p:cNvPicPr>
            <a:picLocks noChangeAspect="1"/>
          </p:cNvPicPr>
          <p:nvPr/>
        </p:nvPicPr>
        <p:blipFill>
          <a:blip r:embed="rId6"/>
          <a:stretch>
            <a:fillRect/>
          </a:stretch>
        </p:blipFill>
        <p:spPr>
          <a:xfrm>
            <a:off x="1919906" y="2679682"/>
            <a:ext cx="639622" cy="664561"/>
          </a:xfrm>
          <a:prstGeom prst="rect">
            <a:avLst/>
          </a:prstGeom>
        </p:spPr>
      </p:pic>
      <p:pic>
        <p:nvPicPr>
          <p:cNvPr id="67" name="Imagen 66">
            <a:extLst>
              <a:ext uri="{FF2B5EF4-FFF2-40B4-BE49-F238E27FC236}">
                <a16:creationId xmlns:a16="http://schemas.microsoft.com/office/drawing/2014/main" id="{96A5E2DE-96D9-66A3-FD48-FEABA99CD0AD}"/>
              </a:ext>
            </a:extLst>
          </p:cNvPr>
          <p:cNvPicPr>
            <a:picLocks noChangeAspect="1"/>
          </p:cNvPicPr>
          <p:nvPr/>
        </p:nvPicPr>
        <p:blipFill>
          <a:blip r:embed="rId6"/>
          <a:stretch>
            <a:fillRect/>
          </a:stretch>
        </p:blipFill>
        <p:spPr>
          <a:xfrm>
            <a:off x="2072306" y="2832082"/>
            <a:ext cx="639622" cy="664561"/>
          </a:xfrm>
          <a:prstGeom prst="rect">
            <a:avLst/>
          </a:prstGeom>
        </p:spPr>
      </p:pic>
      <p:pic>
        <p:nvPicPr>
          <p:cNvPr id="69" name="Imagen 68">
            <a:extLst>
              <a:ext uri="{FF2B5EF4-FFF2-40B4-BE49-F238E27FC236}">
                <a16:creationId xmlns:a16="http://schemas.microsoft.com/office/drawing/2014/main" id="{904C1B08-0D4C-D08E-0E88-9EF2A1B581A1}"/>
              </a:ext>
            </a:extLst>
          </p:cNvPr>
          <p:cNvPicPr>
            <a:picLocks noChangeAspect="1"/>
          </p:cNvPicPr>
          <p:nvPr/>
        </p:nvPicPr>
        <p:blipFill>
          <a:blip r:embed="rId6"/>
          <a:stretch>
            <a:fillRect/>
          </a:stretch>
        </p:blipFill>
        <p:spPr>
          <a:xfrm>
            <a:off x="2377106" y="3136882"/>
            <a:ext cx="639622" cy="664561"/>
          </a:xfrm>
          <a:prstGeom prst="rect">
            <a:avLst/>
          </a:prstGeom>
        </p:spPr>
      </p:pic>
      <p:pic>
        <p:nvPicPr>
          <p:cNvPr id="91" name="Imagen 90">
            <a:extLst>
              <a:ext uri="{FF2B5EF4-FFF2-40B4-BE49-F238E27FC236}">
                <a16:creationId xmlns:a16="http://schemas.microsoft.com/office/drawing/2014/main" id="{43238F6F-6643-E7EF-E880-D189927D9BC9}"/>
              </a:ext>
            </a:extLst>
          </p:cNvPr>
          <p:cNvPicPr>
            <a:picLocks noChangeAspect="1"/>
          </p:cNvPicPr>
          <p:nvPr/>
        </p:nvPicPr>
        <p:blipFill rotWithShape="1">
          <a:blip r:embed="rId12"/>
          <a:srcRect t="48499"/>
          <a:stretch/>
        </p:blipFill>
        <p:spPr>
          <a:xfrm>
            <a:off x="4880305" y="2175654"/>
            <a:ext cx="2959043" cy="1522014"/>
          </a:xfrm>
          <a:prstGeom prst="rect">
            <a:avLst/>
          </a:prstGeom>
        </p:spPr>
      </p:pic>
      <p:pic>
        <p:nvPicPr>
          <p:cNvPr id="92" name="Imagen 91">
            <a:extLst>
              <a:ext uri="{FF2B5EF4-FFF2-40B4-BE49-F238E27FC236}">
                <a16:creationId xmlns:a16="http://schemas.microsoft.com/office/drawing/2014/main" id="{FF8408DD-90DB-BCE2-FC86-9C80393CEAC3}"/>
              </a:ext>
            </a:extLst>
          </p:cNvPr>
          <p:cNvPicPr>
            <a:picLocks noChangeAspect="1"/>
          </p:cNvPicPr>
          <p:nvPr/>
        </p:nvPicPr>
        <p:blipFill rotWithShape="1">
          <a:blip r:embed="rId13"/>
          <a:srcRect t="48499"/>
          <a:stretch/>
        </p:blipFill>
        <p:spPr>
          <a:xfrm>
            <a:off x="4976397" y="3933624"/>
            <a:ext cx="2861247" cy="1471712"/>
          </a:xfrm>
          <a:prstGeom prst="rect">
            <a:avLst/>
          </a:prstGeom>
        </p:spPr>
      </p:pic>
      <p:sp>
        <p:nvSpPr>
          <p:cNvPr id="12" name="Flecha: cheurón 11">
            <a:extLst>
              <a:ext uri="{FF2B5EF4-FFF2-40B4-BE49-F238E27FC236}">
                <a16:creationId xmlns:a16="http://schemas.microsoft.com/office/drawing/2014/main" id="{FE5DD847-46FC-C37C-AC8A-2D26A0B1EE2D}"/>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Flecha: cheurón 14">
            <a:extLst>
              <a:ext uri="{FF2B5EF4-FFF2-40B4-BE49-F238E27FC236}">
                <a16:creationId xmlns:a16="http://schemas.microsoft.com/office/drawing/2014/main" id="{4473DA9F-D933-9BD8-1013-579B6095B30E}"/>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6" name="Flecha: cheurón 15">
            <a:extLst>
              <a:ext uri="{FF2B5EF4-FFF2-40B4-BE49-F238E27FC236}">
                <a16:creationId xmlns:a16="http://schemas.microsoft.com/office/drawing/2014/main" id="{85D87DC3-00E2-8B90-1821-22AAC295C19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8" name="Flecha: cheurón 37">
            <a:extLst>
              <a:ext uri="{FF2B5EF4-FFF2-40B4-BE49-F238E27FC236}">
                <a16:creationId xmlns:a16="http://schemas.microsoft.com/office/drawing/2014/main" id="{53C7976B-C667-D4FC-488F-25592D5C1D99}"/>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1" name="Flecha: cheurón 40">
            <a:extLst>
              <a:ext uri="{FF2B5EF4-FFF2-40B4-BE49-F238E27FC236}">
                <a16:creationId xmlns:a16="http://schemas.microsoft.com/office/drawing/2014/main" id="{C1183D1E-382C-EB26-89C7-06DAD6F01B48}"/>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54" name="CuadroTexto 53">
            <a:extLst>
              <a:ext uri="{FF2B5EF4-FFF2-40B4-BE49-F238E27FC236}">
                <a16:creationId xmlns:a16="http://schemas.microsoft.com/office/drawing/2014/main" id="{D6257AA2-B2B3-9EFF-94E9-28C6121331BC}"/>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64" name="CuadroTexto 63">
            <a:extLst>
              <a:ext uri="{FF2B5EF4-FFF2-40B4-BE49-F238E27FC236}">
                <a16:creationId xmlns:a16="http://schemas.microsoft.com/office/drawing/2014/main" id="{F7F498AD-C12C-C01A-2327-5EF0B59D478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68" name="CuadroTexto 67">
            <a:extLst>
              <a:ext uri="{FF2B5EF4-FFF2-40B4-BE49-F238E27FC236}">
                <a16:creationId xmlns:a16="http://schemas.microsoft.com/office/drawing/2014/main" id="{4B2E7B17-35E1-3A95-F053-D7645AC91379}"/>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70" name="CuadroTexto 69">
            <a:extLst>
              <a:ext uri="{FF2B5EF4-FFF2-40B4-BE49-F238E27FC236}">
                <a16:creationId xmlns:a16="http://schemas.microsoft.com/office/drawing/2014/main" id="{2A1B488D-E851-EDD7-77F2-C5533C55D01B}"/>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73" name="CuadroTexto 72">
            <a:extLst>
              <a:ext uri="{FF2B5EF4-FFF2-40B4-BE49-F238E27FC236}">
                <a16:creationId xmlns:a16="http://schemas.microsoft.com/office/drawing/2014/main" id="{5A36441B-F0CF-6D81-D866-5D6009413B3B}"/>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75" name="Flecha: cheurón 74">
            <a:extLst>
              <a:ext uri="{FF2B5EF4-FFF2-40B4-BE49-F238E27FC236}">
                <a16:creationId xmlns:a16="http://schemas.microsoft.com/office/drawing/2014/main" id="{CB8DD7E5-E85F-FE56-FFE3-8CB7B72CCDBB}"/>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6" name="Flecha: cheurón 75">
            <a:extLst>
              <a:ext uri="{FF2B5EF4-FFF2-40B4-BE49-F238E27FC236}">
                <a16:creationId xmlns:a16="http://schemas.microsoft.com/office/drawing/2014/main" id="{1A8E3AB3-D96D-8193-9DA1-A41FD6F13099}"/>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77015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6D6C0-6FEE-4495-24BD-54410050CD59}"/>
            </a:ext>
          </a:extLst>
        </p:cNvPr>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FA307A9A-8F82-FFDD-C803-04191A06EE3F}"/>
              </a:ext>
            </a:extLst>
          </p:cNvPr>
          <p:cNvPicPr>
            <a:picLocks noChangeAspect="1"/>
          </p:cNvPicPr>
          <p:nvPr/>
        </p:nvPicPr>
        <p:blipFill>
          <a:blip r:embed="rId2"/>
          <a:stretch>
            <a:fillRect/>
          </a:stretch>
        </p:blipFill>
        <p:spPr>
          <a:xfrm>
            <a:off x="8135521" y="1515397"/>
            <a:ext cx="3827205" cy="3827205"/>
          </a:xfrm>
          <a:prstGeom prst="rect">
            <a:avLst/>
          </a:prstGeom>
        </p:spPr>
      </p:pic>
      <p:pic>
        <p:nvPicPr>
          <p:cNvPr id="6" name="Imagen 5">
            <a:extLst>
              <a:ext uri="{FF2B5EF4-FFF2-40B4-BE49-F238E27FC236}">
                <a16:creationId xmlns:a16="http://schemas.microsoft.com/office/drawing/2014/main" id="{D45D35DD-25D4-DBCD-5475-74AAE2CAF88D}"/>
              </a:ext>
            </a:extLst>
          </p:cNvPr>
          <p:cNvPicPr>
            <a:picLocks noChangeAspect="1"/>
          </p:cNvPicPr>
          <p:nvPr/>
        </p:nvPicPr>
        <p:blipFill>
          <a:blip r:embed="rId3"/>
          <a:stretch>
            <a:fillRect/>
          </a:stretch>
        </p:blipFill>
        <p:spPr>
          <a:xfrm>
            <a:off x="169943" y="1587664"/>
            <a:ext cx="7264527" cy="3959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CB564945-B4F9-03B1-08D7-1F63ADBAC790}"/>
                  </a:ext>
                </a:extLst>
              </p:cNvPr>
              <p:cNvSpPr txBox="1"/>
              <p:nvPr/>
            </p:nvSpPr>
            <p:spPr>
              <a:xfrm>
                <a:off x="4639467" y="2381724"/>
                <a:ext cx="209701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10</m:t>
                      </m:r>
                      <m:r>
                        <a:rPr lang="es-MX" sz="2400" b="0" i="1" smtClean="0">
                          <a:latin typeface="Cambria Math" panose="02040503050406030204" pitchFamily="18" charset="0"/>
                        </a:rPr>
                        <m:t>%−</m:t>
                      </m:r>
                      <m:r>
                        <a:rPr lang="es-MX" sz="2400" b="0" i="1" smtClean="0">
                          <a:latin typeface="Cambria Math" panose="02040503050406030204" pitchFamily="18" charset="0"/>
                        </a:rPr>
                        <m:t>20</m:t>
                      </m:r>
                      <m:r>
                        <a:rPr lang="es-MX" sz="2400" b="0" i="1" smtClean="0">
                          <a:latin typeface="Cambria Math" panose="02040503050406030204" pitchFamily="18" charset="0"/>
                        </a:rPr>
                        <m:t>%</m:t>
                      </m:r>
                    </m:oMath>
                  </m:oMathPara>
                </a14:m>
                <a:endParaRPr lang="es-MX" sz="2400" dirty="0"/>
              </a:p>
            </p:txBody>
          </p:sp>
        </mc:Choice>
        <mc:Fallback xmlns="">
          <p:sp>
            <p:nvSpPr>
              <p:cNvPr id="7" name="CuadroTexto 6">
                <a:extLst>
                  <a:ext uri="{FF2B5EF4-FFF2-40B4-BE49-F238E27FC236}">
                    <a16:creationId xmlns:a16="http://schemas.microsoft.com/office/drawing/2014/main" id="{CB564945-B4F9-03B1-08D7-1F63ADBAC790}"/>
                  </a:ext>
                </a:extLst>
              </p:cNvPr>
              <p:cNvSpPr txBox="1">
                <a:spLocks noRot="1" noChangeAspect="1" noMove="1" noResize="1" noEditPoints="1" noAdjustHandles="1" noChangeArrowheads="1" noChangeShapeType="1" noTextEdit="1"/>
              </p:cNvSpPr>
              <p:nvPr/>
            </p:nvSpPr>
            <p:spPr>
              <a:xfrm>
                <a:off x="4639467" y="2381724"/>
                <a:ext cx="2097019" cy="369332"/>
              </a:xfrm>
              <a:prstGeom prst="rect">
                <a:avLst/>
              </a:prstGeom>
              <a:blipFill>
                <a:blip r:embed="rId4"/>
                <a:stretch>
                  <a:fillRect b="-15000"/>
                </a:stretch>
              </a:blipFill>
            </p:spPr>
            <p:txBody>
              <a:bodyPr/>
              <a:lstStyle/>
              <a:p>
                <a:r>
                  <a:rPr lang="es-MX">
                    <a:noFill/>
                  </a:rPr>
                  <a:t> </a:t>
                </a:r>
              </a:p>
            </p:txBody>
          </p:sp>
        </mc:Fallback>
      </mc:AlternateContent>
      <p:sp>
        <p:nvSpPr>
          <p:cNvPr id="8" name="CuadroTexto 7">
            <a:extLst>
              <a:ext uri="{FF2B5EF4-FFF2-40B4-BE49-F238E27FC236}">
                <a16:creationId xmlns:a16="http://schemas.microsoft.com/office/drawing/2014/main" id="{392504B1-F670-EC7E-EEEC-E9CC211333BF}"/>
              </a:ext>
            </a:extLst>
          </p:cNvPr>
          <p:cNvSpPr txBox="1"/>
          <p:nvPr/>
        </p:nvSpPr>
        <p:spPr>
          <a:xfrm>
            <a:off x="567885" y="5678662"/>
            <a:ext cx="6866585" cy="215444"/>
          </a:xfrm>
          <a:prstGeom prst="rect">
            <a:avLst/>
          </a:prstGeom>
          <a:noFill/>
        </p:spPr>
        <p:txBody>
          <a:bodyPr wrap="square">
            <a:spAutoFit/>
          </a:bodyPr>
          <a:lstStyle/>
          <a:p>
            <a:pPr algn="l"/>
            <a:r>
              <a:rPr lang="en-US" sz="800" dirty="0">
                <a:solidFill>
                  <a:srgbClr val="C00000"/>
                </a:solidFill>
                <a:latin typeface="Montserrat Light" panose="00000400000000000000" pitchFamily="2" charset="0"/>
              </a:rPr>
              <a:t>Martin </a:t>
            </a:r>
            <a:r>
              <a:rPr lang="en-US" sz="800" dirty="0" err="1">
                <a:solidFill>
                  <a:srgbClr val="C00000"/>
                </a:solidFill>
                <a:latin typeface="Montserrat Light" panose="00000400000000000000" pitchFamily="2" charset="0"/>
              </a:rPr>
              <a:t>Guillemaud</a:t>
            </a:r>
            <a:r>
              <a:rPr lang="en-US" sz="800" dirty="0">
                <a:solidFill>
                  <a:srgbClr val="C00000"/>
                </a:solidFill>
                <a:latin typeface="Montserrat Light" panose="00000400000000000000" pitchFamily="2" charset="0"/>
              </a:rPr>
              <a:t> et al. Epileptic seizure forecasting with hyperbolic embedding of brain networks. Article submitted, 2023.</a:t>
            </a:r>
            <a:endParaRPr lang="es-MX" sz="800" dirty="0">
              <a:solidFill>
                <a:srgbClr val="C00000"/>
              </a:solidFill>
              <a:latin typeface="Montserrat Light" panose="00000400000000000000" pitchFamily="2" charset="0"/>
            </a:endParaRPr>
          </a:p>
        </p:txBody>
      </p:sp>
      <p:sp>
        <p:nvSpPr>
          <p:cNvPr id="9" name="Flecha: cheurón 8">
            <a:extLst>
              <a:ext uri="{FF2B5EF4-FFF2-40B4-BE49-F238E27FC236}">
                <a16:creationId xmlns:a16="http://schemas.microsoft.com/office/drawing/2014/main" id="{C2B9CEAB-D624-7CA7-02AE-7F49C76C3A88}"/>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0" name="Flecha: cheurón 9">
            <a:extLst>
              <a:ext uri="{FF2B5EF4-FFF2-40B4-BE49-F238E27FC236}">
                <a16:creationId xmlns:a16="http://schemas.microsoft.com/office/drawing/2014/main" id="{3189CB5E-46F3-D03D-6EB4-26A4AE9F8342}"/>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671672FE-CE3A-E65D-11BC-BDCC3EC3551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57BF71FD-06CD-372B-2AC3-9B5ABEC398E8}"/>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047B17C9-EE77-7F1A-C51B-3EAA38899BA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CuadroTexto 13">
            <a:extLst>
              <a:ext uri="{FF2B5EF4-FFF2-40B4-BE49-F238E27FC236}">
                <a16:creationId xmlns:a16="http://schemas.microsoft.com/office/drawing/2014/main" id="{CA0F1EFD-8533-50C7-86BA-535362DB5CC5}"/>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5" name="CuadroTexto 14">
            <a:extLst>
              <a:ext uri="{FF2B5EF4-FFF2-40B4-BE49-F238E27FC236}">
                <a16:creationId xmlns:a16="http://schemas.microsoft.com/office/drawing/2014/main" id="{C84C1DB7-B083-FD61-C17E-4BBC1CD1CAE9}"/>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16" name="CuadroTexto 15">
            <a:extLst>
              <a:ext uri="{FF2B5EF4-FFF2-40B4-BE49-F238E27FC236}">
                <a16:creationId xmlns:a16="http://schemas.microsoft.com/office/drawing/2014/main" id="{B7C7643B-0242-1CB5-690B-BEF80B78FE77}"/>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17" name="CuadroTexto 16">
            <a:extLst>
              <a:ext uri="{FF2B5EF4-FFF2-40B4-BE49-F238E27FC236}">
                <a16:creationId xmlns:a16="http://schemas.microsoft.com/office/drawing/2014/main" id="{2FFAD2A9-119B-8FC1-EE1F-558898BF6ACF}"/>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18" name="CuadroTexto 17">
            <a:extLst>
              <a:ext uri="{FF2B5EF4-FFF2-40B4-BE49-F238E27FC236}">
                <a16:creationId xmlns:a16="http://schemas.microsoft.com/office/drawing/2014/main" id="{052D0C13-4086-D8FF-28DF-99BF9B20DD56}"/>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9" name="Flecha: cheurón 18">
            <a:extLst>
              <a:ext uri="{FF2B5EF4-FFF2-40B4-BE49-F238E27FC236}">
                <a16:creationId xmlns:a16="http://schemas.microsoft.com/office/drawing/2014/main" id="{363A8C4E-632B-95CD-BA5F-376FEAE06A08}"/>
              </a:ext>
            </a:extLst>
          </p:cNvPr>
          <p:cNvSpPr/>
          <p:nvPr/>
        </p:nvSpPr>
        <p:spPr>
          <a:xfrm>
            <a:off x="2527642" y="20809"/>
            <a:ext cx="9664358"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0937984B-4CE0-EFA4-A347-C0669A073A20}"/>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m:t>
                      </m:r>
                      <m:r>
                        <a:rPr lang="es-MX" b="0" i="1" smtClean="0">
                          <a:latin typeface="Cambria Math" panose="02040503050406030204" pitchFamily="18" charset="0"/>
                        </a:rPr>
                        <m:t>3</m:t>
                      </m:r>
                      <m:r>
                        <a:rPr lang="es-MX" b="0" i="1" smtClean="0">
                          <a:latin typeface="Cambria Math" panose="02040503050406030204" pitchFamily="18" charset="0"/>
                        </a:rPr>
                        <m:t>  </m:t>
                      </m:r>
                    </m:oMath>
                  </m:oMathPara>
                </a14:m>
                <a:endParaRPr lang="es-MX" dirty="0"/>
              </a:p>
            </p:txBody>
          </p:sp>
        </mc:Choice>
        <mc:Fallback xmlns="">
          <p:sp>
            <p:nvSpPr>
              <p:cNvPr id="22" name="CuadroTexto 21">
                <a:extLst>
                  <a:ext uri="{FF2B5EF4-FFF2-40B4-BE49-F238E27FC236}">
                    <a16:creationId xmlns:a16="http://schemas.microsoft.com/office/drawing/2014/main" id="{0937984B-4CE0-EFA4-A347-C0669A073A20}"/>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5"/>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33632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n 91">
            <a:extLst>
              <a:ext uri="{FF2B5EF4-FFF2-40B4-BE49-F238E27FC236}">
                <a16:creationId xmlns:a16="http://schemas.microsoft.com/office/drawing/2014/main" id="{FF8408DD-90DB-BCE2-FC86-9C80393CEAC3}"/>
              </a:ext>
            </a:extLst>
          </p:cNvPr>
          <p:cNvPicPr>
            <a:picLocks noChangeAspect="1"/>
          </p:cNvPicPr>
          <p:nvPr/>
        </p:nvPicPr>
        <p:blipFill rotWithShape="1">
          <a:blip r:embed="rId2"/>
          <a:srcRect t="48499"/>
          <a:stretch/>
        </p:blipFill>
        <p:spPr>
          <a:xfrm>
            <a:off x="3657399" y="2594555"/>
            <a:ext cx="1177720" cy="605772"/>
          </a:xfrm>
          <a:prstGeom prst="rect">
            <a:avLst/>
          </a:prstGeom>
        </p:spPr>
      </p:pic>
      <p:pic>
        <p:nvPicPr>
          <p:cNvPr id="18" name="Imagen 17">
            <a:extLst>
              <a:ext uri="{FF2B5EF4-FFF2-40B4-BE49-F238E27FC236}">
                <a16:creationId xmlns:a16="http://schemas.microsoft.com/office/drawing/2014/main" id="{B517CEB1-59AE-64A5-36B6-59693D4FD7B4}"/>
              </a:ext>
            </a:extLst>
          </p:cNvPr>
          <p:cNvPicPr>
            <a:picLocks noChangeAspect="1"/>
          </p:cNvPicPr>
          <p:nvPr/>
        </p:nvPicPr>
        <p:blipFill rotWithShape="1">
          <a:blip r:embed="rId2"/>
          <a:srcRect t="48499"/>
          <a:stretch/>
        </p:blipFill>
        <p:spPr>
          <a:xfrm>
            <a:off x="3809799" y="2746955"/>
            <a:ext cx="1177720" cy="605772"/>
          </a:xfrm>
          <a:prstGeom prst="rect">
            <a:avLst/>
          </a:prstGeom>
        </p:spPr>
      </p:pic>
      <p:pic>
        <p:nvPicPr>
          <p:cNvPr id="19" name="Imagen 18">
            <a:extLst>
              <a:ext uri="{FF2B5EF4-FFF2-40B4-BE49-F238E27FC236}">
                <a16:creationId xmlns:a16="http://schemas.microsoft.com/office/drawing/2014/main" id="{CDC43E00-F713-1D25-F92F-FCFDE4740C57}"/>
              </a:ext>
            </a:extLst>
          </p:cNvPr>
          <p:cNvPicPr>
            <a:picLocks noChangeAspect="1"/>
          </p:cNvPicPr>
          <p:nvPr/>
        </p:nvPicPr>
        <p:blipFill rotWithShape="1">
          <a:blip r:embed="rId2"/>
          <a:srcRect t="48499"/>
          <a:stretch/>
        </p:blipFill>
        <p:spPr>
          <a:xfrm>
            <a:off x="3962199" y="2899355"/>
            <a:ext cx="1177720" cy="605772"/>
          </a:xfrm>
          <a:prstGeom prst="rect">
            <a:avLst/>
          </a:prstGeom>
        </p:spPr>
      </p:pic>
      <p:pic>
        <p:nvPicPr>
          <p:cNvPr id="91" name="Imagen 90">
            <a:extLst>
              <a:ext uri="{FF2B5EF4-FFF2-40B4-BE49-F238E27FC236}">
                <a16:creationId xmlns:a16="http://schemas.microsoft.com/office/drawing/2014/main" id="{43238F6F-6643-E7EF-E880-D189927D9BC9}"/>
              </a:ext>
            </a:extLst>
          </p:cNvPr>
          <p:cNvPicPr>
            <a:picLocks noChangeAspect="1"/>
          </p:cNvPicPr>
          <p:nvPr/>
        </p:nvPicPr>
        <p:blipFill rotWithShape="1">
          <a:blip r:embed="rId3"/>
          <a:srcRect t="48499"/>
          <a:stretch/>
        </p:blipFill>
        <p:spPr>
          <a:xfrm>
            <a:off x="3815555" y="1043952"/>
            <a:ext cx="1177720" cy="605772"/>
          </a:xfrm>
          <a:prstGeom prst="rect">
            <a:avLst/>
          </a:prstGeom>
        </p:spPr>
      </p:pic>
      <p:pic>
        <p:nvPicPr>
          <p:cNvPr id="3" name="Imagen 2">
            <a:extLst>
              <a:ext uri="{FF2B5EF4-FFF2-40B4-BE49-F238E27FC236}">
                <a16:creationId xmlns:a16="http://schemas.microsoft.com/office/drawing/2014/main" id="{C10B2AF4-BA5E-C6DA-A83E-790A580E10F5}"/>
              </a:ext>
            </a:extLst>
          </p:cNvPr>
          <p:cNvPicPr>
            <a:picLocks noChangeAspect="1"/>
          </p:cNvPicPr>
          <p:nvPr/>
        </p:nvPicPr>
        <p:blipFill rotWithShape="1">
          <a:blip r:embed="rId3"/>
          <a:srcRect t="48499"/>
          <a:stretch/>
        </p:blipFill>
        <p:spPr>
          <a:xfrm>
            <a:off x="3967955" y="1196352"/>
            <a:ext cx="1177720" cy="605772"/>
          </a:xfrm>
          <a:prstGeom prst="rect">
            <a:avLst/>
          </a:prstGeom>
        </p:spPr>
      </p:pic>
      <p:pic>
        <p:nvPicPr>
          <p:cNvPr id="12" name="Imagen 11">
            <a:extLst>
              <a:ext uri="{FF2B5EF4-FFF2-40B4-BE49-F238E27FC236}">
                <a16:creationId xmlns:a16="http://schemas.microsoft.com/office/drawing/2014/main" id="{F174BD0C-4393-9ECC-A11D-0CB2CD0AFCAF}"/>
              </a:ext>
            </a:extLst>
          </p:cNvPr>
          <p:cNvPicPr>
            <a:picLocks noChangeAspect="1"/>
          </p:cNvPicPr>
          <p:nvPr/>
        </p:nvPicPr>
        <p:blipFill rotWithShape="1">
          <a:blip r:embed="rId3"/>
          <a:srcRect t="48499"/>
          <a:stretch/>
        </p:blipFill>
        <p:spPr>
          <a:xfrm>
            <a:off x="4120355" y="1348752"/>
            <a:ext cx="1177720" cy="605772"/>
          </a:xfrm>
          <a:prstGeom prst="rect">
            <a:avLst/>
          </a:prstGeom>
        </p:spPr>
      </p:pic>
      <p:pic>
        <p:nvPicPr>
          <p:cNvPr id="14" name="Imagen 13">
            <a:extLst>
              <a:ext uri="{FF2B5EF4-FFF2-40B4-BE49-F238E27FC236}">
                <a16:creationId xmlns:a16="http://schemas.microsoft.com/office/drawing/2014/main" id="{EA2BA3F5-8FA7-848D-F6BC-A033F3282BDE}"/>
              </a:ext>
            </a:extLst>
          </p:cNvPr>
          <p:cNvPicPr>
            <a:picLocks noChangeAspect="1"/>
          </p:cNvPicPr>
          <p:nvPr/>
        </p:nvPicPr>
        <p:blipFill>
          <a:blip r:embed="rId4"/>
          <a:stretch>
            <a:fillRect/>
          </a:stretch>
        </p:blipFill>
        <p:spPr>
          <a:xfrm>
            <a:off x="2751328" y="2598840"/>
            <a:ext cx="680710" cy="593003"/>
          </a:xfrm>
          <a:prstGeom prst="rect">
            <a:avLst/>
          </a:prstGeom>
        </p:spPr>
      </p:pic>
      <p:pic>
        <p:nvPicPr>
          <p:cNvPr id="71" name="Imagen 70">
            <a:extLst>
              <a:ext uri="{FF2B5EF4-FFF2-40B4-BE49-F238E27FC236}">
                <a16:creationId xmlns:a16="http://schemas.microsoft.com/office/drawing/2014/main" id="{E41EA7D8-7F41-3DD8-3616-FBB6DE6162DA}"/>
              </a:ext>
            </a:extLst>
          </p:cNvPr>
          <p:cNvPicPr>
            <a:picLocks noChangeAspect="1"/>
          </p:cNvPicPr>
          <p:nvPr/>
        </p:nvPicPr>
        <p:blipFill>
          <a:blip r:embed="rId4"/>
          <a:stretch>
            <a:fillRect/>
          </a:stretch>
        </p:blipFill>
        <p:spPr>
          <a:xfrm>
            <a:off x="2903728" y="2751240"/>
            <a:ext cx="680710" cy="593003"/>
          </a:xfrm>
          <a:prstGeom prst="rect">
            <a:avLst/>
          </a:prstGeom>
        </p:spPr>
      </p:pic>
      <p:pic>
        <p:nvPicPr>
          <p:cNvPr id="72" name="Imagen 71">
            <a:extLst>
              <a:ext uri="{FF2B5EF4-FFF2-40B4-BE49-F238E27FC236}">
                <a16:creationId xmlns:a16="http://schemas.microsoft.com/office/drawing/2014/main" id="{EE0119C2-FB63-452F-63F3-A0A16EA9F4A1}"/>
              </a:ext>
            </a:extLst>
          </p:cNvPr>
          <p:cNvPicPr>
            <a:picLocks noChangeAspect="1"/>
          </p:cNvPicPr>
          <p:nvPr/>
        </p:nvPicPr>
        <p:blipFill>
          <a:blip r:embed="rId4"/>
          <a:stretch>
            <a:fillRect/>
          </a:stretch>
        </p:blipFill>
        <p:spPr>
          <a:xfrm>
            <a:off x="3056128" y="2903640"/>
            <a:ext cx="680710" cy="593003"/>
          </a:xfrm>
          <a:prstGeom prst="rect">
            <a:avLst/>
          </a:prstGeom>
        </p:spPr>
      </p:pic>
      <p:pic>
        <p:nvPicPr>
          <p:cNvPr id="74" name="Imagen 73">
            <a:extLst>
              <a:ext uri="{FF2B5EF4-FFF2-40B4-BE49-F238E27FC236}">
                <a16:creationId xmlns:a16="http://schemas.microsoft.com/office/drawing/2014/main" id="{7BCDA60B-3EA9-AAB2-518F-43D76FB381EB}"/>
              </a:ext>
            </a:extLst>
          </p:cNvPr>
          <p:cNvPicPr>
            <a:picLocks noChangeAspect="1"/>
          </p:cNvPicPr>
          <p:nvPr/>
        </p:nvPicPr>
        <p:blipFill>
          <a:blip r:embed="rId4"/>
          <a:stretch>
            <a:fillRect/>
          </a:stretch>
        </p:blipFill>
        <p:spPr>
          <a:xfrm>
            <a:off x="3360928" y="3208440"/>
            <a:ext cx="680710" cy="593003"/>
          </a:xfrm>
          <a:prstGeom prst="rect">
            <a:avLst/>
          </a:prstGeom>
        </p:spPr>
      </p:pic>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5"/>
          <a:stretch>
            <a:fillRect/>
          </a:stretch>
        </p:blipFill>
        <p:spPr>
          <a:xfrm>
            <a:off x="2678033" y="1018193"/>
            <a:ext cx="680710" cy="593003"/>
          </a:xfrm>
          <a:prstGeom prst="rect">
            <a:avLst/>
          </a:prstGeom>
        </p:spPr>
      </p:pic>
      <p:pic>
        <p:nvPicPr>
          <p:cNvPr id="52" name="Imagen 51">
            <a:extLst>
              <a:ext uri="{FF2B5EF4-FFF2-40B4-BE49-F238E27FC236}">
                <a16:creationId xmlns:a16="http://schemas.microsoft.com/office/drawing/2014/main" id="{19409ADE-BDBB-18AF-8C47-17EA6A3BFB47}"/>
              </a:ext>
            </a:extLst>
          </p:cNvPr>
          <p:cNvPicPr>
            <a:picLocks noChangeAspect="1"/>
          </p:cNvPicPr>
          <p:nvPr/>
        </p:nvPicPr>
        <p:blipFill>
          <a:blip r:embed="rId5"/>
          <a:stretch>
            <a:fillRect/>
          </a:stretch>
        </p:blipFill>
        <p:spPr>
          <a:xfrm>
            <a:off x="2830433" y="1170593"/>
            <a:ext cx="680710" cy="593003"/>
          </a:xfrm>
          <a:prstGeom prst="rect">
            <a:avLst/>
          </a:prstGeom>
        </p:spPr>
      </p:pic>
      <p:pic>
        <p:nvPicPr>
          <p:cNvPr id="53" name="Imagen 52">
            <a:extLst>
              <a:ext uri="{FF2B5EF4-FFF2-40B4-BE49-F238E27FC236}">
                <a16:creationId xmlns:a16="http://schemas.microsoft.com/office/drawing/2014/main" id="{43084DF0-ACDE-1BE9-72B5-CADB28CCDB72}"/>
              </a:ext>
            </a:extLst>
          </p:cNvPr>
          <p:cNvPicPr>
            <a:picLocks noChangeAspect="1"/>
          </p:cNvPicPr>
          <p:nvPr/>
        </p:nvPicPr>
        <p:blipFill>
          <a:blip r:embed="rId5"/>
          <a:stretch>
            <a:fillRect/>
          </a:stretch>
        </p:blipFill>
        <p:spPr>
          <a:xfrm>
            <a:off x="2982833" y="1322993"/>
            <a:ext cx="680710" cy="593003"/>
          </a:xfrm>
          <a:prstGeom prst="rect">
            <a:avLst/>
          </a:prstGeom>
        </p:spPr>
      </p:pic>
      <p:pic>
        <p:nvPicPr>
          <p:cNvPr id="55" name="Imagen 54">
            <a:extLst>
              <a:ext uri="{FF2B5EF4-FFF2-40B4-BE49-F238E27FC236}">
                <a16:creationId xmlns:a16="http://schemas.microsoft.com/office/drawing/2014/main" id="{A3F15ABE-6569-8DEF-ABED-B38E3DDDAADC}"/>
              </a:ext>
            </a:extLst>
          </p:cNvPr>
          <p:cNvPicPr>
            <a:picLocks noChangeAspect="1"/>
          </p:cNvPicPr>
          <p:nvPr/>
        </p:nvPicPr>
        <p:blipFill>
          <a:blip r:embed="rId5"/>
          <a:stretch>
            <a:fillRect/>
          </a:stretch>
        </p:blipFill>
        <p:spPr>
          <a:xfrm>
            <a:off x="3287633" y="1627793"/>
            <a:ext cx="680710" cy="593003"/>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51F2C3DE-C78F-2BB1-DC27-B08E80BEC067}"/>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a:extLst>
              <a:ext uri="{FF2B5EF4-FFF2-40B4-BE49-F238E27FC236}">
                <a16:creationId xmlns:a16="http://schemas.microsoft.com/office/drawing/2014/main" id="{54643418-2011-8B6D-FB4C-5012B09B652A}"/>
              </a:ext>
            </a:extLst>
          </p:cNvPr>
          <p:cNvPicPr>
            <a:picLocks noChangeAspect="1"/>
          </p:cNvPicPr>
          <p:nvPr/>
        </p:nvPicPr>
        <p:blipFill>
          <a:blip r:embed="rId6"/>
          <a:stretch>
            <a:fillRect/>
          </a:stretch>
        </p:blipFill>
        <p:spPr>
          <a:xfrm>
            <a:off x="1767506" y="2527282"/>
            <a:ext cx="639622" cy="664561"/>
          </a:xfrm>
          <a:prstGeom prst="rect">
            <a:avLst/>
          </a:prstGeom>
        </p:spPr>
      </p:pic>
      <p:pic>
        <p:nvPicPr>
          <p:cNvPr id="35" name="Imagen 34">
            <a:extLst>
              <a:ext uri="{FF2B5EF4-FFF2-40B4-BE49-F238E27FC236}">
                <a16:creationId xmlns:a16="http://schemas.microsoft.com/office/drawing/2014/main" id="{80ED1FFB-5959-41BB-3CE7-F833CABEDFE2}"/>
              </a:ext>
            </a:extLst>
          </p:cNvPr>
          <p:cNvPicPr>
            <a:picLocks noChangeAspect="1"/>
          </p:cNvPicPr>
          <p:nvPr/>
        </p:nvPicPr>
        <p:blipFill>
          <a:blip r:embed="rId7"/>
          <a:stretch>
            <a:fillRect/>
          </a:stretch>
        </p:blipFill>
        <p:spPr>
          <a:xfrm>
            <a:off x="1788312" y="1016782"/>
            <a:ext cx="588794" cy="611752"/>
          </a:xfrm>
          <a:prstGeom prst="rect">
            <a:avLst/>
          </a:prstGeom>
        </p:spPr>
      </p:pic>
      <p:pic>
        <p:nvPicPr>
          <p:cNvPr id="8" name="Imagen 7">
            <a:extLst>
              <a:ext uri="{FF2B5EF4-FFF2-40B4-BE49-F238E27FC236}">
                <a16:creationId xmlns:a16="http://schemas.microsoft.com/office/drawing/2014/main" id="{1C6AECEA-D84A-683A-F144-915437079763}"/>
              </a:ext>
            </a:extLst>
          </p:cNvPr>
          <p:cNvPicPr>
            <a:picLocks noChangeAspect="1"/>
          </p:cNvPicPr>
          <p:nvPr/>
        </p:nvPicPr>
        <p:blipFill>
          <a:blip r:embed="rId8"/>
          <a:stretch>
            <a:fillRect/>
          </a:stretch>
        </p:blipFill>
        <p:spPr>
          <a:xfrm>
            <a:off x="1015969" y="1024219"/>
            <a:ext cx="494661" cy="513948"/>
          </a:xfrm>
          <a:prstGeom prst="rect">
            <a:avLst/>
          </a:prstGeom>
        </p:spPr>
      </p:pic>
      <p:pic>
        <p:nvPicPr>
          <p:cNvPr id="9" name="Imagen 8">
            <a:extLst>
              <a:ext uri="{FF2B5EF4-FFF2-40B4-BE49-F238E27FC236}">
                <a16:creationId xmlns:a16="http://schemas.microsoft.com/office/drawing/2014/main" id="{F868012B-48E4-9FBB-D6C0-7C5B2BF40810}"/>
              </a:ext>
            </a:extLst>
          </p:cNvPr>
          <p:cNvPicPr>
            <a:picLocks noChangeAspect="1"/>
          </p:cNvPicPr>
          <p:nvPr/>
        </p:nvPicPr>
        <p:blipFill rotWithShape="1">
          <a:blip r:embed="rId8"/>
          <a:srcRect t="5850"/>
          <a:stretch/>
        </p:blipFill>
        <p:spPr>
          <a:xfrm>
            <a:off x="1180946" y="1242685"/>
            <a:ext cx="494661" cy="483881"/>
          </a:xfrm>
          <a:prstGeom prst="rect">
            <a:avLst/>
          </a:prstGeom>
        </p:spPr>
      </p:pic>
      <p:pic>
        <p:nvPicPr>
          <p:cNvPr id="10" name="Imagen 9">
            <a:extLst>
              <a:ext uri="{FF2B5EF4-FFF2-40B4-BE49-F238E27FC236}">
                <a16:creationId xmlns:a16="http://schemas.microsoft.com/office/drawing/2014/main" id="{16D8E6A3-CF4B-CF73-51A9-D1C6A5A81A8C}"/>
              </a:ext>
            </a:extLst>
          </p:cNvPr>
          <p:cNvPicPr>
            <a:picLocks noChangeAspect="1"/>
          </p:cNvPicPr>
          <p:nvPr/>
        </p:nvPicPr>
        <p:blipFill rotWithShape="1">
          <a:blip r:embed="rId8"/>
          <a:srcRect t="5850"/>
          <a:stretch/>
        </p:blipFill>
        <p:spPr>
          <a:xfrm>
            <a:off x="1297524" y="1431083"/>
            <a:ext cx="494661" cy="483881"/>
          </a:xfrm>
          <a:prstGeom prst="rect">
            <a:avLst/>
          </a:prstGeom>
        </p:spPr>
      </p:pic>
      <p:pic>
        <p:nvPicPr>
          <p:cNvPr id="11" name="Imagen 10">
            <a:extLst>
              <a:ext uri="{FF2B5EF4-FFF2-40B4-BE49-F238E27FC236}">
                <a16:creationId xmlns:a16="http://schemas.microsoft.com/office/drawing/2014/main" id="{A30B1D3C-E84C-EFB7-29CE-FA756E63E4FC}"/>
              </a:ext>
            </a:extLst>
          </p:cNvPr>
          <p:cNvPicPr>
            <a:picLocks noChangeAspect="1"/>
          </p:cNvPicPr>
          <p:nvPr/>
        </p:nvPicPr>
        <p:blipFill rotWithShape="1">
          <a:blip r:embed="rId8"/>
          <a:srcRect t="5850"/>
          <a:stretch/>
        </p:blipFill>
        <p:spPr>
          <a:xfrm>
            <a:off x="1490886" y="1790457"/>
            <a:ext cx="494661" cy="483881"/>
          </a:xfrm>
          <a:prstGeom prst="rect">
            <a:avLst/>
          </a:prstGeom>
        </p:spPr>
      </p:pic>
      <p:sp>
        <p:nvSpPr>
          <p:cNvPr id="34" name="Rectángulo: esquinas redondeadas 33">
            <a:extLst>
              <a:ext uri="{FF2B5EF4-FFF2-40B4-BE49-F238E27FC236}">
                <a16:creationId xmlns:a16="http://schemas.microsoft.com/office/drawing/2014/main" id="{0230013C-4A98-DBFE-7998-2CC9400F8E70}"/>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232AD482-8DAD-BE56-47D3-504A4CE9F453}"/>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27DEEEB6-9F3C-1799-51C1-F942F6D0597E}"/>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244681B6-71FB-96B1-8B5A-6B5413763986}"/>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55591800-21A8-6183-7052-C7EF9081F26F}"/>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40" name="CuadroTexto 39">
                <a:extLst>
                  <a:ext uri="{FF2B5EF4-FFF2-40B4-BE49-F238E27FC236}">
                    <a16:creationId xmlns:a16="http://schemas.microsoft.com/office/drawing/2014/main" id="{55591800-21A8-6183-7052-C7EF9081F26F}"/>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0"/>
                <a:stretch>
                  <a:fillRect/>
                </a:stretch>
              </a:blipFill>
            </p:spPr>
            <p:txBody>
              <a:bodyPr/>
              <a:lstStyle/>
              <a:p>
                <a:r>
                  <a:rPr lang="es-MX">
                    <a:noFill/>
                  </a:rPr>
                  <a:t> </a:t>
                </a:r>
              </a:p>
            </p:txBody>
          </p:sp>
        </mc:Fallback>
      </mc:AlternateContent>
      <p:pic>
        <p:nvPicPr>
          <p:cNvPr id="49" name="Imagen 48">
            <a:extLst>
              <a:ext uri="{FF2B5EF4-FFF2-40B4-BE49-F238E27FC236}">
                <a16:creationId xmlns:a16="http://schemas.microsoft.com/office/drawing/2014/main" id="{C8993ED1-CBA0-4BDF-9E26-4E8878C3CBCC}"/>
              </a:ext>
            </a:extLst>
          </p:cNvPr>
          <p:cNvPicPr>
            <a:picLocks noChangeAspect="1"/>
          </p:cNvPicPr>
          <p:nvPr/>
        </p:nvPicPr>
        <p:blipFill>
          <a:blip r:embed="rId8"/>
          <a:stretch>
            <a:fillRect/>
          </a:stretch>
        </p:blipFill>
        <p:spPr>
          <a:xfrm>
            <a:off x="1025123" y="2559808"/>
            <a:ext cx="494661" cy="513948"/>
          </a:xfrm>
          <a:prstGeom prst="rect">
            <a:avLst/>
          </a:prstGeom>
        </p:spPr>
      </p:pic>
      <p:pic>
        <p:nvPicPr>
          <p:cNvPr id="50" name="Imagen 49">
            <a:extLst>
              <a:ext uri="{FF2B5EF4-FFF2-40B4-BE49-F238E27FC236}">
                <a16:creationId xmlns:a16="http://schemas.microsoft.com/office/drawing/2014/main" id="{E0B84096-6F64-8D21-CC8C-C43560E34360}"/>
              </a:ext>
            </a:extLst>
          </p:cNvPr>
          <p:cNvPicPr>
            <a:picLocks noChangeAspect="1"/>
          </p:cNvPicPr>
          <p:nvPr/>
        </p:nvPicPr>
        <p:blipFill rotWithShape="1">
          <a:blip r:embed="rId8"/>
          <a:srcRect t="5850"/>
          <a:stretch/>
        </p:blipFill>
        <p:spPr>
          <a:xfrm>
            <a:off x="1190100" y="2778274"/>
            <a:ext cx="494661" cy="483881"/>
          </a:xfrm>
          <a:prstGeom prst="rect">
            <a:avLst/>
          </a:prstGeom>
        </p:spPr>
      </p:pic>
      <p:pic>
        <p:nvPicPr>
          <p:cNvPr id="51" name="Imagen 50">
            <a:extLst>
              <a:ext uri="{FF2B5EF4-FFF2-40B4-BE49-F238E27FC236}">
                <a16:creationId xmlns:a16="http://schemas.microsoft.com/office/drawing/2014/main" id="{E29B960A-D7DD-CF5F-1A06-87BB28D41809}"/>
              </a:ext>
            </a:extLst>
          </p:cNvPr>
          <p:cNvPicPr>
            <a:picLocks noChangeAspect="1"/>
          </p:cNvPicPr>
          <p:nvPr/>
        </p:nvPicPr>
        <p:blipFill rotWithShape="1">
          <a:blip r:embed="rId8"/>
          <a:srcRect t="5850"/>
          <a:stretch/>
        </p:blipFill>
        <p:spPr>
          <a:xfrm>
            <a:off x="1306678" y="2966672"/>
            <a:ext cx="494661" cy="483881"/>
          </a:xfrm>
          <a:prstGeom prst="rect">
            <a:avLst/>
          </a:prstGeom>
        </p:spPr>
      </p:pic>
      <p:pic>
        <p:nvPicPr>
          <p:cNvPr id="56" name="Imagen 55">
            <a:extLst>
              <a:ext uri="{FF2B5EF4-FFF2-40B4-BE49-F238E27FC236}">
                <a16:creationId xmlns:a16="http://schemas.microsoft.com/office/drawing/2014/main" id="{772FBB36-AE9E-C97A-90D8-C0FBD6794F14}"/>
              </a:ext>
            </a:extLst>
          </p:cNvPr>
          <p:cNvPicPr>
            <a:picLocks noChangeAspect="1"/>
          </p:cNvPicPr>
          <p:nvPr/>
        </p:nvPicPr>
        <p:blipFill rotWithShape="1">
          <a:blip r:embed="rId8"/>
          <a:srcRect t="5850"/>
          <a:stretch/>
        </p:blipFill>
        <p:spPr>
          <a:xfrm>
            <a:off x="1500040" y="3326046"/>
            <a:ext cx="494661" cy="483881"/>
          </a:xfrm>
          <a:prstGeom prst="rect">
            <a:avLst/>
          </a:prstGeom>
        </p:spPr>
      </p:pic>
      <p:sp>
        <p:nvSpPr>
          <p:cNvPr id="57" name="Rectángulo: esquinas redondeadas 56">
            <a:extLst>
              <a:ext uri="{FF2B5EF4-FFF2-40B4-BE49-F238E27FC236}">
                <a16:creationId xmlns:a16="http://schemas.microsoft.com/office/drawing/2014/main" id="{61F7DF50-A234-9EEC-DE1F-692BA2E107E1}"/>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esquinas redondeadas 57">
            <a:extLst>
              <a:ext uri="{FF2B5EF4-FFF2-40B4-BE49-F238E27FC236}">
                <a16:creationId xmlns:a16="http://schemas.microsoft.com/office/drawing/2014/main" id="{11EB158E-DE93-44F3-946C-B2DC7D1D8436}"/>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esquinas redondeadas 58">
            <a:extLst>
              <a:ext uri="{FF2B5EF4-FFF2-40B4-BE49-F238E27FC236}">
                <a16:creationId xmlns:a16="http://schemas.microsoft.com/office/drawing/2014/main" id="{69251DB8-A5E0-5E2D-5D96-F858ADFE9521}"/>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esquinas redondeadas 59">
            <a:extLst>
              <a:ext uri="{FF2B5EF4-FFF2-40B4-BE49-F238E27FC236}">
                <a16:creationId xmlns:a16="http://schemas.microsoft.com/office/drawing/2014/main" id="{DD4DEA56-85B4-CAF0-1048-49E1ACB24987}"/>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B4A1109C-690F-D22B-1692-294C49D7EE65}"/>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1" name="CuadroTexto 60">
                <a:extLst>
                  <a:ext uri="{FF2B5EF4-FFF2-40B4-BE49-F238E27FC236}">
                    <a16:creationId xmlns:a16="http://schemas.microsoft.com/office/drawing/2014/main" id="{B4A1109C-690F-D22B-1692-294C49D7EE65}"/>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1"/>
                <a:stretch>
                  <a:fillRect/>
                </a:stretch>
              </a:blipFill>
            </p:spPr>
            <p:txBody>
              <a:bodyPr/>
              <a:lstStyle/>
              <a:p>
                <a:r>
                  <a:rPr lang="es-MX">
                    <a:noFill/>
                  </a:rPr>
                  <a:t> </a:t>
                </a:r>
              </a:p>
            </p:txBody>
          </p:sp>
        </mc:Fallback>
      </mc:AlternateContent>
      <p:pic>
        <p:nvPicPr>
          <p:cNvPr id="62" name="Imagen 61">
            <a:extLst>
              <a:ext uri="{FF2B5EF4-FFF2-40B4-BE49-F238E27FC236}">
                <a16:creationId xmlns:a16="http://schemas.microsoft.com/office/drawing/2014/main" id="{FCEB3C16-A476-14B5-8928-3BBD1532013C}"/>
              </a:ext>
            </a:extLst>
          </p:cNvPr>
          <p:cNvPicPr>
            <a:picLocks noChangeAspect="1"/>
          </p:cNvPicPr>
          <p:nvPr/>
        </p:nvPicPr>
        <p:blipFill>
          <a:blip r:embed="rId7"/>
          <a:stretch>
            <a:fillRect/>
          </a:stretch>
        </p:blipFill>
        <p:spPr>
          <a:xfrm>
            <a:off x="1940712" y="1169182"/>
            <a:ext cx="588794" cy="611752"/>
          </a:xfrm>
          <a:prstGeom prst="rect">
            <a:avLst/>
          </a:prstGeom>
        </p:spPr>
      </p:pic>
      <p:pic>
        <p:nvPicPr>
          <p:cNvPr id="63" name="Imagen 62">
            <a:extLst>
              <a:ext uri="{FF2B5EF4-FFF2-40B4-BE49-F238E27FC236}">
                <a16:creationId xmlns:a16="http://schemas.microsoft.com/office/drawing/2014/main" id="{0972F805-F505-837C-5A0E-BE754094521C}"/>
              </a:ext>
            </a:extLst>
          </p:cNvPr>
          <p:cNvPicPr>
            <a:picLocks noChangeAspect="1"/>
          </p:cNvPicPr>
          <p:nvPr/>
        </p:nvPicPr>
        <p:blipFill>
          <a:blip r:embed="rId7"/>
          <a:stretch>
            <a:fillRect/>
          </a:stretch>
        </p:blipFill>
        <p:spPr>
          <a:xfrm>
            <a:off x="2093112" y="1321582"/>
            <a:ext cx="588794" cy="611752"/>
          </a:xfrm>
          <a:prstGeom prst="rect">
            <a:avLst/>
          </a:prstGeom>
        </p:spPr>
      </p:pic>
      <p:pic>
        <p:nvPicPr>
          <p:cNvPr id="65" name="Imagen 64">
            <a:extLst>
              <a:ext uri="{FF2B5EF4-FFF2-40B4-BE49-F238E27FC236}">
                <a16:creationId xmlns:a16="http://schemas.microsoft.com/office/drawing/2014/main" id="{36DC0673-6790-FA92-2B70-2073C53480BB}"/>
              </a:ext>
            </a:extLst>
          </p:cNvPr>
          <p:cNvPicPr>
            <a:picLocks noChangeAspect="1"/>
          </p:cNvPicPr>
          <p:nvPr/>
        </p:nvPicPr>
        <p:blipFill>
          <a:blip r:embed="rId7"/>
          <a:stretch>
            <a:fillRect/>
          </a:stretch>
        </p:blipFill>
        <p:spPr>
          <a:xfrm>
            <a:off x="2359384" y="1654765"/>
            <a:ext cx="588794" cy="611752"/>
          </a:xfrm>
          <a:prstGeom prst="rect">
            <a:avLst/>
          </a:prstGeom>
        </p:spPr>
      </p:pic>
      <p:pic>
        <p:nvPicPr>
          <p:cNvPr id="66" name="Imagen 65">
            <a:extLst>
              <a:ext uri="{FF2B5EF4-FFF2-40B4-BE49-F238E27FC236}">
                <a16:creationId xmlns:a16="http://schemas.microsoft.com/office/drawing/2014/main" id="{8C62F6A8-8A4E-6961-73A3-A440DD86E51C}"/>
              </a:ext>
            </a:extLst>
          </p:cNvPr>
          <p:cNvPicPr>
            <a:picLocks noChangeAspect="1"/>
          </p:cNvPicPr>
          <p:nvPr/>
        </p:nvPicPr>
        <p:blipFill>
          <a:blip r:embed="rId6"/>
          <a:stretch>
            <a:fillRect/>
          </a:stretch>
        </p:blipFill>
        <p:spPr>
          <a:xfrm>
            <a:off x="1919906" y="2679682"/>
            <a:ext cx="639622" cy="664561"/>
          </a:xfrm>
          <a:prstGeom prst="rect">
            <a:avLst/>
          </a:prstGeom>
        </p:spPr>
      </p:pic>
      <p:pic>
        <p:nvPicPr>
          <p:cNvPr id="67" name="Imagen 66">
            <a:extLst>
              <a:ext uri="{FF2B5EF4-FFF2-40B4-BE49-F238E27FC236}">
                <a16:creationId xmlns:a16="http://schemas.microsoft.com/office/drawing/2014/main" id="{96A5E2DE-96D9-66A3-FD48-FEABA99CD0AD}"/>
              </a:ext>
            </a:extLst>
          </p:cNvPr>
          <p:cNvPicPr>
            <a:picLocks noChangeAspect="1"/>
          </p:cNvPicPr>
          <p:nvPr/>
        </p:nvPicPr>
        <p:blipFill>
          <a:blip r:embed="rId6"/>
          <a:stretch>
            <a:fillRect/>
          </a:stretch>
        </p:blipFill>
        <p:spPr>
          <a:xfrm>
            <a:off x="2072306" y="2832082"/>
            <a:ext cx="639622" cy="664561"/>
          </a:xfrm>
          <a:prstGeom prst="rect">
            <a:avLst/>
          </a:prstGeom>
        </p:spPr>
      </p:pic>
      <p:pic>
        <p:nvPicPr>
          <p:cNvPr id="69" name="Imagen 68">
            <a:extLst>
              <a:ext uri="{FF2B5EF4-FFF2-40B4-BE49-F238E27FC236}">
                <a16:creationId xmlns:a16="http://schemas.microsoft.com/office/drawing/2014/main" id="{904C1B08-0D4C-D08E-0E88-9EF2A1B581A1}"/>
              </a:ext>
            </a:extLst>
          </p:cNvPr>
          <p:cNvPicPr>
            <a:picLocks noChangeAspect="1"/>
          </p:cNvPicPr>
          <p:nvPr/>
        </p:nvPicPr>
        <p:blipFill>
          <a:blip r:embed="rId6"/>
          <a:stretch>
            <a:fillRect/>
          </a:stretch>
        </p:blipFill>
        <p:spPr>
          <a:xfrm>
            <a:off x="2377106" y="3136882"/>
            <a:ext cx="639622" cy="664561"/>
          </a:xfrm>
          <a:prstGeom prst="rect">
            <a:avLst/>
          </a:prstGeom>
        </p:spPr>
      </p:pic>
      <p:sp>
        <p:nvSpPr>
          <p:cNvPr id="68" name="Flecha: cheurón 67">
            <a:extLst>
              <a:ext uri="{FF2B5EF4-FFF2-40B4-BE49-F238E27FC236}">
                <a16:creationId xmlns:a16="http://schemas.microsoft.com/office/drawing/2014/main" id="{CB32FC6D-7A00-4518-A8F3-DBFDA9C83023}"/>
              </a:ext>
            </a:extLst>
          </p:cNvPr>
          <p:cNvSpPr/>
          <p:nvPr/>
        </p:nvSpPr>
        <p:spPr>
          <a:xfrm>
            <a:off x="7242052" y="20809"/>
            <a:ext cx="4949947" cy="717755"/>
          </a:xfrm>
          <a:prstGeom prst="chevron">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2" name="Imagen 1">
            <a:extLst>
              <a:ext uri="{FF2B5EF4-FFF2-40B4-BE49-F238E27FC236}">
                <a16:creationId xmlns:a16="http://schemas.microsoft.com/office/drawing/2014/main" id="{F3DCD336-A3D8-3BFD-CA13-6EA0DF671277}"/>
              </a:ext>
            </a:extLst>
          </p:cNvPr>
          <p:cNvPicPr>
            <a:picLocks noChangeAspect="1"/>
          </p:cNvPicPr>
          <p:nvPr/>
        </p:nvPicPr>
        <p:blipFill rotWithShape="1">
          <a:blip r:embed="rId2"/>
          <a:srcRect t="48499"/>
          <a:stretch/>
        </p:blipFill>
        <p:spPr>
          <a:xfrm>
            <a:off x="4135120" y="3150613"/>
            <a:ext cx="1177720" cy="605772"/>
          </a:xfrm>
          <a:prstGeom prst="rect">
            <a:avLst/>
          </a:prstGeom>
        </p:spPr>
      </p:pic>
      <p:pic>
        <p:nvPicPr>
          <p:cNvPr id="26" name="Imagen 25">
            <a:extLst>
              <a:ext uri="{FF2B5EF4-FFF2-40B4-BE49-F238E27FC236}">
                <a16:creationId xmlns:a16="http://schemas.microsoft.com/office/drawing/2014/main" id="{C1B1A802-A6B7-5A4F-0274-3EB2D3097DC4}"/>
              </a:ext>
            </a:extLst>
          </p:cNvPr>
          <p:cNvPicPr>
            <a:picLocks noChangeAspect="1"/>
          </p:cNvPicPr>
          <p:nvPr/>
        </p:nvPicPr>
        <p:blipFill rotWithShape="1">
          <a:blip r:embed="rId3"/>
          <a:srcRect t="48499"/>
          <a:stretch/>
        </p:blipFill>
        <p:spPr>
          <a:xfrm>
            <a:off x="4293276" y="1600010"/>
            <a:ext cx="1177720" cy="605772"/>
          </a:xfrm>
          <a:prstGeom prst="rect">
            <a:avLst/>
          </a:prstGeom>
        </p:spPr>
      </p:pic>
      <p:sp>
        <p:nvSpPr>
          <p:cNvPr id="28" name="Flecha: cheurón 27">
            <a:extLst>
              <a:ext uri="{FF2B5EF4-FFF2-40B4-BE49-F238E27FC236}">
                <a16:creationId xmlns:a16="http://schemas.microsoft.com/office/drawing/2014/main" id="{2170EBBD-B8C0-263C-FD01-234115C6805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9" name="Flecha: cheurón 28">
            <a:extLst>
              <a:ext uri="{FF2B5EF4-FFF2-40B4-BE49-F238E27FC236}">
                <a16:creationId xmlns:a16="http://schemas.microsoft.com/office/drawing/2014/main" id="{0EEF6653-EBAA-7CF7-F4FB-4832344DC58F}"/>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E314E916-20AB-BE34-F959-75B10A8B4A4A}"/>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1" name="Flecha: cheurón 30">
            <a:extLst>
              <a:ext uri="{FF2B5EF4-FFF2-40B4-BE49-F238E27FC236}">
                <a16:creationId xmlns:a16="http://schemas.microsoft.com/office/drawing/2014/main" id="{19F08120-F075-61FA-AE22-3928E63D7DC0}"/>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7" name="Flecha: cheurón 46">
            <a:extLst>
              <a:ext uri="{FF2B5EF4-FFF2-40B4-BE49-F238E27FC236}">
                <a16:creationId xmlns:a16="http://schemas.microsoft.com/office/drawing/2014/main" id="{F6C7074C-C051-FFB6-E082-126BA5314BDD}"/>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8" name="CuadroTexto 47">
            <a:extLst>
              <a:ext uri="{FF2B5EF4-FFF2-40B4-BE49-F238E27FC236}">
                <a16:creationId xmlns:a16="http://schemas.microsoft.com/office/drawing/2014/main" id="{4E0CDF1F-D4C6-8ACD-9850-E0671B04174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70" name="CuadroTexto 69">
            <a:extLst>
              <a:ext uri="{FF2B5EF4-FFF2-40B4-BE49-F238E27FC236}">
                <a16:creationId xmlns:a16="http://schemas.microsoft.com/office/drawing/2014/main" id="{A6CDC8A9-B916-4833-193C-5447094B723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73" name="CuadroTexto 72">
            <a:extLst>
              <a:ext uri="{FF2B5EF4-FFF2-40B4-BE49-F238E27FC236}">
                <a16:creationId xmlns:a16="http://schemas.microsoft.com/office/drawing/2014/main" id="{0BBFAF3F-B44F-B755-4D9A-6A10692E9A40}"/>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75" name="CuadroTexto 74">
            <a:extLst>
              <a:ext uri="{FF2B5EF4-FFF2-40B4-BE49-F238E27FC236}">
                <a16:creationId xmlns:a16="http://schemas.microsoft.com/office/drawing/2014/main" id="{3200420D-0292-E860-9BE2-670A4B77BCC8}"/>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76" name="CuadroTexto 75">
            <a:extLst>
              <a:ext uri="{FF2B5EF4-FFF2-40B4-BE49-F238E27FC236}">
                <a16:creationId xmlns:a16="http://schemas.microsoft.com/office/drawing/2014/main" id="{038CF827-6D69-75B9-3F8C-FDE1B03C3ECB}"/>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77" name="Flecha: cheurón 76">
            <a:extLst>
              <a:ext uri="{FF2B5EF4-FFF2-40B4-BE49-F238E27FC236}">
                <a16:creationId xmlns:a16="http://schemas.microsoft.com/office/drawing/2014/main" id="{7D527348-2A24-EE4E-54B7-87284FCA2679}"/>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8" name="Flecha: cheurón 77">
            <a:extLst>
              <a:ext uri="{FF2B5EF4-FFF2-40B4-BE49-F238E27FC236}">
                <a16:creationId xmlns:a16="http://schemas.microsoft.com/office/drawing/2014/main" id="{837D6ACF-6B13-C748-4C2B-46CA3B39AF0C}"/>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021376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n 91">
            <a:extLst>
              <a:ext uri="{FF2B5EF4-FFF2-40B4-BE49-F238E27FC236}">
                <a16:creationId xmlns:a16="http://schemas.microsoft.com/office/drawing/2014/main" id="{FF8408DD-90DB-BCE2-FC86-9C80393CEAC3}"/>
              </a:ext>
            </a:extLst>
          </p:cNvPr>
          <p:cNvPicPr>
            <a:picLocks noChangeAspect="1"/>
          </p:cNvPicPr>
          <p:nvPr/>
        </p:nvPicPr>
        <p:blipFill rotWithShape="1">
          <a:blip r:embed="rId2"/>
          <a:srcRect t="48499"/>
          <a:stretch/>
        </p:blipFill>
        <p:spPr>
          <a:xfrm>
            <a:off x="3657399" y="2594555"/>
            <a:ext cx="1177720" cy="605772"/>
          </a:xfrm>
          <a:prstGeom prst="rect">
            <a:avLst/>
          </a:prstGeom>
        </p:spPr>
      </p:pic>
      <p:pic>
        <p:nvPicPr>
          <p:cNvPr id="18" name="Imagen 17">
            <a:extLst>
              <a:ext uri="{FF2B5EF4-FFF2-40B4-BE49-F238E27FC236}">
                <a16:creationId xmlns:a16="http://schemas.microsoft.com/office/drawing/2014/main" id="{B517CEB1-59AE-64A5-36B6-59693D4FD7B4}"/>
              </a:ext>
            </a:extLst>
          </p:cNvPr>
          <p:cNvPicPr>
            <a:picLocks noChangeAspect="1"/>
          </p:cNvPicPr>
          <p:nvPr/>
        </p:nvPicPr>
        <p:blipFill rotWithShape="1">
          <a:blip r:embed="rId2"/>
          <a:srcRect t="48499"/>
          <a:stretch/>
        </p:blipFill>
        <p:spPr>
          <a:xfrm>
            <a:off x="3809799" y="2746955"/>
            <a:ext cx="1177720" cy="605772"/>
          </a:xfrm>
          <a:prstGeom prst="rect">
            <a:avLst/>
          </a:prstGeom>
        </p:spPr>
      </p:pic>
      <p:pic>
        <p:nvPicPr>
          <p:cNvPr id="19" name="Imagen 18">
            <a:extLst>
              <a:ext uri="{FF2B5EF4-FFF2-40B4-BE49-F238E27FC236}">
                <a16:creationId xmlns:a16="http://schemas.microsoft.com/office/drawing/2014/main" id="{CDC43E00-F713-1D25-F92F-FCFDE4740C57}"/>
              </a:ext>
            </a:extLst>
          </p:cNvPr>
          <p:cNvPicPr>
            <a:picLocks noChangeAspect="1"/>
          </p:cNvPicPr>
          <p:nvPr/>
        </p:nvPicPr>
        <p:blipFill rotWithShape="1">
          <a:blip r:embed="rId2"/>
          <a:srcRect t="48499"/>
          <a:stretch/>
        </p:blipFill>
        <p:spPr>
          <a:xfrm>
            <a:off x="3962199" y="2899355"/>
            <a:ext cx="1177720" cy="605772"/>
          </a:xfrm>
          <a:prstGeom prst="rect">
            <a:avLst/>
          </a:prstGeom>
        </p:spPr>
      </p:pic>
      <p:pic>
        <p:nvPicPr>
          <p:cNvPr id="91" name="Imagen 90">
            <a:extLst>
              <a:ext uri="{FF2B5EF4-FFF2-40B4-BE49-F238E27FC236}">
                <a16:creationId xmlns:a16="http://schemas.microsoft.com/office/drawing/2014/main" id="{43238F6F-6643-E7EF-E880-D189927D9BC9}"/>
              </a:ext>
            </a:extLst>
          </p:cNvPr>
          <p:cNvPicPr>
            <a:picLocks noChangeAspect="1"/>
          </p:cNvPicPr>
          <p:nvPr/>
        </p:nvPicPr>
        <p:blipFill rotWithShape="1">
          <a:blip r:embed="rId3"/>
          <a:srcRect t="48499"/>
          <a:stretch/>
        </p:blipFill>
        <p:spPr>
          <a:xfrm>
            <a:off x="3815555" y="1043952"/>
            <a:ext cx="1177720" cy="60577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a16="http://schemas.microsoft.com/office/drawing/2014/main" id="{C10B2AF4-BA5E-C6DA-A83E-790A580E10F5}"/>
              </a:ext>
            </a:extLst>
          </p:cNvPr>
          <p:cNvPicPr>
            <a:picLocks noChangeAspect="1"/>
          </p:cNvPicPr>
          <p:nvPr/>
        </p:nvPicPr>
        <p:blipFill rotWithShape="1">
          <a:blip r:embed="rId3"/>
          <a:srcRect t="48499"/>
          <a:stretch/>
        </p:blipFill>
        <p:spPr>
          <a:xfrm>
            <a:off x="3967955" y="1196352"/>
            <a:ext cx="1177720" cy="60577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174BD0C-4393-9ECC-A11D-0CB2CD0AFCAF}"/>
              </a:ext>
            </a:extLst>
          </p:cNvPr>
          <p:cNvPicPr>
            <a:picLocks noChangeAspect="1"/>
          </p:cNvPicPr>
          <p:nvPr/>
        </p:nvPicPr>
        <p:blipFill rotWithShape="1">
          <a:blip r:embed="rId3"/>
          <a:srcRect t="48499"/>
          <a:stretch/>
        </p:blipFill>
        <p:spPr>
          <a:xfrm>
            <a:off x="5015092" y="1348752"/>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EA2BA3F5-8FA7-848D-F6BC-A033F3282BDE}"/>
              </a:ext>
            </a:extLst>
          </p:cNvPr>
          <p:cNvPicPr>
            <a:picLocks noChangeAspect="1"/>
          </p:cNvPicPr>
          <p:nvPr/>
        </p:nvPicPr>
        <p:blipFill>
          <a:blip r:embed="rId4"/>
          <a:stretch>
            <a:fillRect/>
          </a:stretch>
        </p:blipFill>
        <p:spPr>
          <a:xfrm>
            <a:off x="2751328" y="2598840"/>
            <a:ext cx="680710" cy="593003"/>
          </a:xfrm>
          <a:prstGeom prst="rect">
            <a:avLst/>
          </a:prstGeom>
        </p:spPr>
      </p:pic>
      <p:pic>
        <p:nvPicPr>
          <p:cNvPr id="71" name="Imagen 70">
            <a:extLst>
              <a:ext uri="{FF2B5EF4-FFF2-40B4-BE49-F238E27FC236}">
                <a16:creationId xmlns:a16="http://schemas.microsoft.com/office/drawing/2014/main" id="{E41EA7D8-7F41-3DD8-3616-FBB6DE6162DA}"/>
              </a:ext>
            </a:extLst>
          </p:cNvPr>
          <p:cNvPicPr>
            <a:picLocks noChangeAspect="1"/>
          </p:cNvPicPr>
          <p:nvPr/>
        </p:nvPicPr>
        <p:blipFill>
          <a:blip r:embed="rId4"/>
          <a:stretch>
            <a:fillRect/>
          </a:stretch>
        </p:blipFill>
        <p:spPr>
          <a:xfrm>
            <a:off x="2903728" y="2751240"/>
            <a:ext cx="680710" cy="593003"/>
          </a:xfrm>
          <a:prstGeom prst="rect">
            <a:avLst/>
          </a:prstGeom>
        </p:spPr>
      </p:pic>
      <p:pic>
        <p:nvPicPr>
          <p:cNvPr id="72" name="Imagen 71">
            <a:extLst>
              <a:ext uri="{FF2B5EF4-FFF2-40B4-BE49-F238E27FC236}">
                <a16:creationId xmlns:a16="http://schemas.microsoft.com/office/drawing/2014/main" id="{EE0119C2-FB63-452F-63F3-A0A16EA9F4A1}"/>
              </a:ext>
            </a:extLst>
          </p:cNvPr>
          <p:cNvPicPr>
            <a:picLocks noChangeAspect="1"/>
          </p:cNvPicPr>
          <p:nvPr/>
        </p:nvPicPr>
        <p:blipFill>
          <a:blip r:embed="rId4"/>
          <a:stretch>
            <a:fillRect/>
          </a:stretch>
        </p:blipFill>
        <p:spPr>
          <a:xfrm>
            <a:off x="3056128" y="2903640"/>
            <a:ext cx="680710" cy="593003"/>
          </a:xfrm>
          <a:prstGeom prst="rect">
            <a:avLst/>
          </a:prstGeom>
        </p:spPr>
      </p:pic>
      <p:pic>
        <p:nvPicPr>
          <p:cNvPr id="74" name="Imagen 73">
            <a:extLst>
              <a:ext uri="{FF2B5EF4-FFF2-40B4-BE49-F238E27FC236}">
                <a16:creationId xmlns:a16="http://schemas.microsoft.com/office/drawing/2014/main" id="{7BCDA60B-3EA9-AAB2-518F-43D76FB381EB}"/>
              </a:ext>
            </a:extLst>
          </p:cNvPr>
          <p:cNvPicPr>
            <a:picLocks noChangeAspect="1"/>
          </p:cNvPicPr>
          <p:nvPr/>
        </p:nvPicPr>
        <p:blipFill>
          <a:blip r:embed="rId4"/>
          <a:stretch>
            <a:fillRect/>
          </a:stretch>
        </p:blipFill>
        <p:spPr>
          <a:xfrm>
            <a:off x="3360928" y="3208440"/>
            <a:ext cx="680710" cy="593003"/>
          </a:xfrm>
          <a:prstGeom prst="rect">
            <a:avLst/>
          </a:prstGeom>
        </p:spPr>
      </p:pic>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5"/>
          <a:stretch>
            <a:fillRect/>
          </a:stretch>
        </p:blipFill>
        <p:spPr>
          <a:xfrm>
            <a:off x="2678033" y="1018193"/>
            <a:ext cx="680710" cy="593003"/>
          </a:xfrm>
          <a:prstGeom prst="rect">
            <a:avLst/>
          </a:prstGeom>
        </p:spPr>
      </p:pic>
      <p:pic>
        <p:nvPicPr>
          <p:cNvPr id="52" name="Imagen 51">
            <a:extLst>
              <a:ext uri="{FF2B5EF4-FFF2-40B4-BE49-F238E27FC236}">
                <a16:creationId xmlns:a16="http://schemas.microsoft.com/office/drawing/2014/main" id="{19409ADE-BDBB-18AF-8C47-17EA6A3BFB47}"/>
              </a:ext>
            </a:extLst>
          </p:cNvPr>
          <p:cNvPicPr>
            <a:picLocks noChangeAspect="1"/>
          </p:cNvPicPr>
          <p:nvPr/>
        </p:nvPicPr>
        <p:blipFill>
          <a:blip r:embed="rId5"/>
          <a:stretch>
            <a:fillRect/>
          </a:stretch>
        </p:blipFill>
        <p:spPr>
          <a:xfrm>
            <a:off x="2830433" y="1170593"/>
            <a:ext cx="680710" cy="593003"/>
          </a:xfrm>
          <a:prstGeom prst="rect">
            <a:avLst/>
          </a:prstGeom>
        </p:spPr>
      </p:pic>
      <p:pic>
        <p:nvPicPr>
          <p:cNvPr id="53" name="Imagen 52">
            <a:extLst>
              <a:ext uri="{FF2B5EF4-FFF2-40B4-BE49-F238E27FC236}">
                <a16:creationId xmlns:a16="http://schemas.microsoft.com/office/drawing/2014/main" id="{43084DF0-ACDE-1BE9-72B5-CADB28CCDB72}"/>
              </a:ext>
            </a:extLst>
          </p:cNvPr>
          <p:cNvPicPr>
            <a:picLocks noChangeAspect="1"/>
          </p:cNvPicPr>
          <p:nvPr/>
        </p:nvPicPr>
        <p:blipFill>
          <a:blip r:embed="rId5"/>
          <a:stretch>
            <a:fillRect/>
          </a:stretch>
        </p:blipFill>
        <p:spPr>
          <a:xfrm>
            <a:off x="2982833" y="1322993"/>
            <a:ext cx="680710" cy="593003"/>
          </a:xfrm>
          <a:prstGeom prst="rect">
            <a:avLst/>
          </a:prstGeom>
        </p:spPr>
      </p:pic>
      <p:pic>
        <p:nvPicPr>
          <p:cNvPr id="55" name="Imagen 54">
            <a:extLst>
              <a:ext uri="{FF2B5EF4-FFF2-40B4-BE49-F238E27FC236}">
                <a16:creationId xmlns:a16="http://schemas.microsoft.com/office/drawing/2014/main" id="{A3F15ABE-6569-8DEF-ABED-B38E3DDDAADC}"/>
              </a:ext>
            </a:extLst>
          </p:cNvPr>
          <p:cNvPicPr>
            <a:picLocks noChangeAspect="1"/>
          </p:cNvPicPr>
          <p:nvPr/>
        </p:nvPicPr>
        <p:blipFill>
          <a:blip r:embed="rId5"/>
          <a:stretch>
            <a:fillRect/>
          </a:stretch>
        </p:blipFill>
        <p:spPr>
          <a:xfrm>
            <a:off x="3287633" y="1627793"/>
            <a:ext cx="680710" cy="593003"/>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51F2C3DE-C78F-2BB1-DC27-B08E80BEC067}"/>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a:extLst>
              <a:ext uri="{FF2B5EF4-FFF2-40B4-BE49-F238E27FC236}">
                <a16:creationId xmlns:a16="http://schemas.microsoft.com/office/drawing/2014/main" id="{54643418-2011-8B6D-FB4C-5012B09B652A}"/>
              </a:ext>
            </a:extLst>
          </p:cNvPr>
          <p:cNvPicPr>
            <a:picLocks noChangeAspect="1"/>
          </p:cNvPicPr>
          <p:nvPr/>
        </p:nvPicPr>
        <p:blipFill>
          <a:blip r:embed="rId6"/>
          <a:stretch>
            <a:fillRect/>
          </a:stretch>
        </p:blipFill>
        <p:spPr>
          <a:xfrm>
            <a:off x="1767506" y="2527282"/>
            <a:ext cx="639622" cy="664561"/>
          </a:xfrm>
          <a:prstGeom prst="rect">
            <a:avLst/>
          </a:prstGeom>
        </p:spPr>
      </p:pic>
      <p:pic>
        <p:nvPicPr>
          <p:cNvPr id="35" name="Imagen 34">
            <a:extLst>
              <a:ext uri="{FF2B5EF4-FFF2-40B4-BE49-F238E27FC236}">
                <a16:creationId xmlns:a16="http://schemas.microsoft.com/office/drawing/2014/main" id="{80ED1FFB-5959-41BB-3CE7-F833CABEDFE2}"/>
              </a:ext>
            </a:extLst>
          </p:cNvPr>
          <p:cNvPicPr>
            <a:picLocks noChangeAspect="1"/>
          </p:cNvPicPr>
          <p:nvPr/>
        </p:nvPicPr>
        <p:blipFill>
          <a:blip r:embed="rId7"/>
          <a:stretch>
            <a:fillRect/>
          </a:stretch>
        </p:blipFill>
        <p:spPr>
          <a:xfrm>
            <a:off x="1788312" y="1016782"/>
            <a:ext cx="588794" cy="611752"/>
          </a:xfrm>
          <a:prstGeom prst="rect">
            <a:avLst/>
          </a:prstGeom>
        </p:spPr>
      </p:pic>
      <p:pic>
        <p:nvPicPr>
          <p:cNvPr id="8" name="Imagen 7">
            <a:extLst>
              <a:ext uri="{FF2B5EF4-FFF2-40B4-BE49-F238E27FC236}">
                <a16:creationId xmlns:a16="http://schemas.microsoft.com/office/drawing/2014/main" id="{1C6AECEA-D84A-683A-F144-915437079763}"/>
              </a:ext>
            </a:extLst>
          </p:cNvPr>
          <p:cNvPicPr>
            <a:picLocks noChangeAspect="1"/>
          </p:cNvPicPr>
          <p:nvPr/>
        </p:nvPicPr>
        <p:blipFill>
          <a:blip r:embed="rId8"/>
          <a:stretch>
            <a:fillRect/>
          </a:stretch>
        </p:blipFill>
        <p:spPr>
          <a:xfrm>
            <a:off x="1015969" y="1024219"/>
            <a:ext cx="494661" cy="513948"/>
          </a:xfrm>
          <a:prstGeom prst="rect">
            <a:avLst/>
          </a:prstGeom>
        </p:spPr>
      </p:pic>
      <p:pic>
        <p:nvPicPr>
          <p:cNvPr id="9" name="Imagen 8">
            <a:extLst>
              <a:ext uri="{FF2B5EF4-FFF2-40B4-BE49-F238E27FC236}">
                <a16:creationId xmlns:a16="http://schemas.microsoft.com/office/drawing/2014/main" id="{F868012B-48E4-9FBB-D6C0-7C5B2BF40810}"/>
              </a:ext>
            </a:extLst>
          </p:cNvPr>
          <p:cNvPicPr>
            <a:picLocks noChangeAspect="1"/>
          </p:cNvPicPr>
          <p:nvPr/>
        </p:nvPicPr>
        <p:blipFill rotWithShape="1">
          <a:blip r:embed="rId8"/>
          <a:srcRect t="5850"/>
          <a:stretch/>
        </p:blipFill>
        <p:spPr>
          <a:xfrm>
            <a:off x="1180946" y="1242685"/>
            <a:ext cx="494661" cy="483881"/>
          </a:xfrm>
          <a:prstGeom prst="rect">
            <a:avLst/>
          </a:prstGeom>
        </p:spPr>
      </p:pic>
      <p:pic>
        <p:nvPicPr>
          <p:cNvPr id="10" name="Imagen 9">
            <a:extLst>
              <a:ext uri="{FF2B5EF4-FFF2-40B4-BE49-F238E27FC236}">
                <a16:creationId xmlns:a16="http://schemas.microsoft.com/office/drawing/2014/main" id="{16D8E6A3-CF4B-CF73-51A9-D1C6A5A81A8C}"/>
              </a:ext>
            </a:extLst>
          </p:cNvPr>
          <p:cNvPicPr>
            <a:picLocks noChangeAspect="1"/>
          </p:cNvPicPr>
          <p:nvPr/>
        </p:nvPicPr>
        <p:blipFill rotWithShape="1">
          <a:blip r:embed="rId8"/>
          <a:srcRect t="5850"/>
          <a:stretch/>
        </p:blipFill>
        <p:spPr>
          <a:xfrm>
            <a:off x="1297524" y="1431083"/>
            <a:ext cx="494661" cy="483881"/>
          </a:xfrm>
          <a:prstGeom prst="rect">
            <a:avLst/>
          </a:prstGeom>
        </p:spPr>
      </p:pic>
      <p:pic>
        <p:nvPicPr>
          <p:cNvPr id="11" name="Imagen 10">
            <a:extLst>
              <a:ext uri="{FF2B5EF4-FFF2-40B4-BE49-F238E27FC236}">
                <a16:creationId xmlns:a16="http://schemas.microsoft.com/office/drawing/2014/main" id="{A30B1D3C-E84C-EFB7-29CE-FA756E63E4FC}"/>
              </a:ext>
            </a:extLst>
          </p:cNvPr>
          <p:cNvPicPr>
            <a:picLocks noChangeAspect="1"/>
          </p:cNvPicPr>
          <p:nvPr/>
        </p:nvPicPr>
        <p:blipFill rotWithShape="1">
          <a:blip r:embed="rId8"/>
          <a:srcRect t="5850"/>
          <a:stretch/>
        </p:blipFill>
        <p:spPr>
          <a:xfrm>
            <a:off x="1490886" y="1790457"/>
            <a:ext cx="494661" cy="483881"/>
          </a:xfrm>
          <a:prstGeom prst="rect">
            <a:avLst/>
          </a:prstGeom>
        </p:spPr>
      </p:pic>
      <p:sp>
        <p:nvSpPr>
          <p:cNvPr id="34" name="Rectángulo: esquinas redondeadas 33">
            <a:extLst>
              <a:ext uri="{FF2B5EF4-FFF2-40B4-BE49-F238E27FC236}">
                <a16:creationId xmlns:a16="http://schemas.microsoft.com/office/drawing/2014/main" id="{0230013C-4A98-DBFE-7998-2CC9400F8E70}"/>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232AD482-8DAD-BE56-47D3-504A4CE9F453}"/>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27DEEEB6-9F3C-1799-51C1-F942F6D0597E}"/>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244681B6-71FB-96B1-8B5A-6B5413763986}"/>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55591800-21A8-6183-7052-C7EF9081F26F}"/>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40" name="CuadroTexto 39">
                <a:extLst>
                  <a:ext uri="{FF2B5EF4-FFF2-40B4-BE49-F238E27FC236}">
                    <a16:creationId xmlns:a16="http://schemas.microsoft.com/office/drawing/2014/main" id="{55591800-21A8-6183-7052-C7EF9081F26F}"/>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0"/>
                <a:stretch>
                  <a:fillRect/>
                </a:stretch>
              </a:blipFill>
            </p:spPr>
            <p:txBody>
              <a:bodyPr/>
              <a:lstStyle/>
              <a:p>
                <a:r>
                  <a:rPr lang="es-MX">
                    <a:noFill/>
                  </a:rPr>
                  <a:t> </a:t>
                </a:r>
              </a:p>
            </p:txBody>
          </p:sp>
        </mc:Fallback>
      </mc:AlternateContent>
      <p:pic>
        <p:nvPicPr>
          <p:cNvPr id="49" name="Imagen 48">
            <a:extLst>
              <a:ext uri="{FF2B5EF4-FFF2-40B4-BE49-F238E27FC236}">
                <a16:creationId xmlns:a16="http://schemas.microsoft.com/office/drawing/2014/main" id="{C8993ED1-CBA0-4BDF-9E26-4E8878C3CBCC}"/>
              </a:ext>
            </a:extLst>
          </p:cNvPr>
          <p:cNvPicPr>
            <a:picLocks noChangeAspect="1"/>
          </p:cNvPicPr>
          <p:nvPr/>
        </p:nvPicPr>
        <p:blipFill>
          <a:blip r:embed="rId8"/>
          <a:stretch>
            <a:fillRect/>
          </a:stretch>
        </p:blipFill>
        <p:spPr>
          <a:xfrm>
            <a:off x="1025123" y="2559808"/>
            <a:ext cx="494661" cy="513948"/>
          </a:xfrm>
          <a:prstGeom prst="rect">
            <a:avLst/>
          </a:prstGeom>
        </p:spPr>
      </p:pic>
      <p:pic>
        <p:nvPicPr>
          <p:cNvPr id="50" name="Imagen 49">
            <a:extLst>
              <a:ext uri="{FF2B5EF4-FFF2-40B4-BE49-F238E27FC236}">
                <a16:creationId xmlns:a16="http://schemas.microsoft.com/office/drawing/2014/main" id="{E0B84096-6F64-8D21-CC8C-C43560E34360}"/>
              </a:ext>
            </a:extLst>
          </p:cNvPr>
          <p:cNvPicPr>
            <a:picLocks noChangeAspect="1"/>
          </p:cNvPicPr>
          <p:nvPr/>
        </p:nvPicPr>
        <p:blipFill rotWithShape="1">
          <a:blip r:embed="rId8"/>
          <a:srcRect t="5850"/>
          <a:stretch/>
        </p:blipFill>
        <p:spPr>
          <a:xfrm>
            <a:off x="1190100" y="2778274"/>
            <a:ext cx="494661" cy="483881"/>
          </a:xfrm>
          <a:prstGeom prst="rect">
            <a:avLst/>
          </a:prstGeom>
        </p:spPr>
      </p:pic>
      <p:pic>
        <p:nvPicPr>
          <p:cNvPr id="51" name="Imagen 50">
            <a:extLst>
              <a:ext uri="{FF2B5EF4-FFF2-40B4-BE49-F238E27FC236}">
                <a16:creationId xmlns:a16="http://schemas.microsoft.com/office/drawing/2014/main" id="{E29B960A-D7DD-CF5F-1A06-87BB28D41809}"/>
              </a:ext>
            </a:extLst>
          </p:cNvPr>
          <p:cNvPicPr>
            <a:picLocks noChangeAspect="1"/>
          </p:cNvPicPr>
          <p:nvPr/>
        </p:nvPicPr>
        <p:blipFill rotWithShape="1">
          <a:blip r:embed="rId8"/>
          <a:srcRect t="5850"/>
          <a:stretch/>
        </p:blipFill>
        <p:spPr>
          <a:xfrm>
            <a:off x="1306678" y="2966672"/>
            <a:ext cx="494661" cy="483881"/>
          </a:xfrm>
          <a:prstGeom prst="rect">
            <a:avLst/>
          </a:prstGeom>
        </p:spPr>
      </p:pic>
      <p:pic>
        <p:nvPicPr>
          <p:cNvPr id="56" name="Imagen 55">
            <a:extLst>
              <a:ext uri="{FF2B5EF4-FFF2-40B4-BE49-F238E27FC236}">
                <a16:creationId xmlns:a16="http://schemas.microsoft.com/office/drawing/2014/main" id="{772FBB36-AE9E-C97A-90D8-C0FBD6794F14}"/>
              </a:ext>
            </a:extLst>
          </p:cNvPr>
          <p:cNvPicPr>
            <a:picLocks noChangeAspect="1"/>
          </p:cNvPicPr>
          <p:nvPr/>
        </p:nvPicPr>
        <p:blipFill rotWithShape="1">
          <a:blip r:embed="rId8"/>
          <a:srcRect t="5850"/>
          <a:stretch/>
        </p:blipFill>
        <p:spPr>
          <a:xfrm>
            <a:off x="1500040" y="3326046"/>
            <a:ext cx="494661" cy="483881"/>
          </a:xfrm>
          <a:prstGeom prst="rect">
            <a:avLst/>
          </a:prstGeom>
        </p:spPr>
      </p:pic>
      <p:sp>
        <p:nvSpPr>
          <p:cNvPr id="57" name="Rectángulo: esquinas redondeadas 56">
            <a:extLst>
              <a:ext uri="{FF2B5EF4-FFF2-40B4-BE49-F238E27FC236}">
                <a16:creationId xmlns:a16="http://schemas.microsoft.com/office/drawing/2014/main" id="{61F7DF50-A234-9EEC-DE1F-692BA2E107E1}"/>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esquinas redondeadas 57">
            <a:extLst>
              <a:ext uri="{FF2B5EF4-FFF2-40B4-BE49-F238E27FC236}">
                <a16:creationId xmlns:a16="http://schemas.microsoft.com/office/drawing/2014/main" id="{11EB158E-DE93-44F3-946C-B2DC7D1D8436}"/>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esquinas redondeadas 58">
            <a:extLst>
              <a:ext uri="{FF2B5EF4-FFF2-40B4-BE49-F238E27FC236}">
                <a16:creationId xmlns:a16="http://schemas.microsoft.com/office/drawing/2014/main" id="{69251DB8-A5E0-5E2D-5D96-F858ADFE9521}"/>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esquinas redondeadas 59">
            <a:extLst>
              <a:ext uri="{FF2B5EF4-FFF2-40B4-BE49-F238E27FC236}">
                <a16:creationId xmlns:a16="http://schemas.microsoft.com/office/drawing/2014/main" id="{DD4DEA56-85B4-CAF0-1048-49E1ACB24987}"/>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B4A1109C-690F-D22B-1692-294C49D7EE65}"/>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1" name="CuadroTexto 60">
                <a:extLst>
                  <a:ext uri="{FF2B5EF4-FFF2-40B4-BE49-F238E27FC236}">
                    <a16:creationId xmlns:a16="http://schemas.microsoft.com/office/drawing/2014/main" id="{B4A1109C-690F-D22B-1692-294C49D7EE65}"/>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1"/>
                <a:stretch>
                  <a:fillRect/>
                </a:stretch>
              </a:blipFill>
            </p:spPr>
            <p:txBody>
              <a:bodyPr/>
              <a:lstStyle/>
              <a:p>
                <a:r>
                  <a:rPr lang="es-MX">
                    <a:noFill/>
                  </a:rPr>
                  <a:t> </a:t>
                </a:r>
              </a:p>
            </p:txBody>
          </p:sp>
        </mc:Fallback>
      </mc:AlternateContent>
      <p:pic>
        <p:nvPicPr>
          <p:cNvPr id="62" name="Imagen 61">
            <a:extLst>
              <a:ext uri="{FF2B5EF4-FFF2-40B4-BE49-F238E27FC236}">
                <a16:creationId xmlns:a16="http://schemas.microsoft.com/office/drawing/2014/main" id="{FCEB3C16-A476-14B5-8928-3BBD1532013C}"/>
              </a:ext>
            </a:extLst>
          </p:cNvPr>
          <p:cNvPicPr>
            <a:picLocks noChangeAspect="1"/>
          </p:cNvPicPr>
          <p:nvPr/>
        </p:nvPicPr>
        <p:blipFill>
          <a:blip r:embed="rId7"/>
          <a:stretch>
            <a:fillRect/>
          </a:stretch>
        </p:blipFill>
        <p:spPr>
          <a:xfrm>
            <a:off x="1940712" y="1169182"/>
            <a:ext cx="588794" cy="611752"/>
          </a:xfrm>
          <a:prstGeom prst="rect">
            <a:avLst/>
          </a:prstGeom>
        </p:spPr>
      </p:pic>
      <p:pic>
        <p:nvPicPr>
          <p:cNvPr id="63" name="Imagen 62">
            <a:extLst>
              <a:ext uri="{FF2B5EF4-FFF2-40B4-BE49-F238E27FC236}">
                <a16:creationId xmlns:a16="http://schemas.microsoft.com/office/drawing/2014/main" id="{0972F805-F505-837C-5A0E-BE754094521C}"/>
              </a:ext>
            </a:extLst>
          </p:cNvPr>
          <p:cNvPicPr>
            <a:picLocks noChangeAspect="1"/>
          </p:cNvPicPr>
          <p:nvPr/>
        </p:nvPicPr>
        <p:blipFill>
          <a:blip r:embed="rId7"/>
          <a:stretch>
            <a:fillRect/>
          </a:stretch>
        </p:blipFill>
        <p:spPr>
          <a:xfrm>
            <a:off x="2093112" y="1321582"/>
            <a:ext cx="588794" cy="611752"/>
          </a:xfrm>
          <a:prstGeom prst="rect">
            <a:avLst/>
          </a:prstGeom>
        </p:spPr>
      </p:pic>
      <p:pic>
        <p:nvPicPr>
          <p:cNvPr id="65" name="Imagen 64">
            <a:extLst>
              <a:ext uri="{FF2B5EF4-FFF2-40B4-BE49-F238E27FC236}">
                <a16:creationId xmlns:a16="http://schemas.microsoft.com/office/drawing/2014/main" id="{36DC0673-6790-FA92-2B70-2073C53480BB}"/>
              </a:ext>
            </a:extLst>
          </p:cNvPr>
          <p:cNvPicPr>
            <a:picLocks noChangeAspect="1"/>
          </p:cNvPicPr>
          <p:nvPr/>
        </p:nvPicPr>
        <p:blipFill>
          <a:blip r:embed="rId7"/>
          <a:stretch>
            <a:fillRect/>
          </a:stretch>
        </p:blipFill>
        <p:spPr>
          <a:xfrm>
            <a:off x="2359384" y="1654765"/>
            <a:ext cx="588794" cy="611752"/>
          </a:xfrm>
          <a:prstGeom prst="rect">
            <a:avLst/>
          </a:prstGeom>
        </p:spPr>
      </p:pic>
      <p:pic>
        <p:nvPicPr>
          <p:cNvPr id="66" name="Imagen 65">
            <a:extLst>
              <a:ext uri="{FF2B5EF4-FFF2-40B4-BE49-F238E27FC236}">
                <a16:creationId xmlns:a16="http://schemas.microsoft.com/office/drawing/2014/main" id="{8C62F6A8-8A4E-6961-73A3-A440DD86E51C}"/>
              </a:ext>
            </a:extLst>
          </p:cNvPr>
          <p:cNvPicPr>
            <a:picLocks noChangeAspect="1"/>
          </p:cNvPicPr>
          <p:nvPr/>
        </p:nvPicPr>
        <p:blipFill>
          <a:blip r:embed="rId6"/>
          <a:stretch>
            <a:fillRect/>
          </a:stretch>
        </p:blipFill>
        <p:spPr>
          <a:xfrm>
            <a:off x="1919906" y="2679682"/>
            <a:ext cx="639622" cy="664561"/>
          </a:xfrm>
          <a:prstGeom prst="rect">
            <a:avLst/>
          </a:prstGeom>
        </p:spPr>
      </p:pic>
      <p:pic>
        <p:nvPicPr>
          <p:cNvPr id="67" name="Imagen 66">
            <a:extLst>
              <a:ext uri="{FF2B5EF4-FFF2-40B4-BE49-F238E27FC236}">
                <a16:creationId xmlns:a16="http://schemas.microsoft.com/office/drawing/2014/main" id="{96A5E2DE-96D9-66A3-FD48-FEABA99CD0AD}"/>
              </a:ext>
            </a:extLst>
          </p:cNvPr>
          <p:cNvPicPr>
            <a:picLocks noChangeAspect="1"/>
          </p:cNvPicPr>
          <p:nvPr/>
        </p:nvPicPr>
        <p:blipFill>
          <a:blip r:embed="rId6"/>
          <a:stretch>
            <a:fillRect/>
          </a:stretch>
        </p:blipFill>
        <p:spPr>
          <a:xfrm>
            <a:off x="2072306" y="2832082"/>
            <a:ext cx="639622" cy="664561"/>
          </a:xfrm>
          <a:prstGeom prst="rect">
            <a:avLst/>
          </a:prstGeom>
        </p:spPr>
      </p:pic>
      <p:pic>
        <p:nvPicPr>
          <p:cNvPr id="69" name="Imagen 68">
            <a:extLst>
              <a:ext uri="{FF2B5EF4-FFF2-40B4-BE49-F238E27FC236}">
                <a16:creationId xmlns:a16="http://schemas.microsoft.com/office/drawing/2014/main" id="{904C1B08-0D4C-D08E-0E88-9EF2A1B581A1}"/>
              </a:ext>
            </a:extLst>
          </p:cNvPr>
          <p:cNvPicPr>
            <a:picLocks noChangeAspect="1"/>
          </p:cNvPicPr>
          <p:nvPr/>
        </p:nvPicPr>
        <p:blipFill>
          <a:blip r:embed="rId6"/>
          <a:stretch>
            <a:fillRect/>
          </a:stretch>
        </p:blipFill>
        <p:spPr>
          <a:xfrm>
            <a:off x="2377106" y="3136882"/>
            <a:ext cx="639622" cy="664561"/>
          </a:xfrm>
          <a:prstGeom prst="rect">
            <a:avLst/>
          </a:prstGeom>
        </p:spPr>
      </p:pic>
      <p:pic>
        <p:nvPicPr>
          <p:cNvPr id="70" name="Imagen 69">
            <a:extLst>
              <a:ext uri="{FF2B5EF4-FFF2-40B4-BE49-F238E27FC236}">
                <a16:creationId xmlns:a16="http://schemas.microsoft.com/office/drawing/2014/main" id="{FBD3B4AD-B035-36CE-A59D-111609FE80DD}"/>
              </a:ext>
            </a:extLst>
          </p:cNvPr>
          <p:cNvPicPr>
            <a:picLocks noChangeAspect="1"/>
          </p:cNvPicPr>
          <p:nvPr/>
        </p:nvPicPr>
        <p:blipFill>
          <a:blip r:embed="rId12"/>
          <a:stretch>
            <a:fillRect/>
          </a:stretch>
        </p:blipFill>
        <p:spPr>
          <a:xfrm>
            <a:off x="6423751" y="970969"/>
            <a:ext cx="5570831" cy="5570831"/>
          </a:xfrm>
          <a:prstGeom prst="rect">
            <a:avLst/>
          </a:prstGeom>
        </p:spPr>
      </p:pic>
      <p:pic>
        <p:nvPicPr>
          <p:cNvPr id="73" name="Imagen 72">
            <a:extLst>
              <a:ext uri="{FF2B5EF4-FFF2-40B4-BE49-F238E27FC236}">
                <a16:creationId xmlns:a16="http://schemas.microsoft.com/office/drawing/2014/main" id="{F40FA982-C457-C558-7180-80E083E33F3D}"/>
              </a:ext>
            </a:extLst>
          </p:cNvPr>
          <p:cNvPicPr>
            <a:picLocks noChangeAspect="1"/>
          </p:cNvPicPr>
          <p:nvPr/>
        </p:nvPicPr>
        <p:blipFill>
          <a:blip r:embed="rId13"/>
          <a:stretch>
            <a:fillRect/>
          </a:stretch>
        </p:blipFill>
        <p:spPr>
          <a:xfrm>
            <a:off x="3432038" y="4317765"/>
            <a:ext cx="2337970" cy="2317684"/>
          </a:xfrm>
          <a:prstGeom prst="rect">
            <a:avLst/>
          </a:prstGeom>
        </p:spPr>
      </p:pic>
      <p:sp>
        <p:nvSpPr>
          <p:cNvPr id="2" name="CuadroTexto 1">
            <a:extLst>
              <a:ext uri="{FF2B5EF4-FFF2-40B4-BE49-F238E27FC236}">
                <a16:creationId xmlns:a16="http://schemas.microsoft.com/office/drawing/2014/main" id="{EBA4086F-C5A3-F47D-595B-CDA025A0D88D}"/>
              </a:ext>
            </a:extLst>
          </p:cNvPr>
          <p:cNvSpPr txBox="1"/>
          <p:nvPr/>
        </p:nvSpPr>
        <p:spPr>
          <a:xfrm>
            <a:off x="7570557" y="777998"/>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sp>
        <p:nvSpPr>
          <p:cNvPr id="26" name="CuadroTexto 25">
            <a:extLst>
              <a:ext uri="{FF2B5EF4-FFF2-40B4-BE49-F238E27FC236}">
                <a16:creationId xmlns:a16="http://schemas.microsoft.com/office/drawing/2014/main" id="{A0370A94-8D5D-C9CB-796D-2B8BBD06C2FE}"/>
              </a:ext>
            </a:extLst>
          </p:cNvPr>
          <p:cNvSpPr txBox="1"/>
          <p:nvPr/>
        </p:nvSpPr>
        <p:spPr>
          <a:xfrm>
            <a:off x="3454834" y="4071544"/>
            <a:ext cx="2433680" cy="246221"/>
          </a:xfrm>
          <a:prstGeom prst="rect">
            <a:avLst/>
          </a:prstGeom>
          <a:noFill/>
        </p:spPr>
        <p:txBody>
          <a:bodyPr wrap="none" rtlCol="0">
            <a:spAutoFit/>
          </a:bodyPr>
          <a:lstStyle/>
          <a:p>
            <a:r>
              <a:rPr lang="es-MX" sz="1000" dirty="0"/>
              <a:t>Final </a:t>
            </a:r>
            <a:r>
              <a:rPr lang="es-MX" sz="1000" dirty="0" err="1"/>
              <a:t>aligment’s</a:t>
            </a:r>
            <a:r>
              <a:rPr lang="es-MX" sz="1000" dirty="0"/>
              <a:t> RMS </a:t>
            </a:r>
            <a:r>
              <a:rPr lang="es-MX" sz="1000" dirty="0" err="1"/>
              <a:t>values</a:t>
            </a:r>
            <a:r>
              <a:rPr lang="es-MX" sz="1000" dirty="0"/>
              <a:t> </a:t>
            </a:r>
            <a:r>
              <a:rPr lang="es-MX" sz="1000" dirty="0" err="1"/>
              <a:t>on</a:t>
            </a:r>
            <a:r>
              <a:rPr lang="es-MX" sz="1000" dirty="0"/>
              <a:t> </a:t>
            </a:r>
            <a:r>
              <a:rPr lang="es-MX" sz="1000" dirty="0" err="1"/>
              <a:t>rotation</a:t>
            </a:r>
            <a:endParaRPr lang="es-MX" sz="1000" dirty="0"/>
          </a:p>
        </p:txBody>
      </p:sp>
      <p:pic>
        <p:nvPicPr>
          <p:cNvPr id="27" name="Imagen 26">
            <a:extLst>
              <a:ext uri="{FF2B5EF4-FFF2-40B4-BE49-F238E27FC236}">
                <a16:creationId xmlns:a16="http://schemas.microsoft.com/office/drawing/2014/main" id="{3E42FC02-DADB-090C-6625-42E997C57F9B}"/>
              </a:ext>
            </a:extLst>
          </p:cNvPr>
          <p:cNvPicPr>
            <a:picLocks noChangeAspect="1"/>
          </p:cNvPicPr>
          <p:nvPr/>
        </p:nvPicPr>
        <p:blipFill rotWithShape="1">
          <a:blip r:embed="rId2"/>
          <a:srcRect t="48499"/>
          <a:stretch/>
        </p:blipFill>
        <p:spPr>
          <a:xfrm>
            <a:off x="4135120" y="3150613"/>
            <a:ext cx="1177720" cy="605772"/>
          </a:xfrm>
          <a:prstGeom prst="rect">
            <a:avLst/>
          </a:prstGeom>
        </p:spPr>
      </p:pic>
      <p:pic>
        <p:nvPicPr>
          <p:cNvPr id="28" name="Imagen 27">
            <a:extLst>
              <a:ext uri="{FF2B5EF4-FFF2-40B4-BE49-F238E27FC236}">
                <a16:creationId xmlns:a16="http://schemas.microsoft.com/office/drawing/2014/main" id="{9A92C0A5-E8BA-1819-5A8B-888CEA26FD53}"/>
              </a:ext>
            </a:extLst>
          </p:cNvPr>
          <p:cNvPicPr>
            <a:picLocks noChangeAspect="1"/>
          </p:cNvPicPr>
          <p:nvPr/>
        </p:nvPicPr>
        <p:blipFill rotWithShape="1">
          <a:blip r:embed="rId3"/>
          <a:srcRect t="48499"/>
          <a:stretch/>
        </p:blipFill>
        <p:spPr>
          <a:xfrm>
            <a:off x="4293276" y="1600010"/>
            <a:ext cx="1177720" cy="60577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30" name="Flecha: cheurón 29">
            <a:extLst>
              <a:ext uri="{FF2B5EF4-FFF2-40B4-BE49-F238E27FC236}">
                <a16:creationId xmlns:a16="http://schemas.microsoft.com/office/drawing/2014/main" id="{18B68ED2-1E6C-AD76-4314-2C612A3EA60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1" name="Flecha: cheurón 30">
            <a:extLst>
              <a:ext uri="{FF2B5EF4-FFF2-40B4-BE49-F238E27FC236}">
                <a16:creationId xmlns:a16="http://schemas.microsoft.com/office/drawing/2014/main" id="{DABB84C8-D7C3-DD81-DC85-9821E76410F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7" name="Flecha: cheurón 46">
            <a:extLst>
              <a:ext uri="{FF2B5EF4-FFF2-40B4-BE49-F238E27FC236}">
                <a16:creationId xmlns:a16="http://schemas.microsoft.com/office/drawing/2014/main" id="{2B961CEB-93E9-0B41-BB1A-57F022877AB7}"/>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8" name="Flecha: cheurón 47">
            <a:extLst>
              <a:ext uri="{FF2B5EF4-FFF2-40B4-BE49-F238E27FC236}">
                <a16:creationId xmlns:a16="http://schemas.microsoft.com/office/drawing/2014/main" id="{61882EB4-B149-6E07-C00F-2419A04499CE}"/>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5" name="Flecha: cheurón 74">
            <a:extLst>
              <a:ext uri="{FF2B5EF4-FFF2-40B4-BE49-F238E27FC236}">
                <a16:creationId xmlns:a16="http://schemas.microsoft.com/office/drawing/2014/main" id="{4268ECF1-280B-01C8-C57A-9FFA9618B6AC}"/>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6" name="CuadroTexto 75">
            <a:extLst>
              <a:ext uri="{FF2B5EF4-FFF2-40B4-BE49-F238E27FC236}">
                <a16:creationId xmlns:a16="http://schemas.microsoft.com/office/drawing/2014/main" id="{E0AE3105-9DF0-1937-F495-EE7A80BB552C}"/>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77" name="CuadroTexto 76">
            <a:extLst>
              <a:ext uri="{FF2B5EF4-FFF2-40B4-BE49-F238E27FC236}">
                <a16:creationId xmlns:a16="http://schemas.microsoft.com/office/drawing/2014/main" id="{D2CCA86C-DD76-84E1-635B-B3315522BA93}"/>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78" name="CuadroTexto 77">
            <a:extLst>
              <a:ext uri="{FF2B5EF4-FFF2-40B4-BE49-F238E27FC236}">
                <a16:creationId xmlns:a16="http://schemas.microsoft.com/office/drawing/2014/main" id="{3AC37845-AB6B-642D-C3C0-6EF15CDE9BF9}"/>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79" name="CuadroTexto 78">
            <a:extLst>
              <a:ext uri="{FF2B5EF4-FFF2-40B4-BE49-F238E27FC236}">
                <a16:creationId xmlns:a16="http://schemas.microsoft.com/office/drawing/2014/main" id="{7F9012AD-ECC0-BB5D-D7AC-763B610B51EE}"/>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80" name="CuadroTexto 79">
            <a:extLst>
              <a:ext uri="{FF2B5EF4-FFF2-40B4-BE49-F238E27FC236}">
                <a16:creationId xmlns:a16="http://schemas.microsoft.com/office/drawing/2014/main" id="{11228721-FBA0-1DD6-7EE3-311BFB2FE912}"/>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81" name="Flecha: cheurón 80">
            <a:extLst>
              <a:ext uri="{FF2B5EF4-FFF2-40B4-BE49-F238E27FC236}">
                <a16:creationId xmlns:a16="http://schemas.microsoft.com/office/drawing/2014/main" id="{96F8768C-4AFC-62F3-6583-5F0039EEDCD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2" name="Flecha: cheurón 81">
            <a:extLst>
              <a:ext uri="{FF2B5EF4-FFF2-40B4-BE49-F238E27FC236}">
                <a16:creationId xmlns:a16="http://schemas.microsoft.com/office/drawing/2014/main" id="{0E3D648D-4CCD-06AE-1512-EF317F3A2850}"/>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81260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B1178381-FC4E-276E-3A08-C605825E317F}"/>
              </a:ext>
            </a:extLst>
          </p:cNvPr>
          <p:cNvPicPr>
            <a:picLocks noChangeAspect="1"/>
          </p:cNvPicPr>
          <p:nvPr/>
        </p:nvPicPr>
        <p:blipFill>
          <a:blip r:embed="rId2"/>
          <a:stretch>
            <a:fillRect/>
          </a:stretch>
        </p:blipFill>
        <p:spPr>
          <a:xfrm>
            <a:off x="3422721" y="4366153"/>
            <a:ext cx="2343421" cy="2323087"/>
          </a:xfrm>
          <a:prstGeom prst="rect">
            <a:avLst/>
          </a:prstGeom>
        </p:spPr>
      </p:pic>
      <p:pic>
        <p:nvPicPr>
          <p:cNvPr id="2" name="Imagen 1">
            <a:extLst>
              <a:ext uri="{FF2B5EF4-FFF2-40B4-BE49-F238E27FC236}">
                <a16:creationId xmlns:a16="http://schemas.microsoft.com/office/drawing/2014/main" id="{D98859D7-5FFB-018D-3AC0-1715BC7725A8}"/>
              </a:ext>
            </a:extLst>
          </p:cNvPr>
          <p:cNvPicPr>
            <a:picLocks noChangeAspect="1"/>
          </p:cNvPicPr>
          <p:nvPr/>
        </p:nvPicPr>
        <p:blipFill>
          <a:blip r:embed="rId3"/>
          <a:stretch>
            <a:fillRect/>
          </a:stretch>
        </p:blipFill>
        <p:spPr>
          <a:xfrm>
            <a:off x="6425859" y="970968"/>
            <a:ext cx="5570831" cy="5570831"/>
          </a:xfrm>
          <a:prstGeom prst="rect">
            <a:avLst/>
          </a:prstGeom>
        </p:spPr>
      </p:pic>
      <p:pic>
        <p:nvPicPr>
          <p:cNvPr id="92" name="Imagen 91">
            <a:extLst>
              <a:ext uri="{FF2B5EF4-FFF2-40B4-BE49-F238E27FC236}">
                <a16:creationId xmlns:a16="http://schemas.microsoft.com/office/drawing/2014/main" id="{FF8408DD-90DB-BCE2-FC86-9C80393CEAC3}"/>
              </a:ext>
            </a:extLst>
          </p:cNvPr>
          <p:cNvPicPr>
            <a:picLocks noChangeAspect="1"/>
          </p:cNvPicPr>
          <p:nvPr/>
        </p:nvPicPr>
        <p:blipFill rotWithShape="1">
          <a:blip r:embed="rId4"/>
          <a:srcRect t="48499"/>
          <a:stretch/>
        </p:blipFill>
        <p:spPr>
          <a:xfrm>
            <a:off x="3657399" y="2594555"/>
            <a:ext cx="1177720" cy="605772"/>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B517CEB1-59AE-64A5-36B6-59693D4FD7B4}"/>
              </a:ext>
            </a:extLst>
          </p:cNvPr>
          <p:cNvPicPr>
            <a:picLocks noChangeAspect="1"/>
          </p:cNvPicPr>
          <p:nvPr/>
        </p:nvPicPr>
        <p:blipFill rotWithShape="1">
          <a:blip r:embed="rId4"/>
          <a:srcRect t="48499"/>
          <a:stretch/>
        </p:blipFill>
        <p:spPr>
          <a:xfrm>
            <a:off x="3809799" y="2746955"/>
            <a:ext cx="1177720" cy="605772"/>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CDC43E00-F713-1D25-F92F-FCFDE4740C57}"/>
              </a:ext>
            </a:extLst>
          </p:cNvPr>
          <p:cNvPicPr>
            <a:picLocks noChangeAspect="1"/>
          </p:cNvPicPr>
          <p:nvPr/>
        </p:nvPicPr>
        <p:blipFill rotWithShape="1">
          <a:blip r:embed="rId4"/>
          <a:srcRect t="48499"/>
          <a:stretch/>
        </p:blipFill>
        <p:spPr>
          <a:xfrm>
            <a:off x="3962199" y="2899355"/>
            <a:ext cx="1177720" cy="605772"/>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91" name="Imagen 90">
            <a:extLst>
              <a:ext uri="{FF2B5EF4-FFF2-40B4-BE49-F238E27FC236}">
                <a16:creationId xmlns:a16="http://schemas.microsoft.com/office/drawing/2014/main" id="{43238F6F-6643-E7EF-E880-D189927D9BC9}"/>
              </a:ext>
            </a:extLst>
          </p:cNvPr>
          <p:cNvPicPr>
            <a:picLocks noChangeAspect="1"/>
          </p:cNvPicPr>
          <p:nvPr/>
        </p:nvPicPr>
        <p:blipFill rotWithShape="1">
          <a:blip r:embed="rId5"/>
          <a:srcRect t="48499"/>
          <a:stretch/>
        </p:blipFill>
        <p:spPr>
          <a:xfrm>
            <a:off x="3815555" y="1043952"/>
            <a:ext cx="1177720" cy="605772"/>
          </a:xfrm>
          <a:prstGeom prst="rect">
            <a:avLst/>
          </a:prstGeom>
        </p:spPr>
      </p:pic>
      <p:pic>
        <p:nvPicPr>
          <p:cNvPr id="3" name="Imagen 2">
            <a:extLst>
              <a:ext uri="{FF2B5EF4-FFF2-40B4-BE49-F238E27FC236}">
                <a16:creationId xmlns:a16="http://schemas.microsoft.com/office/drawing/2014/main" id="{C10B2AF4-BA5E-C6DA-A83E-790A580E10F5}"/>
              </a:ext>
            </a:extLst>
          </p:cNvPr>
          <p:cNvPicPr>
            <a:picLocks noChangeAspect="1"/>
          </p:cNvPicPr>
          <p:nvPr/>
        </p:nvPicPr>
        <p:blipFill rotWithShape="1">
          <a:blip r:embed="rId5"/>
          <a:srcRect t="48499"/>
          <a:stretch/>
        </p:blipFill>
        <p:spPr>
          <a:xfrm>
            <a:off x="3967955" y="1196352"/>
            <a:ext cx="1177720" cy="605772"/>
          </a:xfrm>
          <a:prstGeom prst="rect">
            <a:avLst/>
          </a:prstGeom>
        </p:spPr>
      </p:pic>
      <p:pic>
        <p:nvPicPr>
          <p:cNvPr id="12" name="Imagen 11">
            <a:extLst>
              <a:ext uri="{FF2B5EF4-FFF2-40B4-BE49-F238E27FC236}">
                <a16:creationId xmlns:a16="http://schemas.microsoft.com/office/drawing/2014/main" id="{F174BD0C-4393-9ECC-A11D-0CB2CD0AFCAF}"/>
              </a:ext>
            </a:extLst>
          </p:cNvPr>
          <p:cNvPicPr>
            <a:picLocks noChangeAspect="1"/>
          </p:cNvPicPr>
          <p:nvPr/>
        </p:nvPicPr>
        <p:blipFill rotWithShape="1">
          <a:blip r:embed="rId5"/>
          <a:srcRect t="48499"/>
          <a:stretch/>
        </p:blipFill>
        <p:spPr>
          <a:xfrm>
            <a:off x="5015092" y="1348752"/>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EA2BA3F5-8FA7-848D-F6BC-A033F3282BDE}"/>
              </a:ext>
            </a:extLst>
          </p:cNvPr>
          <p:cNvPicPr>
            <a:picLocks noChangeAspect="1"/>
          </p:cNvPicPr>
          <p:nvPr/>
        </p:nvPicPr>
        <p:blipFill>
          <a:blip r:embed="rId6"/>
          <a:stretch>
            <a:fillRect/>
          </a:stretch>
        </p:blipFill>
        <p:spPr>
          <a:xfrm>
            <a:off x="2751328" y="2598840"/>
            <a:ext cx="680710" cy="593003"/>
          </a:xfrm>
          <a:prstGeom prst="rect">
            <a:avLst/>
          </a:prstGeom>
        </p:spPr>
      </p:pic>
      <p:pic>
        <p:nvPicPr>
          <p:cNvPr id="71" name="Imagen 70">
            <a:extLst>
              <a:ext uri="{FF2B5EF4-FFF2-40B4-BE49-F238E27FC236}">
                <a16:creationId xmlns:a16="http://schemas.microsoft.com/office/drawing/2014/main" id="{E41EA7D8-7F41-3DD8-3616-FBB6DE6162DA}"/>
              </a:ext>
            </a:extLst>
          </p:cNvPr>
          <p:cNvPicPr>
            <a:picLocks noChangeAspect="1"/>
          </p:cNvPicPr>
          <p:nvPr/>
        </p:nvPicPr>
        <p:blipFill>
          <a:blip r:embed="rId6"/>
          <a:stretch>
            <a:fillRect/>
          </a:stretch>
        </p:blipFill>
        <p:spPr>
          <a:xfrm>
            <a:off x="2903728" y="2751240"/>
            <a:ext cx="680710" cy="593003"/>
          </a:xfrm>
          <a:prstGeom prst="rect">
            <a:avLst/>
          </a:prstGeom>
        </p:spPr>
      </p:pic>
      <p:pic>
        <p:nvPicPr>
          <p:cNvPr id="72" name="Imagen 71">
            <a:extLst>
              <a:ext uri="{FF2B5EF4-FFF2-40B4-BE49-F238E27FC236}">
                <a16:creationId xmlns:a16="http://schemas.microsoft.com/office/drawing/2014/main" id="{EE0119C2-FB63-452F-63F3-A0A16EA9F4A1}"/>
              </a:ext>
            </a:extLst>
          </p:cNvPr>
          <p:cNvPicPr>
            <a:picLocks noChangeAspect="1"/>
          </p:cNvPicPr>
          <p:nvPr/>
        </p:nvPicPr>
        <p:blipFill>
          <a:blip r:embed="rId6"/>
          <a:stretch>
            <a:fillRect/>
          </a:stretch>
        </p:blipFill>
        <p:spPr>
          <a:xfrm>
            <a:off x="3056128" y="2903640"/>
            <a:ext cx="680710" cy="593003"/>
          </a:xfrm>
          <a:prstGeom prst="rect">
            <a:avLst/>
          </a:prstGeom>
        </p:spPr>
      </p:pic>
      <p:pic>
        <p:nvPicPr>
          <p:cNvPr id="74" name="Imagen 73">
            <a:extLst>
              <a:ext uri="{FF2B5EF4-FFF2-40B4-BE49-F238E27FC236}">
                <a16:creationId xmlns:a16="http://schemas.microsoft.com/office/drawing/2014/main" id="{7BCDA60B-3EA9-AAB2-518F-43D76FB381EB}"/>
              </a:ext>
            </a:extLst>
          </p:cNvPr>
          <p:cNvPicPr>
            <a:picLocks noChangeAspect="1"/>
          </p:cNvPicPr>
          <p:nvPr/>
        </p:nvPicPr>
        <p:blipFill>
          <a:blip r:embed="rId6"/>
          <a:stretch>
            <a:fillRect/>
          </a:stretch>
        </p:blipFill>
        <p:spPr>
          <a:xfrm>
            <a:off x="3360928" y="3208440"/>
            <a:ext cx="680710" cy="593003"/>
          </a:xfrm>
          <a:prstGeom prst="rect">
            <a:avLst/>
          </a:prstGeom>
        </p:spPr>
      </p:pic>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7"/>
          <a:stretch>
            <a:fillRect/>
          </a:stretch>
        </p:blipFill>
        <p:spPr>
          <a:xfrm>
            <a:off x="2678033" y="1018193"/>
            <a:ext cx="680710" cy="593003"/>
          </a:xfrm>
          <a:prstGeom prst="rect">
            <a:avLst/>
          </a:prstGeom>
        </p:spPr>
      </p:pic>
      <p:pic>
        <p:nvPicPr>
          <p:cNvPr id="52" name="Imagen 51">
            <a:extLst>
              <a:ext uri="{FF2B5EF4-FFF2-40B4-BE49-F238E27FC236}">
                <a16:creationId xmlns:a16="http://schemas.microsoft.com/office/drawing/2014/main" id="{19409ADE-BDBB-18AF-8C47-17EA6A3BFB47}"/>
              </a:ext>
            </a:extLst>
          </p:cNvPr>
          <p:cNvPicPr>
            <a:picLocks noChangeAspect="1"/>
          </p:cNvPicPr>
          <p:nvPr/>
        </p:nvPicPr>
        <p:blipFill>
          <a:blip r:embed="rId7"/>
          <a:stretch>
            <a:fillRect/>
          </a:stretch>
        </p:blipFill>
        <p:spPr>
          <a:xfrm>
            <a:off x="2830433" y="1170593"/>
            <a:ext cx="680710" cy="593003"/>
          </a:xfrm>
          <a:prstGeom prst="rect">
            <a:avLst/>
          </a:prstGeom>
        </p:spPr>
      </p:pic>
      <p:pic>
        <p:nvPicPr>
          <p:cNvPr id="53" name="Imagen 52">
            <a:extLst>
              <a:ext uri="{FF2B5EF4-FFF2-40B4-BE49-F238E27FC236}">
                <a16:creationId xmlns:a16="http://schemas.microsoft.com/office/drawing/2014/main" id="{43084DF0-ACDE-1BE9-72B5-CADB28CCDB72}"/>
              </a:ext>
            </a:extLst>
          </p:cNvPr>
          <p:cNvPicPr>
            <a:picLocks noChangeAspect="1"/>
          </p:cNvPicPr>
          <p:nvPr/>
        </p:nvPicPr>
        <p:blipFill>
          <a:blip r:embed="rId7"/>
          <a:stretch>
            <a:fillRect/>
          </a:stretch>
        </p:blipFill>
        <p:spPr>
          <a:xfrm>
            <a:off x="2982833" y="1322993"/>
            <a:ext cx="680710" cy="593003"/>
          </a:xfrm>
          <a:prstGeom prst="rect">
            <a:avLst/>
          </a:prstGeom>
        </p:spPr>
      </p:pic>
      <p:pic>
        <p:nvPicPr>
          <p:cNvPr id="55" name="Imagen 54">
            <a:extLst>
              <a:ext uri="{FF2B5EF4-FFF2-40B4-BE49-F238E27FC236}">
                <a16:creationId xmlns:a16="http://schemas.microsoft.com/office/drawing/2014/main" id="{A3F15ABE-6569-8DEF-ABED-B38E3DDDAADC}"/>
              </a:ext>
            </a:extLst>
          </p:cNvPr>
          <p:cNvPicPr>
            <a:picLocks noChangeAspect="1"/>
          </p:cNvPicPr>
          <p:nvPr/>
        </p:nvPicPr>
        <p:blipFill>
          <a:blip r:embed="rId7"/>
          <a:stretch>
            <a:fillRect/>
          </a:stretch>
        </p:blipFill>
        <p:spPr>
          <a:xfrm>
            <a:off x="3287633" y="1627793"/>
            <a:ext cx="680710" cy="593003"/>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51F2C3DE-C78F-2BB1-DC27-B08E80BEC067}"/>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a:extLst>
              <a:ext uri="{FF2B5EF4-FFF2-40B4-BE49-F238E27FC236}">
                <a16:creationId xmlns:a16="http://schemas.microsoft.com/office/drawing/2014/main" id="{54643418-2011-8B6D-FB4C-5012B09B652A}"/>
              </a:ext>
            </a:extLst>
          </p:cNvPr>
          <p:cNvPicPr>
            <a:picLocks noChangeAspect="1"/>
          </p:cNvPicPr>
          <p:nvPr/>
        </p:nvPicPr>
        <p:blipFill>
          <a:blip r:embed="rId8"/>
          <a:stretch>
            <a:fillRect/>
          </a:stretch>
        </p:blipFill>
        <p:spPr>
          <a:xfrm>
            <a:off x="1767506" y="2527282"/>
            <a:ext cx="639622" cy="664561"/>
          </a:xfrm>
          <a:prstGeom prst="rect">
            <a:avLst/>
          </a:prstGeom>
        </p:spPr>
      </p:pic>
      <p:pic>
        <p:nvPicPr>
          <p:cNvPr id="35" name="Imagen 34">
            <a:extLst>
              <a:ext uri="{FF2B5EF4-FFF2-40B4-BE49-F238E27FC236}">
                <a16:creationId xmlns:a16="http://schemas.microsoft.com/office/drawing/2014/main" id="{80ED1FFB-5959-41BB-3CE7-F833CABEDFE2}"/>
              </a:ext>
            </a:extLst>
          </p:cNvPr>
          <p:cNvPicPr>
            <a:picLocks noChangeAspect="1"/>
          </p:cNvPicPr>
          <p:nvPr/>
        </p:nvPicPr>
        <p:blipFill>
          <a:blip r:embed="rId9"/>
          <a:stretch>
            <a:fillRect/>
          </a:stretch>
        </p:blipFill>
        <p:spPr>
          <a:xfrm>
            <a:off x="1788312" y="1016782"/>
            <a:ext cx="588794" cy="611752"/>
          </a:xfrm>
          <a:prstGeom prst="rect">
            <a:avLst/>
          </a:prstGeom>
        </p:spPr>
      </p:pic>
      <p:pic>
        <p:nvPicPr>
          <p:cNvPr id="8" name="Imagen 7">
            <a:extLst>
              <a:ext uri="{FF2B5EF4-FFF2-40B4-BE49-F238E27FC236}">
                <a16:creationId xmlns:a16="http://schemas.microsoft.com/office/drawing/2014/main" id="{1C6AECEA-D84A-683A-F144-915437079763}"/>
              </a:ext>
            </a:extLst>
          </p:cNvPr>
          <p:cNvPicPr>
            <a:picLocks noChangeAspect="1"/>
          </p:cNvPicPr>
          <p:nvPr/>
        </p:nvPicPr>
        <p:blipFill>
          <a:blip r:embed="rId10"/>
          <a:stretch>
            <a:fillRect/>
          </a:stretch>
        </p:blipFill>
        <p:spPr>
          <a:xfrm>
            <a:off x="1015969" y="1024219"/>
            <a:ext cx="494661" cy="513948"/>
          </a:xfrm>
          <a:prstGeom prst="rect">
            <a:avLst/>
          </a:prstGeom>
        </p:spPr>
      </p:pic>
      <p:pic>
        <p:nvPicPr>
          <p:cNvPr id="9" name="Imagen 8">
            <a:extLst>
              <a:ext uri="{FF2B5EF4-FFF2-40B4-BE49-F238E27FC236}">
                <a16:creationId xmlns:a16="http://schemas.microsoft.com/office/drawing/2014/main" id="{F868012B-48E4-9FBB-D6C0-7C5B2BF40810}"/>
              </a:ext>
            </a:extLst>
          </p:cNvPr>
          <p:cNvPicPr>
            <a:picLocks noChangeAspect="1"/>
          </p:cNvPicPr>
          <p:nvPr/>
        </p:nvPicPr>
        <p:blipFill rotWithShape="1">
          <a:blip r:embed="rId10"/>
          <a:srcRect t="5850"/>
          <a:stretch/>
        </p:blipFill>
        <p:spPr>
          <a:xfrm>
            <a:off x="1180946" y="1242685"/>
            <a:ext cx="494661" cy="483881"/>
          </a:xfrm>
          <a:prstGeom prst="rect">
            <a:avLst/>
          </a:prstGeom>
        </p:spPr>
      </p:pic>
      <p:pic>
        <p:nvPicPr>
          <p:cNvPr id="10" name="Imagen 9">
            <a:extLst>
              <a:ext uri="{FF2B5EF4-FFF2-40B4-BE49-F238E27FC236}">
                <a16:creationId xmlns:a16="http://schemas.microsoft.com/office/drawing/2014/main" id="{16D8E6A3-CF4B-CF73-51A9-D1C6A5A81A8C}"/>
              </a:ext>
            </a:extLst>
          </p:cNvPr>
          <p:cNvPicPr>
            <a:picLocks noChangeAspect="1"/>
          </p:cNvPicPr>
          <p:nvPr/>
        </p:nvPicPr>
        <p:blipFill rotWithShape="1">
          <a:blip r:embed="rId10"/>
          <a:srcRect t="5850"/>
          <a:stretch/>
        </p:blipFill>
        <p:spPr>
          <a:xfrm>
            <a:off x="1297524" y="1431083"/>
            <a:ext cx="494661" cy="483881"/>
          </a:xfrm>
          <a:prstGeom prst="rect">
            <a:avLst/>
          </a:prstGeom>
        </p:spPr>
      </p:pic>
      <p:pic>
        <p:nvPicPr>
          <p:cNvPr id="11" name="Imagen 10">
            <a:extLst>
              <a:ext uri="{FF2B5EF4-FFF2-40B4-BE49-F238E27FC236}">
                <a16:creationId xmlns:a16="http://schemas.microsoft.com/office/drawing/2014/main" id="{A30B1D3C-E84C-EFB7-29CE-FA756E63E4FC}"/>
              </a:ext>
            </a:extLst>
          </p:cNvPr>
          <p:cNvPicPr>
            <a:picLocks noChangeAspect="1"/>
          </p:cNvPicPr>
          <p:nvPr/>
        </p:nvPicPr>
        <p:blipFill rotWithShape="1">
          <a:blip r:embed="rId10"/>
          <a:srcRect t="5850"/>
          <a:stretch/>
        </p:blipFill>
        <p:spPr>
          <a:xfrm>
            <a:off x="1490886" y="1790457"/>
            <a:ext cx="494661" cy="483881"/>
          </a:xfrm>
          <a:prstGeom prst="rect">
            <a:avLst/>
          </a:prstGeom>
        </p:spPr>
      </p:pic>
      <p:sp>
        <p:nvSpPr>
          <p:cNvPr id="34" name="Rectángulo: esquinas redondeadas 33">
            <a:extLst>
              <a:ext uri="{FF2B5EF4-FFF2-40B4-BE49-F238E27FC236}">
                <a16:creationId xmlns:a16="http://schemas.microsoft.com/office/drawing/2014/main" id="{0230013C-4A98-DBFE-7998-2CC9400F8E70}"/>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esquinas redondeadas 35">
            <a:extLst>
              <a:ext uri="{FF2B5EF4-FFF2-40B4-BE49-F238E27FC236}">
                <a16:creationId xmlns:a16="http://schemas.microsoft.com/office/drawing/2014/main" id="{232AD482-8DAD-BE56-47D3-504A4CE9F453}"/>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27DEEEB6-9F3C-1799-51C1-F942F6D0597E}"/>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244681B6-71FB-96B1-8B5A-6B5413763986}"/>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55591800-21A8-6183-7052-C7EF9081F26F}"/>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40" name="CuadroTexto 39">
                <a:extLst>
                  <a:ext uri="{FF2B5EF4-FFF2-40B4-BE49-F238E27FC236}">
                    <a16:creationId xmlns:a16="http://schemas.microsoft.com/office/drawing/2014/main" id="{55591800-21A8-6183-7052-C7EF9081F26F}"/>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2"/>
                <a:stretch>
                  <a:fillRect/>
                </a:stretch>
              </a:blipFill>
            </p:spPr>
            <p:txBody>
              <a:bodyPr/>
              <a:lstStyle/>
              <a:p>
                <a:r>
                  <a:rPr lang="es-MX">
                    <a:noFill/>
                  </a:rPr>
                  <a:t> </a:t>
                </a:r>
              </a:p>
            </p:txBody>
          </p:sp>
        </mc:Fallback>
      </mc:AlternateContent>
      <p:pic>
        <p:nvPicPr>
          <p:cNvPr id="49" name="Imagen 48">
            <a:extLst>
              <a:ext uri="{FF2B5EF4-FFF2-40B4-BE49-F238E27FC236}">
                <a16:creationId xmlns:a16="http://schemas.microsoft.com/office/drawing/2014/main" id="{C8993ED1-CBA0-4BDF-9E26-4E8878C3CBCC}"/>
              </a:ext>
            </a:extLst>
          </p:cNvPr>
          <p:cNvPicPr>
            <a:picLocks noChangeAspect="1"/>
          </p:cNvPicPr>
          <p:nvPr/>
        </p:nvPicPr>
        <p:blipFill>
          <a:blip r:embed="rId10"/>
          <a:stretch>
            <a:fillRect/>
          </a:stretch>
        </p:blipFill>
        <p:spPr>
          <a:xfrm>
            <a:off x="1025123" y="2559808"/>
            <a:ext cx="494661" cy="513948"/>
          </a:xfrm>
          <a:prstGeom prst="rect">
            <a:avLst/>
          </a:prstGeom>
        </p:spPr>
      </p:pic>
      <p:pic>
        <p:nvPicPr>
          <p:cNvPr id="50" name="Imagen 49">
            <a:extLst>
              <a:ext uri="{FF2B5EF4-FFF2-40B4-BE49-F238E27FC236}">
                <a16:creationId xmlns:a16="http://schemas.microsoft.com/office/drawing/2014/main" id="{E0B84096-6F64-8D21-CC8C-C43560E34360}"/>
              </a:ext>
            </a:extLst>
          </p:cNvPr>
          <p:cNvPicPr>
            <a:picLocks noChangeAspect="1"/>
          </p:cNvPicPr>
          <p:nvPr/>
        </p:nvPicPr>
        <p:blipFill rotWithShape="1">
          <a:blip r:embed="rId10"/>
          <a:srcRect t="5850"/>
          <a:stretch/>
        </p:blipFill>
        <p:spPr>
          <a:xfrm>
            <a:off x="1190100" y="2778274"/>
            <a:ext cx="494661" cy="483881"/>
          </a:xfrm>
          <a:prstGeom prst="rect">
            <a:avLst/>
          </a:prstGeom>
        </p:spPr>
      </p:pic>
      <p:pic>
        <p:nvPicPr>
          <p:cNvPr id="51" name="Imagen 50">
            <a:extLst>
              <a:ext uri="{FF2B5EF4-FFF2-40B4-BE49-F238E27FC236}">
                <a16:creationId xmlns:a16="http://schemas.microsoft.com/office/drawing/2014/main" id="{E29B960A-D7DD-CF5F-1A06-87BB28D41809}"/>
              </a:ext>
            </a:extLst>
          </p:cNvPr>
          <p:cNvPicPr>
            <a:picLocks noChangeAspect="1"/>
          </p:cNvPicPr>
          <p:nvPr/>
        </p:nvPicPr>
        <p:blipFill rotWithShape="1">
          <a:blip r:embed="rId10"/>
          <a:srcRect t="5850"/>
          <a:stretch/>
        </p:blipFill>
        <p:spPr>
          <a:xfrm>
            <a:off x="1306678" y="2966672"/>
            <a:ext cx="494661" cy="483881"/>
          </a:xfrm>
          <a:prstGeom prst="rect">
            <a:avLst/>
          </a:prstGeom>
        </p:spPr>
      </p:pic>
      <p:pic>
        <p:nvPicPr>
          <p:cNvPr id="56" name="Imagen 55">
            <a:extLst>
              <a:ext uri="{FF2B5EF4-FFF2-40B4-BE49-F238E27FC236}">
                <a16:creationId xmlns:a16="http://schemas.microsoft.com/office/drawing/2014/main" id="{772FBB36-AE9E-C97A-90D8-C0FBD6794F14}"/>
              </a:ext>
            </a:extLst>
          </p:cNvPr>
          <p:cNvPicPr>
            <a:picLocks noChangeAspect="1"/>
          </p:cNvPicPr>
          <p:nvPr/>
        </p:nvPicPr>
        <p:blipFill rotWithShape="1">
          <a:blip r:embed="rId10"/>
          <a:srcRect t="5850"/>
          <a:stretch/>
        </p:blipFill>
        <p:spPr>
          <a:xfrm>
            <a:off x="1500040" y="3326046"/>
            <a:ext cx="494661" cy="483881"/>
          </a:xfrm>
          <a:prstGeom prst="rect">
            <a:avLst/>
          </a:prstGeom>
        </p:spPr>
      </p:pic>
      <p:sp>
        <p:nvSpPr>
          <p:cNvPr id="57" name="Rectángulo: esquinas redondeadas 56">
            <a:extLst>
              <a:ext uri="{FF2B5EF4-FFF2-40B4-BE49-F238E27FC236}">
                <a16:creationId xmlns:a16="http://schemas.microsoft.com/office/drawing/2014/main" id="{61F7DF50-A234-9EEC-DE1F-692BA2E107E1}"/>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esquinas redondeadas 57">
            <a:extLst>
              <a:ext uri="{FF2B5EF4-FFF2-40B4-BE49-F238E27FC236}">
                <a16:creationId xmlns:a16="http://schemas.microsoft.com/office/drawing/2014/main" id="{11EB158E-DE93-44F3-946C-B2DC7D1D8436}"/>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esquinas redondeadas 58">
            <a:extLst>
              <a:ext uri="{FF2B5EF4-FFF2-40B4-BE49-F238E27FC236}">
                <a16:creationId xmlns:a16="http://schemas.microsoft.com/office/drawing/2014/main" id="{69251DB8-A5E0-5E2D-5D96-F858ADFE9521}"/>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esquinas redondeadas 59">
            <a:extLst>
              <a:ext uri="{FF2B5EF4-FFF2-40B4-BE49-F238E27FC236}">
                <a16:creationId xmlns:a16="http://schemas.microsoft.com/office/drawing/2014/main" id="{DD4DEA56-85B4-CAF0-1048-49E1ACB24987}"/>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1" name="CuadroTexto 60">
                <a:extLst>
                  <a:ext uri="{FF2B5EF4-FFF2-40B4-BE49-F238E27FC236}">
                    <a16:creationId xmlns:a16="http://schemas.microsoft.com/office/drawing/2014/main" id="{B4A1109C-690F-D22B-1692-294C49D7EE65}"/>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1" name="CuadroTexto 60">
                <a:extLst>
                  <a:ext uri="{FF2B5EF4-FFF2-40B4-BE49-F238E27FC236}">
                    <a16:creationId xmlns:a16="http://schemas.microsoft.com/office/drawing/2014/main" id="{B4A1109C-690F-D22B-1692-294C49D7EE65}"/>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3"/>
                <a:stretch>
                  <a:fillRect/>
                </a:stretch>
              </a:blipFill>
            </p:spPr>
            <p:txBody>
              <a:bodyPr/>
              <a:lstStyle/>
              <a:p>
                <a:r>
                  <a:rPr lang="es-MX">
                    <a:noFill/>
                  </a:rPr>
                  <a:t> </a:t>
                </a:r>
              </a:p>
            </p:txBody>
          </p:sp>
        </mc:Fallback>
      </mc:AlternateContent>
      <p:pic>
        <p:nvPicPr>
          <p:cNvPr id="62" name="Imagen 61">
            <a:extLst>
              <a:ext uri="{FF2B5EF4-FFF2-40B4-BE49-F238E27FC236}">
                <a16:creationId xmlns:a16="http://schemas.microsoft.com/office/drawing/2014/main" id="{FCEB3C16-A476-14B5-8928-3BBD1532013C}"/>
              </a:ext>
            </a:extLst>
          </p:cNvPr>
          <p:cNvPicPr>
            <a:picLocks noChangeAspect="1"/>
          </p:cNvPicPr>
          <p:nvPr/>
        </p:nvPicPr>
        <p:blipFill>
          <a:blip r:embed="rId9"/>
          <a:stretch>
            <a:fillRect/>
          </a:stretch>
        </p:blipFill>
        <p:spPr>
          <a:xfrm>
            <a:off x="1940712" y="1169182"/>
            <a:ext cx="588794" cy="611752"/>
          </a:xfrm>
          <a:prstGeom prst="rect">
            <a:avLst/>
          </a:prstGeom>
        </p:spPr>
      </p:pic>
      <p:pic>
        <p:nvPicPr>
          <p:cNvPr id="63" name="Imagen 62">
            <a:extLst>
              <a:ext uri="{FF2B5EF4-FFF2-40B4-BE49-F238E27FC236}">
                <a16:creationId xmlns:a16="http://schemas.microsoft.com/office/drawing/2014/main" id="{0972F805-F505-837C-5A0E-BE754094521C}"/>
              </a:ext>
            </a:extLst>
          </p:cNvPr>
          <p:cNvPicPr>
            <a:picLocks noChangeAspect="1"/>
          </p:cNvPicPr>
          <p:nvPr/>
        </p:nvPicPr>
        <p:blipFill>
          <a:blip r:embed="rId9"/>
          <a:stretch>
            <a:fillRect/>
          </a:stretch>
        </p:blipFill>
        <p:spPr>
          <a:xfrm>
            <a:off x="2093112" y="1321582"/>
            <a:ext cx="588794" cy="611752"/>
          </a:xfrm>
          <a:prstGeom prst="rect">
            <a:avLst/>
          </a:prstGeom>
        </p:spPr>
      </p:pic>
      <p:pic>
        <p:nvPicPr>
          <p:cNvPr id="65" name="Imagen 64">
            <a:extLst>
              <a:ext uri="{FF2B5EF4-FFF2-40B4-BE49-F238E27FC236}">
                <a16:creationId xmlns:a16="http://schemas.microsoft.com/office/drawing/2014/main" id="{36DC0673-6790-FA92-2B70-2073C53480BB}"/>
              </a:ext>
            </a:extLst>
          </p:cNvPr>
          <p:cNvPicPr>
            <a:picLocks noChangeAspect="1"/>
          </p:cNvPicPr>
          <p:nvPr/>
        </p:nvPicPr>
        <p:blipFill>
          <a:blip r:embed="rId9"/>
          <a:stretch>
            <a:fillRect/>
          </a:stretch>
        </p:blipFill>
        <p:spPr>
          <a:xfrm>
            <a:off x="2359384" y="1654765"/>
            <a:ext cx="588794" cy="611752"/>
          </a:xfrm>
          <a:prstGeom prst="rect">
            <a:avLst/>
          </a:prstGeom>
        </p:spPr>
      </p:pic>
      <p:pic>
        <p:nvPicPr>
          <p:cNvPr id="66" name="Imagen 65">
            <a:extLst>
              <a:ext uri="{FF2B5EF4-FFF2-40B4-BE49-F238E27FC236}">
                <a16:creationId xmlns:a16="http://schemas.microsoft.com/office/drawing/2014/main" id="{8C62F6A8-8A4E-6961-73A3-A440DD86E51C}"/>
              </a:ext>
            </a:extLst>
          </p:cNvPr>
          <p:cNvPicPr>
            <a:picLocks noChangeAspect="1"/>
          </p:cNvPicPr>
          <p:nvPr/>
        </p:nvPicPr>
        <p:blipFill>
          <a:blip r:embed="rId8"/>
          <a:stretch>
            <a:fillRect/>
          </a:stretch>
        </p:blipFill>
        <p:spPr>
          <a:xfrm>
            <a:off x="1919906" y="2679682"/>
            <a:ext cx="639622" cy="664561"/>
          </a:xfrm>
          <a:prstGeom prst="rect">
            <a:avLst/>
          </a:prstGeom>
        </p:spPr>
      </p:pic>
      <p:pic>
        <p:nvPicPr>
          <p:cNvPr id="67" name="Imagen 66">
            <a:extLst>
              <a:ext uri="{FF2B5EF4-FFF2-40B4-BE49-F238E27FC236}">
                <a16:creationId xmlns:a16="http://schemas.microsoft.com/office/drawing/2014/main" id="{96A5E2DE-96D9-66A3-FD48-FEABA99CD0AD}"/>
              </a:ext>
            </a:extLst>
          </p:cNvPr>
          <p:cNvPicPr>
            <a:picLocks noChangeAspect="1"/>
          </p:cNvPicPr>
          <p:nvPr/>
        </p:nvPicPr>
        <p:blipFill>
          <a:blip r:embed="rId8"/>
          <a:stretch>
            <a:fillRect/>
          </a:stretch>
        </p:blipFill>
        <p:spPr>
          <a:xfrm>
            <a:off x="2072306" y="2832082"/>
            <a:ext cx="639622" cy="664561"/>
          </a:xfrm>
          <a:prstGeom prst="rect">
            <a:avLst/>
          </a:prstGeom>
        </p:spPr>
      </p:pic>
      <p:pic>
        <p:nvPicPr>
          <p:cNvPr id="69" name="Imagen 68">
            <a:extLst>
              <a:ext uri="{FF2B5EF4-FFF2-40B4-BE49-F238E27FC236}">
                <a16:creationId xmlns:a16="http://schemas.microsoft.com/office/drawing/2014/main" id="{904C1B08-0D4C-D08E-0E88-9EF2A1B581A1}"/>
              </a:ext>
            </a:extLst>
          </p:cNvPr>
          <p:cNvPicPr>
            <a:picLocks noChangeAspect="1"/>
          </p:cNvPicPr>
          <p:nvPr/>
        </p:nvPicPr>
        <p:blipFill>
          <a:blip r:embed="rId8"/>
          <a:stretch>
            <a:fillRect/>
          </a:stretch>
        </p:blipFill>
        <p:spPr>
          <a:xfrm>
            <a:off x="2377106" y="3136882"/>
            <a:ext cx="639622" cy="664561"/>
          </a:xfrm>
          <a:prstGeom prst="rect">
            <a:avLst/>
          </a:prstGeom>
        </p:spPr>
      </p:pic>
      <p:sp>
        <p:nvSpPr>
          <p:cNvPr id="27" name="CuadroTexto 26">
            <a:extLst>
              <a:ext uri="{FF2B5EF4-FFF2-40B4-BE49-F238E27FC236}">
                <a16:creationId xmlns:a16="http://schemas.microsoft.com/office/drawing/2014/main" id="{72D71BFC-770D-8B88-1C9B-5C89269A9793}"/>
              </a:ext>
            </a:extLst>
          </p:cNvPr>
          <p:cNvSpPr txBox="1"/>
          <p:nvPr/>
        </p:nvSpPr>
        <p:spPr>
          <a:xfrm>
            <a:off x="7570557" y="777998"/>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sp>
        <p:nvSpPr>
          <p:cNvPr id="28" name="CuadroTexto 27">
            <a:extLst>
              <a:ext uri="{FF2B5EF4-FFF2-40B4-BE49-F238E27FC236}">
                <a16:creationId xmlns:a16="http://schemas.microsoft.com/office/drawing/2014/main" id="{F05A43A7-D8B7-9CC9-FCE3-CA9A78046D5A}"/>
              </a:ext>
            </a:extLst>
          </p:cNvPr>
          <p:cNvSpPr txBox="1"/>
          <p:nvPr/>
        </p:nvSpPr>
        <p:spPr>
          <a:xfrm>
            <a:off x="3454834" y="4071544"/>
            <a:ext cx="2433680" cy="246221"/>
          </a:xfrm>
          <a:prstGeom prst="rect">
            <a:avLst/>
          </a:prstGeom>
          <a:noFill/>
        </p:spPr>
        <p:txBody>
          <a:bodyPr wrap="none" rtlCol="0">
            <a:spAutoFit/>
          </a:bodyPr>
          <a:lstStyle/>
          <a:p>
            <a:r>
              <a:rPr lang="es-MX" sz="1000" dirty="0"/>
              <a:t>Final </a:t>
            </a:r>
            <a:r>
              <a:rPr lang="es-MX" sz="1000" dirty="0" err="1"/>
              <a:t>aligment’s</a:t>
            </a:r>
            <a:r>
              <a:rPr lang="es-MX" sz="1000" dirty="0"/>
              <a:t> RMS </a:t>
            </a:r>
            <a:r>
              <a:rPr lang="es-MX" sz="1000" dirty="0" err="1"/>
              <a:t>values</a:t>
            </a:r>
            <a:r>
              <a:rPr lang="es-MX" sz="1000" dirty="0"/>
              <a:t> </a:t>
            </a:r>
            <a:r>
              <a:rPr lang="es-MX" sz="1000" dirty="0" err="1"/>
              <a:t>on</a:t>
            </a:r>
            <a:r>
              <a:rPr lang="es-MX" sz="1000" dirty="0"/>
              <a:t> </a:t>
            </a:r>
            <a:r>
              <a:rPr lang="es-MX" sz="1000" dirty="0" err="1"/>
              <a:t>rotation</a:t>
            </a:r>
            <a:endParaRPr lang="es-MX" sz="1000" dirty="0"/>
          </a:p>
        </p:txBody>
      </p:sp>
      <p:pic>
        <p:nvPicPr>
          <p:cNvPr id="29" name="Imagen 28">
            <a:extLst>
              <a:ext uri="{FF2B5EF4-FFF2-40B4-BE49-F238E27FC236}">
                <a16:creationId xmlns:a16="http://schemas.microsoft.com/office/drawing/2014/main" id="{9AB62DD1-1190-0E06-98EC-5E5510617082}"/>
              </a:ext>
            </a:extLst>
          </p:cNvPr>
          <p:cNvPicPr>
            <a:picLocks noChangeAspect="1"/>
          </p:cNvPicPr>
          <p:nvPr/>
        </p:nvPicPr>
        <p:blipFill rotWithShape="1">
          <a:blip r:embed="rId4"/>
          <a:srcRect t="48499"/>
          <a:stretch/>
        </p:blipFill>
        <p:spPr>
          <a:xfrm>
            <a:off x="4135120" y="3150613"/>
            <a:ext cx="1177720" cy="605772"/>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30" name="Imagen 29">
            <a:extLst>
              <a:ext uri="{FF2B5EF4-FFF2-40B4-BE49-F238E27FC236}">
                <a16:creationId xmlns:a16="http://schemas.microsoft.com/office/drawing/2014/main" id="{98D7EA99-ED0F-2915-63F2-6A499EA1A604}"/>
              </a:ext>
            </a:extLst>
          </p:cNvPr>
          <p:cNvPicPr>
            <a:picLocks noChangeAspect="1"/>
          </p:cNvPicPr>
          <p:nvPr/>
        </p:nvPicPr>
        <p:blipFill rotWithShape="1">
          <a:blip r:embed="rId5"/>
          <a:srcRect t="48499"/>
          <a:stretch/>
        </p:blipFill>
        <p:spPr>
          <a:xfrm>
            <a:off x="4293276" y="1600010"/>
            <a:ext cx="1177720" cy="605772"/>
          </a:xfrm>
          <a:prstGeom prst="rect">
            <a:avLst/>
          </a:prstGeom>
        </p:spPr>
      </p:pic>
      <p:sp>
        <p:nvSpPr>
          <p:cNvPr id="47" name="Flecha: cheurón 46">
            <a:extLst>
              <a:ext uri="{FF2B5EF4-FFF2-40B4-BE49-F238E27FC236}">
                <a16:creationId xmlns:a16="http://schemas.microsoft.com/office/drawing/2014/main" id="{69C2B870-5BE0-C59A-6415-8BECEB7D3F1A}"/>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8" name="Flecha: cheurón 47">
            <a:extLst>
              <a:ext uri="{FF2B5EF4-FFF2-40B4-BE49-F238E27FC236}">
                <a16:creationId xmlns:a16="http://schemas.microsoft.com/office/drawing/2014/main" id="{DC021FE6-4B20-036A-8D38-27D5D9B64DDB}"/>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0" name="Flecha: cheurón 69">
            <a:extLst>
              <a:ext uri="{FF2B5EF4-FFF2-40B4-BE49-F238E27FC236}">
                <a16:creationId xmlns:a16="http://schemas.microsoft.com/office/drawing/2014/main" id="{D8217C60-38B2-D974-5D6F-D3B7A2FD39B3}"/>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3" name="Flecha: cheurón 72">
            <a:extLst>
              <a:ext uri="{FF2B5EF4-FFF2-40B4-BE49-F238E27FC236}">
                <a16:creationId xmlns:a16="http://schemas.microsoft.com/office/drawing/2014/main" id="{669FE3D5-8D7F-CF88-6A31-4C4911D3228B}"/>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5" name="Flecha: cheurón 74">
            <a:extLst>
              <a:ext uri="{FF2B5EF4-FFF2-40B4-BE49-F238E27FC236}">
                <a16:creationId xmlns:a16="http://schemas.microsoft.com/office/drawing/2014/main" id="{E92D4AE2-8349-D76D-DC04-CFBF52A7A079}"/>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6" name="CuadroTexto 75">
            <a:extLst>
              <a:ext uri="{FF2B5EF4-FFF2-40B4-BE49-F238E27FC236}">
                <a16:creationId xmlns:a16="http://schemas.microsoft.com/office/drawing/2014/main" id="{5DB8C335-5BB0-85DB-33E2-FD45A1DA439E}"/>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77" name="CuadroTexto 76">
            <a:extLst>
              <a:ext uri="{FF2B5EF4-FFF2-40B4-BE49-F238E27FC236}">
                <a16:creationId xmlns:a16="http://schemas.microsoft.com/office/drawing/2014/main" id="{B3F8B801-F876-6E03-E34C-4617A46BCCDD}"/>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78" name="CuadroTexto 77">
            <a:extLst>
              <a:ext uri="{FF2B5EF4-FFF2-40B4-BE49-F238E27FC236}">
                <a16:creationId xmlns:a16="http://schemas.microsoft.com/office/drawing/2014/main" id="{0DF6FA8B-D8A5-8EF0-E604-C0AB4658045C}"/>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79" name="CuadroTexto 78">
            <a:extLst>
              <a:ext uri="{FF2B5EF4-FFF2-40B4-BE49-F238E27FC236}">
                <a16:creationId xmlns:a16="http://schemas.microsoft.com/office/drawing/2014/main" id="{CF84E26C-D69A-378A-F6AD-7FA178A85C8D}"/>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80" name="CuadroTexto 79">
            <a:extLst>
              <a:ext uri="{FF2B5EF4-FFF2-40B4-BE49-F238E27FC236}">
                <a16:creationId xmlns:a16="http://schemas.microsoft.com/office/drawing/2014/main" id="{1CA0F3FF-C9DE-DD9F-B802-8580E2B50434}"/>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81" name="Flecha: cheurón 80">
            <a:extLst>
              <a:ext uri="{FF2B5EF4-FFF2-40B4-BE49-F238E27FC236}">
                <a16:creationId xmlns:a16="http://schemas.microsoft.com/office/drawing/2014/main" id="{56C4936A-6AF8-2D8F-DAE5-77DB525F7056}"/>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2" name="Flecha: cheurón 81">
            <a:extLst>
              <a:ext uri="{FF2B5EF4-FFF2-40B4-BE49-F238E27FC236}">
                <a16:creationId xmlns:a16="http://schemas.microsoft.com/office/drawing/2014/main" id="{935F6EA7-0CDF-1CC1-B4E4-5AF418E49A72}"/>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58151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n 72">
            <a:extLst>
              <a:ext uri="{FF2B5EF4-FFF2-40B4-BE49-F238E27FC236}">
                <a16:creationId xmlns:a16="http://schemas.microsoft.com/office/drawing/2014/main" id="{CA2693BF-AD2D-5B12-CFCC-80AF43E2F9A3}"/>
              </a:ext>
            </a:extLst>
          </p:cNvPr>
          <p:cNvPicPr>
            <a:picLocks noChangeAspect="1"/>
          </p:cNvPicPr>
          <p:nvPr/>
        </p:nvPicPr>
        <p:blipFill>
          <a:blip r:embed="rId3"/>
          <a:stretch>
            <a:fillRect/>
          </a:stretch>
        </p:blipFill>
        <p:spPr>
          <a:xfrm>
            <a:off x="6252163" y="1530390"/>
            <a:ext cx="5423532" cy="4440414"/>
          </a:xfrm>
          <a:prstGeom prst="rect">
            <a:avLst/>
          </a:prstGeom>
        </p:spPr>
      </p:pic>
      <p:pic>
        <p:nvPicPr>
          <p:cNvPr id="75" name="Imagen 74">
            <a:extLst>
              <a:ext uri="{FF2B5EF4-FFF2-40B4-BE49-F238E27FC236}">
                <a16:creationId xmlns:a16="http://schemas.microsoft.com/office/drawing/2014/main" id="{1623DBAB-9F5B-7756-B8EF-DC99D81D5D52}"/>
              </a:ext>
            </a:extLst>
          </p:cNvPr>
          <p:cNvPicPr>
            <a:picLocks noChangeAspect="1"/>
          </p:cNvPicPr>
          <p:nvPr/>
        </p:nvPicPr>
        <p:blipFill>
          <a:blip r:embed="rId4"/>
          <a:stretch>
            <a:fillRect/>
          </a:stretch>
        </p:blipFill>
        <p:spPr>
          <a:xfrm>
            <a:off x="517235" y="1530389"/>
            <a:ext cx="5423532" cy="4440415"/>
          </a:xfrm>
          <a:prstGeom prst="rect">
            <a:avLst/>
          </a:prstGeom>
        </p:spPr>
      </p:pic>
      <p:pic>
        <p:nvPicPr>
          <p:cNvPr id="76" name="Imagen 75">
            <a:extLst>
              <a:ext uri="{FF2B5EF4-FFF2-40B4-BE49-F238E27FC236}">
                <a16:creationId xmlns:a16="http://schemas.microsoft.com/office/drawing/2014/main" id="{2E9F5630-6932-1ACF-12F3-E9681EE5C692}"/>
              </a:ext>
            </a:extLst>
          </p:cNvPr>
          <p:cNvPicPr>
            <a:picLocks noChangeAspect="1"/>
          </p:cNvPicPr>
          <p:nvPr/>
        </p:nvPicPr>
        <p:blipFill>
          <a:blip r:embed="rId5"/>
          <a:stretch>
            <a:fillRect/>
          </a:stretch>
        </p:blipFill>
        <p:spPr>
          <a:xfrm>
            <a:off x="6251236" y="1530389"/>
            <a:ext cx="5423530" cy="4440413"/>
          </a:xfrm>
          <a:prstGeom prst="rect">
            <a:avLst/>
          </a:prstGeom>
        </p:spPr>
      </p:pic>
      <p:pic>
        <p:nvPicPr>
          <p:cNvPr id="77" name="Imagen 76">
            <a:extLst>
              <a:ext uri="{FF2B5EF4-FFF2-40B4-BE49-F238E27FC236}">
                <a16:creationId xmlns:a16="http://schemas.microsoft.com/office/drawing/2014/main" id="{0C345096-F34B-0EAC-6899-40CF8BA03BE9}"/>
              </a:ext>
            </a:extLst>
          </p:cNvPr>
          <p:cNvPicPr>
            <a:picLocks noChangeAspect="1"/>
          </p:cNvPicPr>
          <p:nvPr/>
        </p:nvPicPr>
        <p:blipFill>
          <a:blip r:embed="rId6"/>
          <a:stretch>
            <a:fillRect/>
          </a:stretch>
        </p:blipFill>
        <p:spPr>
          <a:xfrm>
            <a:off x="516305" y="1530388"/>
            <a:ext cx="5423530" cy="4440413"/>
          </a:xfrm>
          <a:prstGeom prst="rect">
            <a:avLst/>
          </a:prstGeom>
        </p:spPr>
      </p:pic>
      <p:pic>
        <p:nvPicPr>
          <p:cNvPr id="78" name="Imagen 77">
            <a:extLst>
              <a:ext uri="{FF2B5EF4-FFF2-40B4-BE49-F238E27FC236}">
                <a16:creationId xmlns:a16="http://schemas.microsoft.com/office/drawing/2014/main" id="{0D82F18A-7819-EF97-A299-8809030BE7E3}"/>
              </a:ext>
            </a:extLst>
          </p:cNvPr>
          <p:cNvPicPr>
            <a:picLocks noChangeAspect="1"/>
          </p:cNvPicPr>
          <p:nvPr/>
        </p:nvPicPr>
        <p:blipFill>
          <a:blip r:embed="rId7"/>
          <a:stretch>
            <a:fillRect/>
          </a:stretch>
        </p:blipFill>
        <p:spPr>
          <a:xfrm>
            <a:off x="6235032" y="1530387"/>
            <a:ext cx="5423530" cy="4440413"/>
          </a:xfrm>
          <a:prstGeom prst="rect">
            <a:avLst/>
          </a:prstGeom>
        </p:spPr>
      </p:pic>
      <p:pic>
        <p:nvPicPr>
          <p:cNvPr id="79" name="Imagen 78">
            <a:extLst>
              <a:ext uri="{FF2B5EF4-FFF2-40B4-BE49-F238E27FC236}">
                <a16:creationId xmlns:a16="http://schemas.microsoft.com/office/drawing/2014/main" id="{9C40363C-6F6D-B989-859B-636D3FFC885A}"/>
              </a:ext>
            </a:extLst>
          </p:cNvPr>
          <p:cNvPicPr>
            <a:picLocks noChangeAspect="1"/>
          </p:cNvPicPr>
          <p:nvPr/>
        </p:nvPicPr>
        <p:blipFill>
          <a:blip r:embed="rId8"/>
          <a:stretch>
            <a:fillRect/>
          </a:stretch>
        </p:blipFill>
        <p:spPr>
          <a:xfrm>
            <a:off x="533438" y="1530385"/>
            <a:ext cx="5423530" cy="4440413"/>
          </a:xfrm>
          <a:prstGeom prst="rect">
            <a:avLst/>
          </a:prstGeom>
        </p:spPr>
      </p:pic>
      <p:pic>
        <p:nvPicPr>
          <p:cNvPr id="80" name="Imagen 79">
            <a:extLst>
              <a:ext uri="{FF2B5EF4-FFF2-40B4-BE49-F238E27FC236}">
                <a16:creationId xmlns:a16="http://schemas.microsoft.com/office/drawing/2014/main" id="{C373450A-5BC4-4865-60CB-AE38C2572279}"/>
              </a:ext>
            </a:extLst>
          </p:cNvPr>
          <p:cNvPicPr>
            <a:picLocks noChangeAspect="1"/>
          </p:cNvPicPr>
          <p:nvPr/>
        </p:nvPicPr>
        <p:blipFill>
          <a:blip r:embed="rId9"/>
          <a:stretch>
            <a:fillRect/>
          </a:stretch>
        </p:blipFill>
        <p:spPr>
          <a:xfrm>
            <a:off x="532509" y="1530379"/>
            <a:ext cx="5423530" cy="4440413"/>
          </a:xfrm>
          <a:prstGeom prst="rect">
            <a:avLst/>
          </a:prstGeom>
        </p:spPr>
      </p:pic>
      <p:pic>
        <p:nvPicPr>
          <p:cNvPr id="81" name="Imagen 80">
            <a:extLst>
              <a:ext uri="{FF2B5EF4-FFF2-40B4-BE49-F238E27FC236}">
                <a16:creationId xmlns:a16="http://schemas.microsoft.com/office/drawing/2014/main" id="{9A08D12A-E07A-8733-24A2-44F42FCADE6D}"/>
              </a:ext>
            </a:extLst>
          </p:cNvPr>
          <p:cNvPicPr>
            <a:picLocks noChangeAspect="1"/>
          </p:cNvPicPr>
          <p:nvPr/>
        </p:nvPicPr>
        <p:blipFill>
          <a:blip r:embed="rId10"/>
          <a:stretch>
            <a:fillRect/>
          </a:stretch>
        </p:blipFill>
        <p:spPr>
          <a:xfrm>
            <a:off x="6250513" y="1530379"/>
            <a:ext cx="5423530" cy="4440413"/>
          </a:xfrm>
          <a:prstGeom prst="rect">
            <a:avLst/>
          </a:prstGeom>
        </p:spPr>
      </p:pic>
      <p:sp>
        <p:nvSpPr>
          <p:cNvPr id="2" name="CuadroTexto 1">
            <a:extLst>
              <a:ext uri="{FF2B5EF4-FFF2-40B4-BE49-F238E27FC236}">
                <a16:creationId xmlns:a16="http://schemas.microsoft.com/office/drawing/2014/main" id="{3465B8F8-B486-C78C-A500-7F055EFFC30C}"/>
              </a:ext>
            </a:extLst>
          </p:cNvPr>
          <p:cNvSpPr txBox="1"/>
          <p:nvPr/>
        </p:nvSpPr>
        <p:spPr>
          <a:xfrm>
            <a:off x="7554154" y="1171796"/>
            <a:ext cx="3145413" cy="246221"/>
          </a:xfrm>
          <a:prstGeom prst="rect">
            <a:avLst/>
          </a:prstGeom>
          <a:noFill/>
        </p:spPr>
        <p:txBody>
          <a:bodyPr wrap="none" rtlCol="0">
            <a:spAutoFit/>
          </a:bodyPr>
          <a:lstStyle/>
          <a:p>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Complete data </a:t>
            </a:r>
            <a:r>
              <a:rPr lang="es-MX" sz="1000" dirty="0" err="1"/>
              <a:t>Embedding</a:t>
            </a:r>
            <a:endParaRPr lang="es-MX" sz="1000" dirty="0"/>
          </a:p>
        </p:txBody>
      </p:sp>
      <p:sp>
        <p:nvSpPr>
          <p:cNvPr id="3" name="CuadroTexto 2">
            <a:extLst>
              <a:ext uri="{FF2B5EF4-FFF2-40B4-BE49-F238E27FC236}">
                <a16:creationId xmlns:a16="http://schemas.microsoft.com/office/drawing/2014/main" id="{019DED66-80CD-98D2-4A19-5F2E7341449E}"/>
              </a:ext>
            </a:extLst>
          </p:cNvPr>
          <p:cNvSpPr txBox="1"/>
          <p:nvPr/>
        </p:nvSpPr>
        <p:spPr>
          <a:xfrm>
            <a:off x="1663506" y="1171795"/>
            <a:ext cx="3145413" cy="246221"/>
          </a:xfrm>
          <a:prstGeom prst="rect">
            <a:avLst/>
          </a:prstGeom>
          <a:noFill/>
        </p:spPr>
        <p:txBody>
          <a:bodyPr wrap="none" rtlCol="0">
            <a:spAutoFit/>
          </a:bodyPr>
          <a:lstStyle/>
          <a:p>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Complete data </a:t>
            </a:r>
            <a:r>
              <a:rPr lang="es-MX" sz="1000" dirty="0" err="1"/>
              <a:t>Embedding</a:t>
            </a:r>
            <a:endParaRPr lang="es-MX" sz="1000" dirty="0"/>
          </a:p>
        </p:txBody>
      </p:sp>
      <p:pic>
        <p:nvPicPr>
          <p:cNvPr id="9" name="Imagen 8">
            <a:extLst>
              <a:ext uri="{FF2B5EF4-FFF2-40B4-BE49-F238E27FC236}">
                <a16:creationId xmlns:a16="http://schemas.microsoft.com/office/drawing/2014/main" id="{B4CA67A9-7AB2-59DF-BFD5-6CE17821E81C}"/>
              </a:ext>
            </a:extLst>
          </p:cNvPr>
          <p:cNvPicPr>
            <a:picLocks noChangeAspect="1"/>
          </p:cNvPicPr>
          <p:nvPr/>
        </p:nvPicPr>
        <p:blipFill rotWithShape="1">
          <a:blip r:embed="rId11"/>
          <a:srcRect r="22514" b="26973"/>
          <a:stretch/>
        </p:blipFill>
        <p:spPr>
          <a:xfrm>
            <a:off x="11074140" y="1748209"/>
            <a:ext cx="441818" cy="124919"/>
          </a:xfrm>
          <a:prstGeom prst="rect">
            <a:avLst/>
          </a:prstGeom>
        </p:spPr>
      </p:pic>
      <p:pic>
        <p:nvPicPr>
          <p:cNvPr id="11" name="Imagen 10">
            <a:extLst>
              <a:ext uri="{FF2B5EF4-FFF2-40B4-BE49-F238E27FC236}">
                <a16:creationId xmlns:a16="http://schemas.microsoft.com/office/drawing/2014/main" id="{2266229A-3B54-97FE-2536-590D547FA535}"/>
              </a:ext>
            </a:extLst>
          </p:cNvPr>
          <p:cNvPicPr>
            <a:picLocks noChangeAspect="1"/>
          </p:cNvPicPr>
          <p:nvPr/>
        </p:nvPicPr>
        <p:blipFill>
          <a:blip r:embed="rId12"/>
          <a:stretch>
            <a:fillRect/>
          </a:stretch>
        </p:blipFill>
        <p:spPr>
          <a:xfrm>
            <a:off x="5340095" y="1748209"/>
            <a:ext cx="504671" cy="124919"/>
          </a:xfrm>
          <a:prstGeom prst="rect">
            <a:avLst/>
          </a:prstGeom>
        </p:spPr>
      </p:pic>
      <p:sp>
        <p:nvSpPr>
          <p:cNvPr id="10" name="Flecha: cheurón 9">
            <a:extLst>
              <a:ext uri="{FF2B5EF4-FFF2-40B4-BE49-F238E27FC236}">
                <a16:creationId xmlns:a16="http://schemas.microsoft.com/office/drawing/2014/main" id="{5EBE5876-C37F-1847-38F6-0A75FBD60B7E}"/>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5F08EE2B-EBE5-6958-07C6-AE9ACEC8951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33FB6C9C-3C36-6E3E-EE93-C2F69B31BA63}"/>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A2A6C225-F133-1D7D-7673-2F7FE47A9C24}"/>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7E09BFAB-619C-BEE8-BF0E-66A9E0B5F950}"/>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CuadroTexto 17">
            <a:extLst>
              <a:ext uri="{FF2B5EF4-FFF2-40B4-BE49-F238E27FC236}">
                <a16:creationId xmlns:a16="http://schemas.microsoft.com/office/drawing/2014/main" id="{221A31D6-8AAD-289E-8647-A02804EDC8DC}"/>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9" name="CuadroTexto 18">
            <a:extLst>
              <a:ext uri="{FF2B5EF4-FFF2-40B4-BE49-F238E27FC236}">
                <a16:creationId xmlns:a16="http://schemas.microsoft.com/office/drawing/2014/main" id="{E8F6E31A-F333-68F8-8046-0BA5E58136D4}"/>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6" name="CuadroTexto 25">
            <a:extLst>
              <a:ext uri="{FF2B5EF4-FFF2-40B4-BE49-F238E27FC236}">
                <a16:creationId xmlns:a16="http://schemas.microsoft.com/office/drawing/2014/main" id="{3CDCE969-3132-A5DF-33D3-761CF2A1029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7" name="CuadroTexto 26">
            <a:extLst>
              <a:ext uri="{FF2B5EF4-FFF2-40B4-BE49-F238E27FC236}">
                <a16:creationId xmlns:a16="http://schemas.microsoft.com/office/drawing/2014/main" id="{FF6F6CD7-052F-7EE0-5113-92F1B0DB11A8}"/>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8" name="CuadroTexto 27">
            <a:extLst>
              <a:ext uri="{FF2B5EF4-FFF2-40B4-BE49-F238E27FC236}">
                <a16:creationId xmlns:a16="http://schemas.microsoft.com/office/drawing/2014/main" id="{6D919CE4-CFBE-D838-F822-9226B8184021}"/>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29" name="Flecha: cheurón 28">
            <a:extLst>
              <a:ext uri="{FF2B5EF4-FFF2-40B4-BE49-F238E27FC236}">
                <a16:creationId xmlns:a16="http://schemas.microsoft.com/office/drawing/2014/main" id="{169B299A-DA51-8AB0-A3C0-ABB1084AC5DB}"/>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Flecha: cheurón 29">
            <a:extLst>
              <a:ext uri="{FF2B5EF4-FFF2-40B4-BE49-F238E27FC236}">
                <a16:creationId xmlns:a16="http://schemas.microsoft.com/office/drawing/2014/main" id="{EFA57AF8-8EB1-E1D4-335D-71E657D7A389}"/>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1634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1DC0B9-90D4-C6F2-C799-DCE51E0177E0}"/>
              </a:ext>
            </a:extLst>
          </p:cNvPr>
          <p:cNvPicPr>
            <a:picLocks noChangeAspect="1"/>
          </p:cNvPicPr>
          <p:nvPr/>
        </p:nvPicPr>
        <p:blipFill rotWithShape="1">
          <a:blip r:embed="rId3"/>
          <a:srcRect t="4892"/>
          <a:stretch/>
        </p:blipFill>
        <p:spPr>
          <a:xfrm>
            <a:off x="1746962" y="1294907"/>
            <a:ext cx="8698076" cy="5489562"/>
          </a:xfrm>
          <a:prstGeom prst="rect">
            <a:avLst/>
          </a:prstGeom>
        </p:spPr>
      </p:pic>
      <p:sp>
        <p:nvSpPr>
          <p:cNvPr id="3" name="CuadroTexto 2">
            <a:extLst>
              <a:ext uri="{FF2B5EF4-FFF2-40B4-BE49-F238E27FC236}">
                <a16:creationId xmlns:a16="http://schemas.microsoft.com/office/drawing/2014/main" id="{FDD3D79B-B4ED-4399-B2D5-789DDFE18862}"/>
              </a:ext>
            </a:extLst>
          </p:cNvPr>
          <p:cNvSpPr txBox="1"/>
          <p:nvPr/>
        </p:nvSpPr>
        <p:spPr>
          <a:xfrm>
            <a:off x="4348566" y="990841"/>
            <a:ext cx="3575018" cy="246221"/>
          </a:xfrm>
          <a:prstGeom prst="rect">
            <a:avLst/>
          </a:prstGeom>
          <a:noFill/>
        </p:spPr>
        <p:txBody>
          <a:bodyPr wrap="none" rtlCol="0">
            <a:spAutoFit/>
          </a:bodyPr>
          <a:lstStyle/>
          <a:p>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Spatial</a:t>
            </a:r>
            <a:r>
              <a:rPr lang="es-MX" sz="1000" dirty="0"/>
              <a:t> Position </a:t>
            </a:r>
            <a:r>
              <a:rPr lang="es-MX" sz="1000" dirty="0" err="1"/>
              <a:t>of</a:t>
            </a:r>
            <a:r>
              <a:rPr lang="es-MX" sz="1000" dirty="0"/>
              <a:t> </a:t>
            </a:r>
            <a:r>
              <a:rPr lang="es-MX" sz="1000" dirty="0" err="1"/>
              <a:t>the</a:t>
            </a:r>
            <a:r>
              <a:rPr lang="es-MX" sz="1000" dirty="0"/>
              <a:t> Data </a:t>
            </a:r>
            <a:r>
              <a:rPr lang="es-MX" sz="1000" dirty="0" err="1"/>
              <a:t>Node</a:t>
            </a:r>
            <a:r>
              <a:rPr lang="es-MX" sz="1000" dirty="0"/>
              <a:t> </a:t>
            </a:r>
            <a:r>
              <a:rPr lang="es-MX" sz="1000" dirty="0" err="1"/>
              <a:t>by</a:t>
            </a:r>
            <a:r>
              <a:rPr lang="es-MX" sz="1000" dirty="0"/>
              <a:t> </a:t>
            </a:r>
            <a:r>
              <a:rPr lang="es-MX" sz="1000" dirty="0" err="1"/>
              <a:t>Node</a:t>
            </a:r>
            <a:endParaRPr lang="es-MX" sz="1000" dirty="0"/>
          </a:p>
        </p:txBody>
      </p:sp>
      <p:sp>
        <p:nvSpPr>
          <p:cNvPr id="9" name="Flecha: cheurón 8">
            <a:extLst>
              <a:ext uri="{FF2B5EF4-FFF2-40B4-BE49-F238E27FC236}">
                <a16:creationId xmlns:a16="http://schemas.microsoft.com/office/drawing/2014/main" id="{C827AC61-15CA-71E8-633E-11B8DD181CC6}"/>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0" name="Flecha: cheurón 9">
            <a:extLst>
              <a:ext uri="{FF2B5EF4-FFF2-40B4-BE49-F238E27FC236}">
                <a16:creationId xmlns:a16="http://schemas.microsoft.com/office/drawing/2014/main" id="{C9B6AB4A-433A-52A9-E08B-0DC60A030B61}"/>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3E73C10F-1570-F5B9-4A47-6AEA4ED7D32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021DFDD0-A521-CF5F-6EC6-CF71C6D77923}"/>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D396D21C-2814-2625-E043-4AF9B9059AD1}"/>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CuadroTexto 13">
            <a:extLst>
              <a:ext uri="{FF2B5EF4-FFF2-40B4-BE49-F238E27FC236}">
                <a16:creationId xmlns:a16="http://schemas.microsoft.com/office/drawing/2014/main" id="{9CA74A12-8A2D-A662-1314-5D9D488E9359}"/>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7" name="CuadroTexto 16">
            <a:extLst>
              <a:ext uri="{FF2B5EF4-FFF2-40B4-BE49-F238E27FC236}">
                <a16:creationId xmlns:a16="http://schemas.microsoft.com/office/drawing/2014/main" id="{0543D75B-CDDA-5401-166E-6D507258FE47}"/>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18" name="CuadroTexto 17">
            <a:extLst>
              <a:ext uri="{FF2B5EF4-FFF2-40B4-BE49-F238E27FC236}">
                <a16:creationId xmlns:a16="http://schemas.microsoft.com/office/drawing/2014/main" id="{C697ADA2-1CBD-31D0-FFA5-DE7E24F46E58}"/>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19" name="CuadroTexto 18">
            <a:extLst>
              <a:ext uri="{FF2B5EF4-FFF2-40B4-BE49-F238E27FC236}">
                <a16:creationId xmlns:a16="http://schemas.microsoft.com/office/drawing/2014/main" id="{7BEEF2A6-3C43-1AC9-CE3C-8E2099BA12A0}"/>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6" name="CuadroTexto 25">
            <a:extLst>
              <a:ext uri="{FF2B5EF4-FFF2-40B4-BE49-F238E27FC236}">
                <a16:creationId xmlns:a16="http://schemas.microsoft.com/office/drawing/2014/main" id="{26B1141D-087F-46B5-D842-C6998F640BBA}"/>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27" name="Flecha: cheurón 26">
            <a:extLst>
              <a:ext uri="{FF2B5EF4-FFF2-40B4-BE49-F238E27FC236}">
                <a16:creationId xmlns:a16="http://schemas.microsoft.com/office/drawing/2014/main" id="{DE8C090C-5992-8095-522C-7EECAAF20FC2}"/>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Flecha: cheurón 27">
            <a:extLst>
              <a:ext uri="{FF2B5EF4-FFF2-40B4-BE49-F238E27FC236}">
                <a16:creationId xmlns:a16="http://schemas.microsoft.com/office/drawing/2014/main" id="{C8BAC336-5972-DE92-6E23-2ED17EA9C4D8}"/>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83760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A7DE172D-F6E6-9022-C1F1-59EE79746228}"/>
              </a:ext>
            </a:extLst>
          </p:cNvPr>
          <p:cNvPicPr>
            <a:picLocks noChangeAspect="1"/>
          </p:cNvPicPr>
          <p:nvPr/>
        </p:nvPicPr>
        <p:blipFill rotWithShape="1">
          <a:blip r:embed="rId3"/>
          <a:srcRect t="4892"/>
          <a:stretch/>
        </p:blipFill>
        <p:spPr>
          <a:xfrm>
            <a:off x="1394429" y="4135025"/>
            <a:ext cx="3857518" cy="2434571"/>
          </a:xfrm>
          <a:prstGeom prst="rect">
            <a:avLst/>
          </a:prstGeom>
        </p:spPr>
      </p:pic>
      <p:pic>
        <p:nvPicPr>
          <p:cNvPr id="13" name="Imagen 12">
            <a:extLst>
              <a:ext uri="{FF2B5EF4-FFF2-40B4-BE49-F238E27FC236}">
                <a16:creationId xmlns:a16="http://schemas.microsoft.com/office/drawing/2014/main" id="{2CC16292-25E6-D94F-5F0B-A4838C2BDFB8}"/>
              </a:ext>
            </a:extLst>
          </p:cNvPr>
          <p:cNvPicPr>
            <a:picLocks noChangeAspect="1"/>
          </p:cNvPicPr>
          <p:nvPr/>
        </p:nvPicPr>
        <p:blipFill rotWithShape="1">
          <a:blip r:embed="rId4"/>
          <a:srcRect t="5305"/>
          <a:stretch/>
        </p:blipFill>
        <p:spPr>
          <a:xfrm>
            <a:off x="6386169" y="1432985"/>
            <a:ext cx="5685007" cy="4785277"/>
          </a:xfrm>
          <a:prstGeom prst="rect">
            <a:avLst/>
          </a:prstGeom>
        </p:spPr>
      </p:pic>
      <p:pic>
        <p:nvPicPr>
          <p:cNvPr id="14" name="Imagen 13">
            <a:extLst>
              <a:ext uri="{FF2B5EF4-FFF2-40B4-BE49-F238E27FC236}">
                <a16:creationId xmlns:a16="http://schemas.microsoft.com/office/drawing/2014/main" id="{15E6A29C-9CC9-EA86-81D3-5599E8CF8662}"/>
              </a:ext>
            </a:extLst>
          </p:cNvPr>
          <p:cNvPicPr>
            <a:picLocks noChangeAspect="1"/>
          </p:cNvPicPr>
          <p:nvPr/>
        </p:nvPicPr>
        <p:blipFill rotWithShape="1">
          <a:blip r:embed="rId5"/>
          <a:srcRect t="48499"/>
          <a:stretch/>
        </p:blipFill>
        <p:spPr>
          <a:xfrm>
            <a:off x="3657399" y="2594555"/>
            <a:ext cx="1177720" cy="605772"/>
          </a:xfrm>
          <a:prstGeom prst="rect">
            <a:avLst/>
          </a:prstGeom>
        </p:spPr>
      </p:pic>
      <p:pic>
        <p:nvPicPr>
          <p:cNvPr id="17" name="Imagen 16">
            <a:extLst>
              <a:ext uri="{FF2B5EF4-FFF2-40B4-BE49-F238E27FC236}">
                <a16:creationId xmlns:a16="http://schemas.microsoft.com/office/drawing/2014/main" id="{ABEC98FF-96A0-5D14-CFC3-C513D96D761D}"/>
              </a:ext>
            </a:extLst>
          </p:cNvPr>
          <p:cNvPicPr>
            <a:picLocks noChangeAspect="1"/>
          </p:cNvPicPr>
          <p:nvPr/>
        </p:nvPicPr>
        <p:blipFill rotWithShape="1">
          <a:blip r:embed="rId5"/>
          <a:srcRect t="48499"/>
          <a:stretch/>
        </p:blipFill>
        <p:spPr>
          <a:xfrm>
            <a:off x="3809799" y="2746955"/>
            <a:ext cx="1177720" cy="605772"/>
          </a:xfrm>
          <a:prstGeom prst="rect">
            <a:avLst/>
          </a:prstGeom>
        </p:spPr>
      </p:pic>
      <p:pic>
        <p:nvPicPr>
          <p:cNvPr id="18" name="Imagen 17">
            <a:extLst>
              <a:ext uri="{FF2B5EF4-FFF2-40B4-BE49-F238E27FC236}">
                <a16:creationId xmlns:a16="http://schemas.microsoft.com/office/drawing/2014/main" id="{EC085A6D-06A3-C6EC-4575-AE82FE54A8FE}"/>
              </a:ext>
            </a:extLst>
          </p:cNvPr>
          <p:cNvPicPr>
            <a:picLocks noChangeAspect="1"/>
          </p:cNvPicPr>
          <p:nvPr/>
        </p:nvPicPr>
        <p:blipFill rotWithShape="1">
          <a:blip r:embed="rId5"/>
          <a:srcRect t="48499"/>
          <a:stretch/>
        </p:blipFill>
        <p:spPr>
          <a:xfrm>
            <a:off x="3962199" y="2899355"/>
            <a:ext cx="1177720" cy="605772"/>
          </a:xfrm>
          <a:prstGeom prst="rect">
            <a:avLst/>
          </a:prstGeom>
        </p:spPr>
      </p:pic>
      <p:pic>
        <p:nvPicPr>
          <p:cNvPr id="28" name="Imagen 27">
            <a:extLst>
              <a:ext uri="{FF2B5EF4-FFF2-40B4-BE49-F238E27FC236}">
                <a16:creationId xmlns:a16="http://schemas.microsoft.com/office/drawing/2014/main" id="{449D1D52-4BDA-278E-BC6F-3E2C1F097D70}"/>
              </a:ext>
            </a:extLst>
          </p:cNvPr>
          <p:cNvPicPr>
            <a:picLocks noChangeAspect="1"/>
          </p:cNvPicPr>
          <p:nvPr/>
        </p:nvPicPr>
        <p:blipFill>
          <a:blip r:embed="rId6"/>
          <a:stretch>
            <a:fillRect/>
          </a:stretch>
        </p:blipFill>
        <p:spPr>
          <a:xfrm>
            <a:off x="2751328" y="2598840"/>
            <a:ext cx="680710" cy="593003"/>
          </a:xfrm>
          <a:prstGeom prst="rect">
            <a:avLst/>
          </a:prstGeom>
        </p:spPr>
      </p:pic>
      <p:pic>
        <p:nvPicPr>
          <p:cNvPr id="29" name="Imagen 28">
            <a:extLst>
              <a:ext uri="{FF2B5EF4-FFF2-40B4-BE49-F238E27FC236}">
                <a16:creationId xmlns:a16="http://schemas.microsoft.com/office/drawing/2014/main" id="{3FCF6D4D-B6D7-7B98-379B-97DCA5DFD704}"/>
              </a:ext>
            </a:extLst>
          </p:cNvPr>
          <p:cNvPicPr>
            <a:picLocks noChangeAspect="1"/>
          </p:cNvPicPr>
          <p:nvPr/>
        </p:nvPicPr>
        <p:blipFill>
          <a:blip r:embed="rId6"/>
          <a:stretch>
            <a:fillRect/>
          </a:stretch>
        </p:blipFill>
        <p:spPr>
          <a:xfrm>
            <a:off x="2903728" y="2751240"/>
            <a:ext cx="680710" cy="593003"/>
          </a:xfrm>
          <a:prstGeom prst="rect">
            <a:avLst/>
          </a:prstGeom>
        </p:spPr>
      </p:pic>
      <p:pic>
        <p:nvPicPr>
          <p:cNvPr id="30" name="Imagen 29">
            <a:extLst>
              <a:ext uri="{FF2B5EF4-FFF2-40B4-BE49-F238E27FC236}">
                <a16:creationId xmlns:a16="http://schemas.microsoft.com/office/drawing/2014/main" id="{9EA0C595-65EB-A122-114E-B67DE87D2E9D}"/>
              </a:ext>
            </a:extLst>
          </p:cNvPr>
          <p:cNvPicPr>
            <a:picLocks noChangeAspect="1"/>
          </p:cNvPicPr>
          <p:nvPr/>
        </p:nvPicPr>
        <p:blipFill>
          <a:blip r:embed="rId6"/>
          <a:stretch>
            <a:fillRect/>
          </a:stretch>
        </p:blipFill>
        <p:spPr>
          <a:xfrm>
            <a:off x="3056128" y="2903640"/>
            <a:ext cx="680710" cy="593003"/>
          </a:xfrm>
          <a:prstGeom prst="rect">
            <a:avLst/>
          </a:prstGeom>
        </p:spPr>
      </p:pic>
      <p:pic>
        <p:nvPicPr>
          <p:cNvPr id="34" name="Imagen 33">
            <a:extLst>
              <a:ext uri="{FF2B5EF4-FFF2-40B4-BE49-F238E27FC236}">
                <a16:creationId xmlns:a16="http://schemas.microsoft.com/office/drawing/2014/main" id="{72FACDDC-C85E-303F-FDED-AD7181B02027}"/>
              </a:ext>
            </a:extLst>
          </p:cNvPr>
          <p:cNvPicPr>
            <a:picLocks noChangeAspect="1"/>
          </p:cNvPicPr>
          <p:nvPr/>
        </p:nvPicPr>
        <p:blipFill>
          <a:blip r:embed="rId7"/>
          <a:stretch>
            <a:fillRect/>
          </a:stretch>
        </p:blipFill>
        <p:spPr>
          <a:xfrm>
            <a:off x="2678033" y="1018193"/>
            <a:ext cx="680710" cy="593003"/>
          </a:xfrm>
          <a:prstGeom prst="rect">
            <a:avLst/>
          </a:prstGeom>
        </p:spPr>
      </p:pic>
      <p:pic>
        <p:nvPicPr>
          <p:cNvPr id="35" name="Imagen 34">
            <a:extLst>
              <a:ext uri="{FF2B5EF4-FFF2-40B4-BE49-F238E27FC236}">
                <a16:creationId xmlns:a16="http://schemas.microsoft.com/office/drawing/2014/main" id="{56272FB6-9E51-C224-EFCC-2EEA52034EFD}"/>
              </a:ext>
            </a:extLst>
          </p:cNvPr>
          <p:cNvPicPr>
            <a:picLocks noChangeAspect="1"/>
          </p:cNvPicPr>
          <p:nvPr/>
        </p:nvPicPr>
        <p:blipFill>
          <a:blip r:embed="rId7"/>
          <a:stretch>
            <a:fillRect/>
          </a:stretch>
        </p:blipFill>
        <p:spPr>
          <a:xfrm>
            <a:off x="2830433" y="1170593"/>
            <a:ext cx="680710" cy="593003"/>
          </a:xfrm>
          <a:prstGeom prst="rect">
            <a:avLst/>
          </a:prstGeom>
        </p:spPr>
      </p:pic>
      <p:pic>
        <p:nvPicPr>
          <p:cNvPr id="36" name="Imagen 35">
            <a:extLst>
              <a:ext uri="{FF2B5EF4-FFF2-40B4-BE49-F238E27FC236}">
                <a16:creationId xmlns:a16="http://schemas.microsoft.com/office/drawing/2014/main" id="{0F64B004-24E4-BAAA-D5C0-059D956149AE}"/>
              </a:ext>
            </a:extLst>
          </p:cNvPr>
          <p:cNvPicPr>
            <a:picLocks noChangeAspect="1"/>
          </p:cNvPicPr>
          <p:nvPr/>
        </p:nvPicPr>
        <p:blipFill>
          <a:blip r:embed="rId7"/>
          <a:stretch>
            <a:fillRect/>
          </a:stretch>
        </p:blipFill>
        <p:spPr>
          <a:xfrm>
            <a:off x="2982833" y="1322993"/>
            <a:ext cx="680710" cy="593003"/>
          </a:xfrm>
          <a:prstGeom prst="rect">
            <a:avLst/>
          </a:prstGeom>
        </p:spPr>
      </p:pic>
      <p:sp>
        <p:nvSpPr>
          <p:cNvPr id="39" name="Rectángulo: esquinas redondeadas 38">
            <a:extLst>
              <a:ext uri="{FF2B5EF4-FFF2-40B4-BE49-F238E27FC236}">
                <a16:creationId xmlns:a16="http://schemas.microsoft.com/office/drawing/2014/main" id="{E2D77FC4-B22F-8FCA-728C-F17A683BBCF3}"/>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D4466E1A-B8B5-C8AD-A98A-B776064975B1}"/>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4621E752-2E8D-0C67-5CA4-B789F5E910B8}"/>
              </a:ext>
            </a:extLst>
          </p:cNvPr>
          <p:cNvPicPr>
            <a:picLocks noChangeAspect="1"/>
          </p:cNvPicPr>
          <p:nvPr/>
        </p:nvPicPr>
        <p:blipFill>
          <a:blip r:embed="rId8"/>
          <a:stretch>
            <a:fillRect/>
          </a:stretch>
        </p:blipFill>
        <p:spPr>
          <a:xfrm>
            <a:off x="1767506" y="2527282"/>
            <a:ext cx="639622" cy="664561"/>
          </a:xfrm>
          <a:prstGeom prst="rect">
            <a:avLst/>
          </a:prstGeom>
        </p:spPr>
      </p:pic>
      <p:pic>
        <p:nvPicPr>
          <p:cNvPr id="43" name="Imagen 42">
            <a:extLst>
              <a:ext uri="{FF2B5EF4-FFF2-40B4-BE49-F238E27FC236}">
                <a16:creationId xmlns:a16="http://schemas.microsoft.com/office/drawing/2014/main" id="{65E3F0F6-3AE5-B9E0-E467-2CA135AC80DE}"/>
              </a:ext>
            </a:extLst>
          </p:cNvPr>
          <p:cNvPicPr>
            <a:picLocks noChangeAspect="1"/>
          </p:cNvPicPr>
          <p:nvPr/>
        </p:nvPicPr>
        <p:blipFill>
          <a:blip r:embed="rId9"/>
          <a:stretch>
            <a:fillRect/>
          </a:stretch>
        </p:blipFill>
        <p:spPr>
          <a:xfrm>
            <a:off x="1788312" y="1016782"/>
            <a:ext cx="588794" cy="611752"/>
          </a:xfrm>
          <a:prstGeom prst="rect">
            <a:avLst/>
          </a:prstGeom>
        </p:spPr>
      </p:pic>
      <p:pic>
        <p:nvPicPr>
          <p:cNvPr id="47" name="Imagen 46">
            <a:extLst>
              <a:ext uri="{FF2B5EF4-FFF2-40B4-BE49-F238E27FC236}">
                <a16:creationId xmlns:a16="http://schemas.microsoft.com/office/drawing/2014/main" id="{6D70CCFA-BEDB-B25D-A5FD-EAB6BD9404B3}"/>
              </a:ext>
            </a:extLst>
          </p:cNvPr>
          <p:cNvPicPr>
            <a:picLocks noChangeAspect="1"/>
          </p:cNvPicPr>
          <p:nvPr/>
        </p:nvPicPr>
        <p:blipFill>
          <a:blip r:embed="rId10"/>
          <a:stretch>
            <a:fillRect/>
          </a:stretch>
        </p:blipFill>
        <p:spPr>
          <a:xfrm>
            <a:off x="1015969" y="1024219"/>
            <a:ext cx="494661" cy="513948"/>
          </a:xfrm>
          <a:prstGeom prst="rect">
            <a:avLst/>
          </a:prstGeom>
        </p:spPr>
      </p:pic>
      <p:pic>
        <p:nvPicPr>
          <p:cNvPr id="48" name="Imagen 47">
            <a:extLst>
              <a:ext uri="{FF2B5EF4-FFF2-40B4-BE49-F238E27FC236}">
                <a16:creationId xmlns:a16="http://schemas.microsoft.com/office/drawing/2014/main" id="{AE3AF78E-1F72-5294-85FF-755208F3A85B}"/>
              </a:ext>
            </a:extLst>
          </p:cNvPr>
          <p:cNvPicPr>
            <a:picLocks noChangeAspect="1"/>
          </p:cNvPicPr>
          <p:nvPr/>
        </p:nvPicPr>
        <p:blipFill rotWithShape="1">
          <a:blip r:embed="rId10"/>
          <a:srcRect t="5850"/>
          <a:stretch/>
        </p:blipFill>
        <p:spPr>
          <a:xfrm>
            <a:off x="1180946" y="1242685"/>
            <a:ext cx="494661" cy="483881"/>
          </a:xfrm>
          <a:prstGeom prst="rect">
            <a:avLst/>
          </a:prstGeom>
        </p:spPr>
      </p:pic>
      <p:pic>
        <p:nvPicPr>
          <p:cNvPr id="49" name="Imagen 48">
            <a:extLst>
              <a:ext uri="{FF2B5EF4-FFF2-40B4-BE49-F238E27FC236}">
                <a16:creationId xmlns:a16="http://schemas.microsoft.com/office/drawing/2014/main" id="{5460BFB5-8E09-9C17-BF6B-4FE1E5E49A61}"/>
              </a:ext>
            </a:extLst>
          </p:cNvPr>
          <p:cNvPicPr>
            <a:picLocks noChangeAspect="1"/>
          </p:cNvPicPr>
          <p:nvPr/>
        </p:nvPicPr>
        <p:blipFill rotWithShape="1">
          <a:blip r:embed="rId10"/>
          <a:srcRect t="5850"/>
          <a:stretch/>
        </p:blipFill>
        <p:spPr>
          <a:xfrm>
            <a:off x="1297524" y="1431083"/>
            <a:ext cx="494661" cy="483881"/>
          </a:xfrm>
          <a:prstGeom prst="rect">
            <a:avLst/>
          </a:prstGeom>
        </p:spPr>
      </p:pic>
      <p:sp>
        <p:nvSpPr>
          <p:cNvPr id="51" name="Rectángulo: esquinas redondeadas 50">
            <a:extLst>
              <a:ext uri="{FF2B5EF4-FFF2-40B4-BE49-F238E27FC236}">
                <a16:creationId xmlns:a16="http://schemas.microsoft.com/office/drawing/2014/main" id="{6A37194C-ACFE-EF55-9120-9C6C63F81CAD}"/>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esquinas redondeadas 51">
            <a:extLst>
              <a:ext uri="{FF2B5EF4-FFF2-40B4-BE49-F238E27FC236}">
                <a16:creationId xmlns:a16="http://schemas.microsoft.com/office/drawing/2014/main" id="{1FDF8BA0-F0A3-6B6E-B511-1BC4A8913CEE}"/>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esquinas redondeadas 52">
            <a:extLst>
              <a:ext uri="{FF2B5EF4-FFF2-40B4-BE49-F238E27FC236}">
                <a16:creationId xmlns:a16="http://schemas.microsoft.com/office/drawing/2014/main" id="{ECCE5760-7C55-958F-CF7E-145A9CF46BF7}"/>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esquinas redondeadas 54">
            <a:extLst>
              <a:ext uri="{FF2B5EF4-FFF2-40B4-BE49-F238E27FC236}">
                <a16:creationId xmlns:a16="http://schemas.microsoft.com/office/drawing/2014/main" id="{7EAC8E8E-DD8A-B38C-F2CC-EEE7FA7B92FC}"/>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0AB2F853-5E5A-7499-62D9-938338879601}"/>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56" name="CuadroTexto 55">
                <a:extLst>
                  <a:ext uri="{FF2B5EF4-FFF2-40B4-BE49-F238E27FC236}">
                    <a16:creationId xmlns:a16="http://schemas.microsoft.com/office/drawing/2014/main" id="{0AB2F853-5E5A-7499-62D9-938338879601}"/>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2"/>
                <a:stretch>
                  <a:fillRect/>
                </a:stretch>
              </a:blipFill>
            </p:spPr>
            <p:txBody>
              <a:bodyPr/>
              <a:lstStyle/>
              <a:p>
                <a:r>
                  <a:rPr lang="es-MX">
                    <a:noFill/>
                  </a:rPr>
                  <a:t> </a:t>
                </a:r>
              </a:p>
            </p:txBody>
          </p:sp>
        </mc:Fallback>
      </mc:AlternateContent>
      <p:pic>
        <p:nvPicPr>
          <p:cNvPr id="57" name="Imagen 56">
            <a:extLst>
              <a:ext uri="{FF2B5EF4-FFF2-40B4-BE49-F238E27FC236}">
                <a16:creationId xmlns:a16="http://schemas.microsoft.com/office/drawing/2014/main" id="{FF788E4B-CC73-8234-7502-56A694A4546A}"/>
              </a:ext>
            </a:extLst>
          </p:cNvPr>
          <p:cNvPicPr>
            <a:picLocks noChangeAspect="1"/>
          </p:cNvPicPr>
          <p:nvPr/>
        </p:nvPicPr>
        <p:blipFill>
          <a:blip r:embed="rId10"/>
          <a:stretch>
            <a:fillRect/>
          </a:stretch>
        </p:blipFill>
        <p:spPr>
          <a:xfrm>
            <a:off x="1025123" y="2559808"/>
            <a:ext cx="494661" cy="513948"/>
          </a:xfrm>
          <a:prstGeom prst="rect">
            <a:avLst/>
          </a:prstGeom>
        </p:spPr>
      </p:pic>
      <p:pic>
        <p:nvPicPr>
          <p:cNvPr id="58" name="Imagen 57">
            <a:extLst>
              <a:ext uri="{FF2B5EF4-FFF2-40B4-BE49-F238E27FC236}">
                <a16:creationId xmlns:a16="http://schemas.microsoft.com/office/drawing/2014/main" id="{C7D68D9A-9E37-09C5-BB53-5856C31E23D0}"/>
              </a:ext>
            </a:extLst>
          </p:cNvPr>
          <p:cNvPicPr>
            <a:picLocks noChangeAspect="1"/>
          </p:cNvPicPr>
          <p:nvPr/>
        </p:nvPicPr>
        <p:blipFill rotWithShape="1">
          <a:blip r:embed="rId10"/>
          <a:srcRect t="5850"/>
          <a:stretch/>
        </p:blipFill>
        <p:spPr>
          <a:xfrm>
            <a:off x="1190100" y="2778274"/>
            <a:ext cx="494661" cy="483881"/>
          </a:xfrm>
          <a:prstGeom prst="rect">
            <a:avLst/>
          </a:prstGeom>
        </p:spPr>
      </p:pic>
      <p:pic>
        <p:nvPicPr>
          <p:cNvPr id="59" name="Imagen 58">
            <a:extLst>
              <a:ext uri="{FF2B5EF4-FFF2-40B4-BE49-F238E27FC236}">
                <a16:creationId xmlns:a16="http://schemas.microsoft.com/office/drawing/2014/main" id="{1A72E43D-134B-8A25-7BD9-F89D07DCCB88}"/>
              </a:ext>
            </a:extLst>
          </p:cNvPr>
          <p:cNvPicPr>
            <a:picLocks noChangeAspect="1"/>
          </p:cNvPicPr>
          <p:nvPr/>
        </p:nvPicPr>
        <p:blipFill rotWithShape="1">
          <a:blip r:embed="rId10"/>
          <a:srcRect t="5850"/>
          <a:stretch/>
        </p:blipFill>
        <p:spPr>
          <a:xfrm>
            <a:off x="1306678" y="2966672"/>
            <a:ext cx="494661" cy="483881"/>
          </a:xfrm>
          <a:prstGeom prst="rect">
            <a:avLst/>
          </a:prstGeom>
        </p:spPr>
      </p:pic>
      <p:sp>
        <p:nvSpPr>
          <p:cNvPr id="61" name="Rectángulo: esquinas redondeadas 60">
            <a:extLst>
              <a:ext uri="{FF2B5EF4-FFF2-40B4-BE49-F238E27FC236}">
                <a16:creationId xmlns:a16="http://schemas.microsoft.com/office/drawing/2014/main" id="{C36F76B0-23E0-365B-E26F-ED5BE2E7134B}"/>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esquinas redondeadas 61">
            <a:extLst>
              <a:ext uri="{FF2B5EF4-FFF2-40B4-BE49-F238E27FC236}">
                <a16:creationId xmlns:a16="http://schemas.microsoft.com/office/drawing/2014/main" id="{0AD0C077-4E08-50D8-21BE-82609C3C8E9A}"/>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esquinas redondeadas 62">
            <a:extLst>
              <a:ext uri="{FF2B5EF4-FFF2-40B4-BE49-F238E27FC236}">
                <a16:creationId xmlns:a16="http://schemas.microsoft.com/office/drawing/2014/main" id="{6DAC6730-FF35-7FDE-CF70-94F55FF3B3CC}"/>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esquinas redondeadas 64">
            <a:extLst>
              <a:ext uri="{FF2B5EF4-FFF2-40B4-BE49-F238E27FC236}">
                <a16:creationId xmlns:a16="http://schemas.microsoft.com/office/drawing/2014/main" id="{C75BABE2-75A2-618A-66BD-47A91AAD7A39}"/>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E6C14E50-3F8F-4928-A196-4242328264BE}"/>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6" name="CuadroTexto 65">
                <a:extLst>
                  <a:ext uri="{FF2B5EF4-FFF2-40B4-BE49-F238E27FC236}">
                    <a16:creationId xmlns:a16="http://schemas.microsoft.com/office/drawing/2014/main" id="{E6C14E50-3F8F-4928-A196-4242328264BE}"/>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3"/>
                <a:stretch>
                  <a:fillRect/>
                </a:stretch>
              </a:blipFill>
            </p:spPr>
            <p:txBody>
              <a:bodyPr/>
              <a:lstStyle/>
              <a:p>
                <a:r>
                  <a:rPr lang="es-MX">
                    <a:noFill/>
                  </a:rPr>
                  <a:t> </a:t>
                </a:r>
              </a:p>
            </p:txBody>
          </p:sp>
        </mc:Fallback>
      </mc:AlternateContent>
      <p:pic>
        <p:nvPicPr>
          <p:cNvPr id="67" name="Imagen 66">
            <a:extLst>
              <a:ext uri="{FF2B5EF4-FFF2-40B4-BE49-F238E27FC236}">
                <a16:creationId xmlns:a16="http://schemas.microsoft.com/office/drawing/2014/main" id="{F0BA919A-66EE-C2D9-FA52-BBF293E97AA5}"/>
              </a:ext>
            </a:extLst>
          </p:cNvPr>
          <p:cNvPicPr>
            <a:picLocks noChangeAspect="1"/>
          </p:cNvPicPr>
          <p:nvPr/>
        </p:nvPicPr>
        <p:blipFill>
          <a:blip r:embed="rId9"/>
          <a:stretch>
            <a:fillRect/>
          </a:stretch>
        </p:blipFill>
        <p:spPr>
          <a:xfrm>
            <a:off x="1940712" y="1169182"/>
            <a:ext cx="588794" cy="611752"/>
          </a:xfrm>
          <a:prstGeom prst="rect">
            <a:avLst/>
          </a:prstGeom>
        </p:spPr>
      </p:pic>
      <p:pic>
        <p:nvPicPr>
          <p:cNvPr id="68" name="Imagen 67">
            <a:extLst>
              <a:ext uri="{FF2B5EF4-FFF2-40B4-BE49-F238E27FC236}">
                <a16:creationId xmlns:a16="http://schemas.microsoft.com/office/drawing/2014/main" id="{3CF81BBC-B5AB-9256-5EEC-CE8B2F620E44}"/>
              </a:ext>
            </a:extLst>
          </p:cNvPr>
          <p:cNvPicPr>
            <a:picLocks noChangeAspect="1"/>
          </p:cNvPicPr>
          <p:nvPr/>
        </p:nvPicPr>
        <p:blipFill>
          <a:blip r:embed="rId9"/>
          <a:stretch>
            <a:fillRect/>
          </a:stretch>
        </p:blipFill>
        <p:spPr>
          <a:xfrm>
            <a:off x="2093112" y="1321582"/>
            <a:ext cx="588794" cy="611752"/>
          </a:xfrm>
          <a:prstGeom prst="rect">
            <a:avLst/>
          </a:prstGeom>
        </p:spPr>
      </p:pic>
      <p:pic>
        <p:nvPicPr>
          <p:cNvPr id="71" name="Imagen 70">
            <a:extLst>
              <a:ext uri="{FF2B5EF4-FFF2-40B4-BE49-F238E27FC236}">
                <a16:creationId xmlns:a16="http://schemas.microsoft.com/office/drawing/2014/main" id="{FB74F465-B4D6-35BF-B77D-6FAE02FEB80A}"/>
              </a:ext>
            </a:extLst>
          </p:cNvPr>
          <p:cNvPicPr>
            <a:picLocks noChangeAspect="1"/>
          </p:cNvPicPr>
          <p:nvPr/>
        </p:nvPicPr>
        <p:blipFill>
          <a:blip r:embed="rId8"/>
          <a:stretch>
            <a:fillRect/>
          </a:stretch>
        </p:blipFill>
        <p:spPr>
          <a:xfrm>
            <a:off x="1919906" y="2679682"/>
            <a:ext cx="639622" cy="664561"/>
          </a:xfrm>
          <a:prstGeom prst="rect">
            <a:avLst/>
          </a:prstGeom>
        </p:spPr>
      </p:pic>
      <p:pic>
        <p:nvPicPr>
          <p:cNvPr id="72" name="Imagen 71">
            <a:extLst>
              <a:ext uri="{FF2B5EF4-FFF2-40B4-BE49-F238E27FC236}">
                <a16:creationId xmlns:a16="http://schemas.microsoft.com/office/drawing/2014/main" id="{6D34523F-4575-C1EF-262B-B1535790D762}"/>
              </a:ext>
            </a:extLst>
          </p:cNvPr>
          <p:cNvPicPr>
            <a:picLocks noChangeAspect="1"/>
          </p:cNvPicPr>
          <p:nvPr/>
        </p:nvPicPr>
        <p:blipFill>
          <a:blip r:embed="rId8"/>
          <a:stretch>
            <a:fillRect/>
          </a:stretch>
        </p:blipFill>
        <p:spPr>
          <a:xfrm>
            <a:off x="2072306" y="2832082"/>
            <a:ext cx="639622" cy="664561"/>
          </a:xfrm>
          <a:prstGeom prst="rect">
            <a:avLst/>
          </a:prstGeom>
        </p:spPr>
      </p:pic>
      <p:pic>
        <p:nvPicPr>
          <p:cNvPr id="78" name="Imagen 77">
            <a:extLst>
              <a:ext uri="{FF2B5EF4-FFF2-40B4-BE49-F238E27FC236}">
                <a16:creationId xmlns:a16="http://schemas.microsoft.com/office/drawing/2014/main" id="{39F16687-64FD-E3E1-2EB4-7CE8FB8A36C7}"/>
              </a:ext>
            </a:extLst>
          </p:cNvPr>
          <p:cNvPicPr>
            <a:picLocks noChangeAspect="1"/>
          </p:cNvPicPr>
          <p:nvPr/>
        </p:nvPicPr>
        <p:blipFill rotWithShape="1">
          <a:blip r:embed="rId14"/>
          <a:srcRect t="48499"/>
          <a:stretch/>
        </p:blipFill>
        <p:spPr>
          <a:xfrm>
            <a:off x="3815555" y="1043952"/>
            <a:ext cx="1177720" cy="605772"/>
          </a:xfrm>
          <a:prstGeom prst="rect">
            <a:avLst/>
          </a:prstGeom>
        </p:spPr>
      </p:pic>
      <p:pic>
        <p:nvPicPr>
          <p:cNvPr id="79" name="Imagen 78">
            <a:extLst>
              <a:ext uri="{FF2B5EF4-FFF2-40B4-BE49-F238E27FC236}">
                <a16:creationId xmlns:a16="http://schemas.microsoft.com/office/drawing/2014/main" id="{53A0AB75-1BB5-322E-9D68-B0CA43B354E5}"/>
              </a:ext>
            </a:extLst>
          </p:cNvPr>
          <p:cNvPicPr>
            <a:picLocks noChangeAspect="1"/>
          </p:cNvPicPr>
          <p:nvPr/>
        </p:nvPicPr>
        <p:blipFill rotWithShape="1">
          <a:blip r:embed="rId14"/>
          <a:srcRect t="48499"/>
          <a:stretch/>
        </p:blipFill>
        <p:spPr>
          <a:xfrm>
            <a:off x="3967955" y="1196352"/>
            <a:ext cx="1177720" cy="605772"/>
          </a:xfrm>
          <a:prstGeom prst="rect">
            <a:avLst/>
          </a:prstGeom>
        </p:spPr>
      </p:pic>
      <p:pic>
        <p:nvPicPr>
          <p:cNvPr id="27" name="Imagen 26">
            <a:extLst>
              <a:ext uri="{FF2B5EF4-FFF2-40B4-BE49-F238E27FC236}">
                <a16:creationId xmlns:a16="http://schemas.microsoft.com/office/drawing/2014/main" id="{B18C3BCE-DE63-831C-7CE0-8F2541FA0768}"/>
              </a:ext>
            </a:extLst>
          </p:cNvPr>
          <p:cNvPicPr>
            <a:picLocks noChangeAspect="1"/>
          </p:cNvPicPr>
          <p:nvPr/>
        </p:nvPicPr>
        <p:blipFill rotWithShape="1">
          <a:blip r:embed="rId14"/>
          <a:srcRect t="48499"/>
          <a:stretch/>
        </p:blipFill>
        <p:spPr>
          <a:xfrm>
            <a:off x="5015092" y="1348752"/>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Imagen 36">
            <a:extLst>
              <a:ext uri="{FF2B5EF4-FFF2-40B4-BE49-F238E27FC236}">
                <a16:creationId xmlns:a16="http://schemas.microsoft.com/office/drawing/2014/main" id="{D9E7524F-F2B4-20FA-600D-D473F1A37AB1}"/>
              </a:ext>
            </a:extLst>
          </p:cNvPr>
          <p:cNvPicPr>
            <a:picLocks noChangeAspect="1"/>
          </p:cNvPicPr>
          <p:nvPr/>
        </p:nvPicPr>
        <p:blipFill>
          <a:blip r:embed="rId7"/>
          <a:stretch>
            <a:fillRect/>
          </a:stretch>
        </p:blipFill>
        <p:spPr>
          <a:xfrm>
            <a:off x="3287633" y="1627793"/>
            <a:ext cx="680710" cy="593003"/>
          </a:xfrm>
          <a:prstGeom prst="rect">
            <a:avLst/>
          </a:prstGeom>
        </p:spPr>
      </p:pic>
      <p:pic>
        <p:nvPicPr>
          <p:cNvPr id="50" name="Imagen 49">
            <a:extLst>
              <a:ext uri="{FF2B5EF4-FFF2-40B4-BE49-F238E27FC236}">
                <a16:creationId xmlns:a16="http://schemas.microsoft.com/office/drawing/2014/main" id="{1CA03DB9-4263-42C2-389B-9DD3755D9B6E}"/>
              </a:ext>
            </a:extLst>
          </p:cNvPr>
          <p:cNvPicPr>
            <a:picLocks noChangeAspect="1"/>
          </p:cNvPicPr>
          <p:nvPr/>
        </p:nvPicPr>
        <p:blipFill rotWithShape="1">
          <a:blip r:embed="rId10"/>
          <a:srcRect t="5850"/>
          <a:stretch/>
        </p:blipFill>
        <p:spPr>
          <a:xfrm>
            <a:off x="1490886" y="1790457"/>
            <a:ext cx="494661" cy="483881"/>
          </a:xfrm>
          <a:prstGeom prst="rect">
            <a:avLst/>
          </a:prstGeom>
        </p:spPr>
      </p:pic>
      <p:pic>
        <p:nvPicPr>
          <p:cNvPr id="69" name="Imagen 68">
            <a:extLst>
              <a:ext uri="{FF2B5EF4-FFF2-40B4-BE49-F238E27FC236}">
                <a16:creationId xmlns:a16="http://schemas.microsoft.com/office/drawing/2014/main" id="{D8515378-7040-ABA6-69E3-125A72445139}"/>
              </a:ext>
            </a:extLst>
          </p:cNvPr>
          <p:cNvPicPr>
            <a:picLocks noChangeAspect="1"/>
          </p:cNvPicPr>
          <p:nvPr/>
        </p:nvPicPr>
        <p:blipFill>
          <a:blip r:embed="rId9"/>
          <a:stretch>
            <a:fillRect/>
          </a:stretch>
        </p:blipFill>
        <p:spPr>
          <a:xfrm>
            <a:off x="2359384" y="1654765"/>
            <a:ext cx="588794" cy="611752"/>
          </a:xfrm>
          <a:prstGeom prst="rect">
            <a:avLst/>
          </a:prstGeom>
        </p:spPr>
      </p:pic>
      <p:pic>
        <p:nvPicPr>
          <p:cNvPr id="31" name="Imagen 30">
            <a:extLst>
              <a:ext uri="{FF2B5EF4-FFF2-40B4-BE49-F238E27FC236}">
                <a16:creationId xmlns:a16="http://schemas.microsoft.com/office/drawing/2014/main" id="{E55CF62C-8ABC-5F9C-7744-D42445C2F33F}"/>
              </a:ext>
            </a:extLst>
          </p:cNvPr>
          <p:cNvPicPr>
            <a:picLocks noChangeAspect="1"/>
          </p:cNvPicPr>
          <p:nvPr/>
        </p:nvPicPr>
        <p:blipFill>
          <a:blip r:embed="rId6"/>
          <a:stretch>
            <a:fillRect/>
          </a:stretch>
        </p:blipFill>
        <p:spPr>
          <a:xfrm>
            <a:off x="3360928" y="3208440"/>
            <a:ext cx="680710" cy="593003"/>
          </a:xfrm>
          <a:prstGeom prst="rect">
            <a:avLst/>
          </a:prstGeom>
        </p:spPr>
      </p:pic>
      <p:pic>
        <p:nvPicPr>
          <p:cNvPr id="60" name="Imagen 59">
            <a:extLst>
              <a:ext uri="{FF2B5EF4-FFF2-40B4-BE49-F238E27FC236}">
                <a16:creationId xmlns:a16="http://schemas.microsoft.com/office/drawing/2014/main" id="{87327984-7ABB-6EAA-A534-C2E79E7E06CD}"/>
              </a:ext>
            </a:extLst>
          </p:cNvPr>
          <p:cNvPicPr>
            <a:picLocks noChangeAspect="1"/>
          </p:cNvPicPr>
          <p:nvPr/>
        </p:nvPicPr>
        <p:blipFill rotWithShape="1">
          <a:blip r:embed="rId10"/>
          <a:srcRect t="5850"/>
          <a:stretch/>
        </p:blipFill>
        <p:spPr>
          <a:xfrm>
            <a:off x="1500040" y="3326046"/>
            <a:ext cx="494661" cy="483881"/>
          </a:xfrm>
          <a:prstGeom prst="rect">
            <a:avLst/>
          </a:prstGeom>
        </p:spPr>
      </p:pic>
      <p:pic>
        <p:nvPicPr>
          <p:cNvPr id="73" name="Imagen 72">
            <a:extLst>
              <a:ext uri="{FF2B5EF4-FFF2-40B4-BE49-F238E27FC236}">
                <a16:creationId xmlns:a16="http://schemas.microsoft.com/office/drawing/2014/main" id="{581C3DCF-4718-6D93-E457-F53273077806}"/>
              </a:ext>
            </a:extLst>
          </p:cNvPr>
          <p:cNvPicPr>
            <a:picLocks noChangeAspect="1"/>
          </p:cNvPicPr>
          <p:nvPr/>
        </p:nvPicPr>
        <p:blipFill>
          <a:blip r:embed="rId8"/>
          <a:stretch>
            <a:fillRect/>
          </a:stretch>
        </p:blipFill>
        <p:spPr>
          <a:xfrm>
            <a:off x="2377106" y="3136882"/>
            <a:ext cx="639622" cy="664561"/>
          </a:xfrm>
          <a:prstGeom prst="rect">
            <a:avLst/>
          </a:prstGeom>
        </p:spPr>
      </p:pic>
      <p:pic>
        <p:nvPicPr>
          <p:cNvPr id="81" name="Imagen 80">
            <a:extLst>
              <a:ext uri="{FF2B5EF4-FFF2-40B4-BE49-F238E27FC236}">
                <a16:creationId xmlns:a16="http://schemas.microsoft.com/office/drawing/2014/main" id="{AE7CA4AC-B2FE-A5C4-D7CF-9ECC2CA04736}"/>
              </a:ext>
            </a:extLst>
          </p:cNvPr>
          <p:cNvPicPr>
            <a:picLocks noChangeAspect="1"/>
          </p:cNvPicPr>
          <p:nvPr/>
        </p:nvPicPr>
        <p:blipFill rotWithShape="1">
          <a:blip r:embed="rId15"/>
          <a:srcRect l="-127" t="5305" r="127" b="-5305"/>
          <a:stretch/>
        </p:blipFill>
        <p:spPr>
          <a:xfrm>
            <a:off x="6311708" y="1321582"/>
            <a:ext cx="5757385" cy="5117674"/>
          </a:xfrm>
          <a:prstGeom prst="rect">
            <a:avLst/>
          </a:prstGeom>
        </p:spPr>
      </p:pic>
      <p:pic>
        <p:nvPicPr>
          <p:cNvPr id="83" name="Imagen 82">
            <a:extLst>
              <a:ext uri="{FF2B5EF4-FFF2-40B4-BE49-F238E27FC236}">
                <a16:creationId xmlns:a16="http://schemas.microsoft.com/office/drawing/2014/main" id="{B8CCD328-013B-05BA-35A5-856415019E0B}"/>
              </a:ext>
            </a:extLst>
          </p:cNvPr>
          <p:cNvPicPr>
            <a:picLocks noChangeAspect="1"/>
          </p:cNvPicPr>
          <p:nvPr/>
        </p:nvPicPr>
        <p:blipFill rotWithShape="1">
          <a:blip r:embed="rId16"/>
          <a:srcRect t="4872"/>
          <a:stretch/>
        </p:blipFill>
        <p:spPr>
          <a:xfrm>
            <a:off x="1392345" y="4142887"/>
            <a:ext cx="3842885" cy="2425832"/>
          </a:xfrm>
          <a:prstGeom prst="rect">
            <a:avLst/>
          </a:prstGeom>
        </p:spPr>
      </p:pic>
      <p:sp>
        <p:nvSpPr>
          <p:cNvPr id="2" name="CuadroTexto 1">
            <a:extLst>
              <a:ext uri="{FF2B5EF4-FFF2-40B4-BE49-F238E27FC236}">
                <a16:creationId xmlns:a16="http://schemas.microsoft.com/office/drawing/2014/main" id="{5C98524A-D03D-DADB-DDDF-C6D1CD52E5E6}"/>
              </a:ext>
            </a:extLst>
          </p:cNvPr>
          <p:cNvSpPr txBox="1"/>
          <p:nvPr/>
        </p:nvSpPr>
        <p:spPr>
          <a:xfrm>
            <a:off x="7323652" y="1059121"/>
            <a:ext cx="2699778" cy="246221"/>
          </a:xfrm>
          <a:prstGeom prst="rect">
            <a:avLst/>
          </a:prstGeom>
          <a:noFill/>
        </p:spPr>
        <p:txBody>
          <a:bodyPr wrap="none" rtlCol="0">
            <a:spAutoFit/>
          </a:bodyPr>
          <a:lstStyle/>
          <a:p>
            <a:r>
              <a:rPr lang="es-MX" sz="1000" dirty="0" err="1"/>
              <a:t>Distance</a:t>
            </a:r>
            <a:r>
              <a:rPr lang="es-MX" sz="1000" dirty="0"/>
              <a:t> </a:t>
            </a:r>
            <a:r>
              <a:rPr lang="es-MX" sz="1000" dirty="0" err="1"/>
              <a:t>between</a:t>
            </a:r>
            <a:r>
              <a:rPr lang="es-MX" sz="1000" dirty="0"/>
              <a:t> </a:t>
            </a:r>
            <a:r>
              <a:rPr lang="es-MX" sz="1000" dirty="0" err="1"/>
              <a:t>distribution</a:t>
            </a:r>
            <a:r>
              <a:rPr lang="es-MX" sz="1000" dirty="0"/>
              <a:t> </a:t>
            </a:r>
            <a:r>
              <a:rPr lang="es-MX" sz="1000" dirty="0" err="1"/>
              <a:t>Node</a:t>
            </a:r>
            <a:r>
              <a:rPr lang="es-MX" sz="1000" dirty="0"/>
              <a:t> </a:t>
            </a:r>
            <a:r>
              <a:rPr lang="es-MX" sz="1000" dirty="0" err="1"/>
              <a:t>by</a:t>
            </a:r>
            <a:r>
              <a:rPr lang="es-MX" sz="1000" dirty="0"/>
              <a:t> </a:t>
            </a:r>
            <a:r>
              <a:rPr lang="es-MX" sz="1000" dirty="0" err="1"/>
              <a:t>Node</a:t>
            </a:r>
            <a:endParaRPr lang="es-MX" sz="1000" dirty="0"/>
          </a:p>
        </p:txBody>
      </p:sp>
      <p:sp>
        <p:nvSpPr>
          <p:cNvPr id="19" name="CuadroTexto 18">
            <a:extLst>
              <a:ext uri="{FF2B5EF4-FFF2-40B4-BE49-F238E27FC236}">
                <a16:creationId xmlns:a16="http://schemas.microsoft.com/office/drawing/2014/main" id="{04D1836B-B1DD-ED40-BB0E-CFEAF3DB1111}"/>
              </a:ext>
            </a:extLst>
          </p:cNvPr>
          <p:cNvSpPr txBox="1"/>
          <p:nvPr/>
        </p:nvSpPr>
        <p:spPr>
          <a:xfrm>
            <a:off x="6417980" y="6218262"/>
            <a:ext cx="4839786" cy="307777"/>
          </a:xfrm>
          <a:prstGeom prst="rect">
            <a:avLst/>
          </a:prstGeom>
          <a:noFill/>
        </p:spPr>
        <p:txBody>
          <a:bodyPr wrap="none" rtlCol="0">
            <a:spAutoFit/>
          </a:bodyPr>
          <a:lstStyle/>
          <a:p>
            <a:r>
              <a:rPr lang="es-MX" b="1" dirty="0" err="1">
                <a:latin typeface="Montserrat Light" panose="00000400000000000000" pitchFamily="2" charset="0"/>
                <a:cs typeface="Mongolian Baiti" panose="03000500000000000000" pitchFamily="66" charset="0"/>
              </a:rPr>
              <a:t>The</a:t>
            </a:r>
            <a:r>
              <a:rPr lang="es-MX" b="1" dirty="0">
                <a:latin typeface="Montserrat Light" panose="00000400000000000000" pitchFamily="2" charset="0"/>
                <a:cs typeface="Mongolian Baiti" panose="03000500000000000000" pitchFamily="66" charset="0"/>
              </a:rPr>
              <a:t> </a:t>
            </a:r>
            <a:r>
              <a:rPr lang="es-MX" b="1" dirty="0" err="1">
                <a:latin typeface="Montserrat Light" panose="00000400000000000000" pitchFamily="2" charset="0"/>
                <a:cs typeface="Mongolian Baiti" panose="03000500000000000000" pitchFamily="66" charset="0"/>
              </a:rPr>
              <a:t>random</a:t>
            </a:r>
            <a:r>
              <a:rPr lang="es-MX" b="1" dirty="0">
                <a:latin typeface="Montserrat Light" panose="00000400000000000000" pitchFamily="2" charset="0"/>
                <a:cs typeface="Mongolian Baiti" panose="03000500000000000000" pitchFamily="66" charset="0"/>
              </a:rPr>
              <a:t> test (</a:t>
            </a:r>
            <a:r>
              <a:rPr lang="es-MX" b="1" dirty="0" err="1">
                <a:latin typeface="Montserrat Light" panose="00000400000000000000" pitchFamily="2" charset="0"/>
                <a:cs typeface="Mongolian Baiti" panose="03000500000000000000" pitchFamily="66" charset="0"/>
              </a:rPr>
              <a:t>shuffling</a:t>
            </a:r>
            <a:r>
              <a:rPr lang="es-MX" b="1" dirty="0">
                <a:latin typeface="Montserrat Light" panose="00000400000000000000" pitchFamily="2" charset="0"/>
                <a:cs typeface="Mongolian Baiti" panose="03000500000000000000" pitchFamily="66" charset="0"/>
              </a:rPr>
              <a:t>) </a:t>
            </a:r>
            <a:r>
              <a:rPr lang="es-MX" b="1" dirty="0" err="1">
                <a:latin typeface="Montserrat Light" panose="00000400000000000000" pitchFamily="2" charset="0"/>
                <a:cs typeface="Mongolian Baiti" panose="03000500000000000000" pitchFamily="66" charset="0"/>
              </a:rPr>
              <a:t>is</a:t>
            </a:r>
            <a:r>
              <a:rPr lang="es-MX" b="1" dirty="0">
                <a:latin typeface="Montserrat Light" panose="00000400000000000000" pitchFamily="2" charset="0"/>
                <a:cs typeface="Mongolian Baiti" panose="03000500000000000000" pitchFamily="66" charset="0"/>
              </a:rPr>
              <a:t> </a:t>
            </a:r>
            <a:r>
              <a:rPr lang="es-MX" b="1" dirty="0" err="1">
                <a:latin typeface="Montserrat Light" panose="00000400000000000000" pitchFamily="2" charset="0"/>
                <a:cs typeface="Mongolian Baiti" panose="03000500000000000000" pitchFamily="66" charset="0"/>
              </a:rPr>
              <a:t>to</a:t>
            </a:r>
            <a:r>
              <a:rPr lang="es-MX" b="1" dirty="0">
                <a:latin typeface="Montserrat Light" panose="00000400000000000000" pitchFamily="2" charset="0"/>
                <a:cs typeface="Mongolian Baiti" panose="03000500000000000000" pitchFamily="66" charset="0"/>
              </a:rPr>
              <a:t> </a:t>
            </a:r>
            <a:r>
              <a:rPr lang="es-MX" b="1" dirty="0" err="1">
                <a:latin typeface="Montserrat Light" panose="00000400000000000000" pitchFamily="2" charset="0"/>
                <a:cs typeface="Mongolian Baiti" panose="03000500000000000000" pitchFamily="66" charset="0"/>
              </a:rPr>
              <a:t>defined</a:t>
            </a:r>
            <a:r>
              <a:rPr lang="es-MX" b="1" dirty="0">
                <a:latin typeface="Montserrat Light" panose="00000400000000000000" pitchFamily="2" charset="0"/>
                <a:cs typeface="Mongolian Baiti" panose="03000500000000000000" pitchFamily="66" charset="0"/>
              </a:rPr>
              <a:t> </a:t>
            </a:r>
            <a:r>
              <a:rPr lang="es-MX" b="1" dirty="0" err="1">
                <a:latin typeface="Montserrat Light" panose="00000400000000000000" pitchFamily="2" charset="0"/>
                <a:cs typeface="Mongolian Baiti" panose="03000500000000000000" pitchFamily="66" charset="0"/>
              </a:rPr>
              <a:t>the</a:t>
            </a:r>
            <a:r>
              <a:rPr lang="es-MX" b="1" dirty="0">
                <a:latin typeface="Montserrat Light" panose="00000400000000000000" pitchFamily="2" charset="0"/>
                <a:cs typeface="Mongolian Baiti" panose="03000500000000000000" pitchFamily="66" charset="0"/>
              </a:rPr>
              <a:t> base line</a:t>
            </a:r>
          </a:p>
        </p:txBody>
      </p:sp>
      <p:pic>
        <p:nvPicPr>
          <p:cNvPr id="26" name="Imagen 25">
            <a:extLst>
              <a:ext uri="{FF2B5EF4-FFF2-40B4-BE49-F238E27FC236}">
                <a16:creationId xmlns:a16="http://schemas.microsoft.com/office/drawing/2014/main" id="{76D8DC9A-B218-BC7B-DD94-501480E18F71}"/>
              </a:ext>
            </a:extLst>
          </p:cNvPr>
          <p:cNvPicPr>
            <a:picLocks noChangeAspect="1"/>
          </p:cNvPicPr>
          <p:nvPr/>
        </p:nvPicPr>
        <p:blipFill rotWithShape="1">
          <a:blip r:embed="rId5"/>
          <a:srcRect t="48499"/>
          <a:stretch/>
        </p:blipFill>
        <p:spPr>
          <a:xfrm>
            <a:off x="4135120" y="3150613"/>
            <a:ext cx="1177720" cy="605772"/>
          </a:xfrm>
          <a:prstGeom prst="rect">
            <a:avLst/>
          </a:prstGeom>
        </p:spPr>
      </p:pic>
      <p:pic>
        <p:nvPicPr>
          <p:cNvPr id="33" name="Imagen 32">
            <a:extLst>
              <a:ext uri="{FF2B5EF4-FFF2-40B4-BE49-F238E27FC236}">
                <a16:creationId xmlns:a16="http://schemas.microsoft.com/office/drawing/2014/main" id="{09883BF5-0C49-58BA-DBA5-219F7F83D829}"/>
              </a:ext>
            </a:extLst>
          </p:cNvPr>
          <p:cNvPicPr>
            <a:picLocks noChangeAspect="1"/>
          </p:cNvPicPr>
          <p:nvPr/>
        </p:nvPicPr>
        <p:blipFill rotWithShape="1">
          <a:blip r:embed="rId14"/>
          <a:srcRect t="48499"/>
          <a:stretch/>
        </p:blipFill>
        <p:spPr>
          <a:xfrm>
            <a:off x="4293276" y="1600010"/>
            <a:ext cx="1177720" cy="605772"/>
          </a:xfrm>
          <a:prstGeom prst="rect">
            <a:avLst/>
          </a:prstGeom>
        </p:spPr>
      </p:pic>
      <p:sp>
        <p:nvSpPr>
          <p:cNvPr id="41" name="Flecha: cheurón 40">
            <a:extLst>
              <a:ext uri="{FF2B5EF4-FFF2-40B4-BE49-F238E27FC236}">
                <a16:creationId xmlns:a16="http://schemas.microsoft.com/office/drawing/2014/main" id="{9CC8DB27-0C04-2542-2753-7625B60CD4A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4" name="Flecha: cheurón 63">
            <a:extLst>
              <a:ext uri="{FF2B5EF4-FFF2-40B4-BE49-F238E27FC236}">
                <a16:creationId xmlns:a16="http://schemas.microsoft.com/office/drawing/2014/main" id="{1E13F41B-C9D6-2B3A-87DB-7781B5B31DE1}"/>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0" name="Flecha: cheurón 69">
            <a:extLst>
              <a:ext uri="{FF2B5EF4-FFF2-40B4-BE49-F238E27FC236}">
                <a16:creationId xmlns:a16="http://schemas.microsoft.com/office/drawing/2014/main" id="{20E5A6B5-1FA8-3042-CC71-A2142AC7B6C7}"/>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4" name="Flecha: cheurón 73">
            <a:extLst>
              <a:ext uri="{FF2B5EF4-FFF2-40B4-BE49-F238E27FC236}">
                <a16:creationId xmlns:a16="http://schemas.microsoft.com/office/drawing/2014/main" id="{AC65F92C-6343-05AE-B710-ADA656E790AF}"/>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5" name="Flecha: cheurón 74">
            <a:extLst>
              <a:ext uri="{FF2B5EF4-FFF2-40B4-BE49-F238E27FC236}">
                <a16:creationId xmlns:a16="http://schemas.microsoft.com/office/drawing/2014/main" id="{56263698-D628-7435-B50B-98B1A2B93004}"/>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6" name="CuadroTexto 75">
            <a:extLst>
              <a:ext uri="{FF2B5EF4-FFF2-40B4-BE49-F238E27FC236}">
                <a16:creationId xmlns:a16="http://schemas.microsoft.com/office/drawing/2014/main" id="{78CBD4A8-24C8-8A83-A93D-26B07B687F9A}"/>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77" name="CuadroTexto 76">
            <a:extLst>
              <a:ext uri="{FF2B5EF4-FFF2-40B4-BE49-F238E27FC236}">
                <a16:creationId xmlns:a16="http://schemas.microsoft.com/office/drawing/2014/main" id="{A206281D-BCBD-4147-4806-B252FFD676BB}"/>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80" name="CuadroTexto 79">
            <a:extLst>
              <a:ext uri="{FF2B5EF4-FFF2-40B4-BE49-F238E27FC236}">
                <a16:creationId xmlns:a16="http://schemas.microsoft.com/office/drawing/2014/main" id="{C4D1E8DE-1BE2-AFB1-EDB1-AF6A715D67D5}"/>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82" name="CuadroTexto 81">
            <a:extLst>
              <a:ext uri="{FF2B5EF4-FFF2-40B4-BE49-F238E27FC236}">
                <a16:creationId xmlns:a16="http://schemas.microsoft.com/office/drawing/2014/main" id="{2DC97C2F-F011-DCB4-C397-DF0C7CFBFECF}"/>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84" name="CuadroTexto 83">
            <a:extLst>
              <a:ext uri="{FF2B5EF4-FFF2-40B4-BE49-F238E27FC236}">
                <a16:creationId xmlns:a16="http://schemas.microsoft.com/office/drawing/2014/main" id="{C2B75E47-4D0D-3ACD-DC15-0066F292EFE2}"/>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85" name="Flecha: cheurón 84">
            <a:extLst>
              <a:ext uri="{FF2B5EF4-FFF2-40B4-BE49-F238E27FC236}">
                <a16:creationId xmlns:a16="http://schemas.microsoft.com/office/drawing/2014/main" id="{02C05283-95C0-7C16-4AE7-6094AE807C90}"/>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6" name="Flecha: cheurón 85">
            <a:extLst>
              <a:ext uri="{FF2B5EF4-FFF2-40B4-BE49-F238E27FC236}">
                <a16:creationId xmlns:a16="http://schemas.microsoft.com/office/drawing/2014/main" id="{61D4A515-BFFB-D4E2-2D25-EBCDA563D471}"/>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8765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7037E-6 L 0.00156 0.22407 " pathEditMode="relative" rAng="0" ptsTypes="AA">
                                      <p:cBhvr>
                                        <p:cTn id="6" dur="2000" fill="hold"/>
                                        <p:tgtEl>
                                          <p:spTgt spid="50"/>
                                        </p:tgtEl>
                                        <p:attrNameLst>
                                          <p:attrName>ppt_x</p:attrName>
                                          <p:attrName>ppt_y</p:attrName>
                                        </p:attrNameLst>
                                      </p:cBhvr>
                                      <p:rCtr x="78" y="11204"/>
                                    </p:animMotion>
                                  </p:childTnLst>
                                </p:cTn>
                              </p:par>
                              <p:par>
                                <p:cTn id="7" presetID="42" presetClass="path" presetSubtype="0" accel="50000" decel="50000" fill="hold" nodeType="withEffect">
                                  <p:stCondLst>
                                    <p:cond delay="0"/>
                                  </p:stCondLst>
                                  <p:childTnLst>
                                    <p:animMotion origin="layout" path="M 1.875E-6 3.7037E-7 L 0.00403 0.21736 " pathEditMode="relative" rAng="0" ptsTypes="AA">
                                      <p:cBhvr>
                                        <p:cTn id="8" dur="2000" fill="hold"/>
                                        <p:tgtEl>
                                          <p:spTgt spid="69"/>
                                        </p:tgtEl>
                                        <p:attrNameLst>
                                          <p:attrName>ppt_x</p:attrName>
                                          <p:attrName>ppt_y</p:attrName>
                                        </p:attrNameLst>
                                      </p:cBhvr>
                                      <p:rCtr x="195" y="10856"/>
                                    </p:animMotion>
                                  </p:childTnLst>
                                </p:cTn>
                              </p:par>
                              <p:par>
                                <p:cTn id="9" presetID="42" presetClass="path" presetSubtype="0" accel="50000" decel="50000" fill="hold" nodeType="withEffect">
                                  <p:stCondLst>
                                    <p:cond delay="0"/>
                                  </p:stCondLst>
                                  <p:childTnLst>
                                    <p:animMotion origin="layout" path="M 3.95833E-6 4.44444E-6 L 0.00703 0.23055 " pathEditMode="relative" rAng="0" ptsTypes="AA">
                                      <p:cBhvr>
                                        <p:cTn id="10" dur="2000" fill="hold"/>
                                        <p:tgtEl>
                                          <p:spTgt spid="37"/>
                                        </p:tgtEl>
                                        <p:attrNameLst>
                                          <p:attrName>ppt_x</p:attrName>
                                          <p:attrName>ppt_y</p:attrName>
                                        </p:attrNameLst>
                                      </p:cBhvr>
                                      <p:rCtr x="352" y="11528"/>
                                    </p:animMotion>
                                  </p:childTnLst>
                                </p:cTn>
                              </p:par>
                              <p:par>
                                <p:cTn id="11" presetID="42" presetClass="path" presetSubtype="0" accel="50000" decel="50000" fill="hold" nodeType="withEffect">
                                  <p:stCondLst>
                                    <p:cond delay="0"/>
                                  </p:stCondLst>
                                  <p:childTnLst>
                                    <p:animMotion origin="layout" path="M 6.25E-7 1.11111E-6 L -0.00078 -0.22384 " pathEditMode="relative" rAng="0" ptsTypes="AA">
                                      <p:cBhvr>
                                        <p:cTn id="12" dur="2000" fill="hold"/>
                                        <p:tgtEl>
                                          <p:spTgt spid="60"/>
                                        </p:tgtEl>
                                        <p:attrNameLst>
                                          <p:attrName>ppt_x</p:attrName>
                                          <p:attrName>ppt_y</p:attrName>
                                        </p:attrNameLst>
                                      </p:cBhvr>
                                      <p:rCtr x="-39" y="-11204"/>
                                    </p:animMotion>
                                  </p:childTnLst>
                                </p:cTn>
                              </p:par>
                              <p:par>
                                <p:cTn id="13" presetID="42" presetClass="path" presetSubtype="0" accel="50000" decel="50000" fill="hold" nodeType="withEffect">
                                  <p:stCondLst>
                                    <p:cond delay="0"/>
                                  </p:stCondLst>
                                  <p:childTnLst>
                                    <p:animMotion origin="layout" path="M -3.75E-6 2.96296E-6 L -0.00351 -0.21991 " pathEditMode="relative" rAng="0" ptsTypes="AA">
                                      <p:cBhvr>
                                        <p:cTn id="14" dur="2000" fill="hold"/>
                                        <p:tgtEl>
                                          <p:spTgt spid="73"/>
                                        </p:tgtEl>
                                        <p:attrNameLst>
                                          <p:attrName>ppt_x</p:attrName>
                                          <p:attrName>ppt_y</p:attrName>
                                        </p:attrNameLst>
                                      </p:cBhvr>
                                      <p:rCtr x="-182" y="-10995"/>
                                    </p:animMotion>
                                  </p:childTnLst>
                                </p:cTn>
                              </p:par>
                              <p:par>
                                <p:cTn id="15" presetID="42" presetClass="path" presetSubtype="0" accel="50000" decel="50000" fill="hold" nodeType="withEffect">
                                  <p:stCondLst>
                                    <p:cond delay="0"/>
                                  </p:stCondLst>
                                  <p:childTnLst>
                                    <p:animMotion origin="layout" path="M 4.375E-6 -1.11111E-6 L -0.00599 -0.23055 " pathEditMode="relative" rAng="0" ptsTypes="AA">
                                      <p:cBhvr>
                                        <p:cTn id="16" dur="2000" fill="hold"/>
                                        <p:tgtEl>
                                          <p:spTgt spid="31"/>
                                        </p:tgtEl>
                                        <p:attrNameLst>
                                          <p:attrName>ppt_x</p:attrName>
                                          <p:attrName>ppt_y</p:attrName>
                                        </p:attrNameLst>
                                      </p:cBhvr>
                                      <p:rCtr x="-299" y="-11528"/>
                                    </p:animMotion>
                                  </p:childTnLst>
                                </p:cTn>
                              </p:par>
                              <p:par>
                                <p:cTn id="17" presetID="42" presetClass="path" presetSubtype="0" accel="50000" decel="50000" fill="hold" nodeType="withEffect">
                                  <p:stCondLst>
                                    <p:cond delay="0"/>
                                  </p:stCondLst>
                                  <p:childTnLst>
                                    <p:animMotion origin="layout" path="M -6.25E-7 -4.81481E-6 L -0.01575 0.22593 " pathEditMode="relative" rAng="0" ptsTypes="AA">
                                      <p:cBhvr>
                                        <p:cTn id="18" dur="2000" fill="hold"/>
                                        <p:tgtEl>
                                          <p:spTgt spid="33"/>
                                        </p:tgtEl>
                                        <p:attrNameLst>
                                          <p:attrName>ppt_x</p:attrName>
                                          <p:attrName>ppt_y</p:attrName>
                                        </p:attrNameLst>
                                      </p:cBhvr>
                                      <p:rCtr x="-794" y="11296"/>
                                    </p:animMotion>
                                  </p:childTnLst>
                                </p:cTn>
                              </p:par>
                              <p:par>
                                <p:cTn id="19" presetID="42" presetClass="path" presetSubtype="0" accel="50000" decel="50000" fill="hold" nodeType="withEffect">
                                  <p:stCondLst>
                                    <p:cond delay="0"/>
                                  </p:stCondLst>
                                  <p:childTnLst>
                                    <p:animMotion origin="layout" path="M 5.55112E-17 -2.22222E-6 L 0.01289 -0.22616 " pathEditMode="relative" rAng="0" ptsTypes="AA">
                                      <p:cBhvr>
                                        <p:cTn id="20" dur="2000" fill="hold"/>
                                        <p:tgtEl>
                                          <p:spTgt spid="26"/>
                                        </p:tgtEl>
                                        <p:attrNameLst>
                                          <p:attrName>ppt_x</p:attrName>
                                          <p:attrName>ppt_y</p:attrName>
                                        </p:attrNameLst>
                                      </p:cBhvr>
                                      <p:rCtr x="612" y="-10926"/>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cheurón 7">
            <a:extLst>
              <a:ext uri="{FF2B5EF4-FFF2-40B4-BE49-F238E27FC236}">
                <a16:creationId xmlns:a16="http://schemas.microsoft.com/office/drawing/2014/main" id="{0997D011-1D8E-D91A-EB09-9F5074F8EF59}"/>
              </a:ext>
            </a:extLst>
          </p:cNvPr>
          <p:cNvSpPr>
            <a:spLocks noGrp="1" noRot="1" noMove="1" noResize="1" noEditPoints="1" noAdjustHandles="1" noChangeArrowheads="1" noChangeShapeType="1"/>
          </p:cNvSpPr>
          <p:nvPr/>
        </p:nvSpPr>
        <p:spPr>
          <a:xfrm>
            <a:off x="325330" y="1050988"/>
            <a:ext cx="11541345" cy="5619460"/>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0" name="CuadroTexto 9">
            <a:extLst>
              <a:ext uri="{FF2B5EF4-FFF2-40B4-BE49-F238E27FC236}">
                <a16:creationId xmlns:a16="http://schemas.microsoft.com/office/drawing/2014/main" id="{F093D237-93B6-AD99-0153-10166A6CC654}"/>
              </a:ext>
            </a:extLst>
          </p:cNvPr>
          <p:cNvSpPr txBox="1"/>
          <p:nvPr/>
        </p:nvSpPr>
        <p:spPr>
          <a:xfrm>
            <a:off x="7953499" y="1135166"/>
            <a:ext cx="1774872"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Nodes</a:t>
            </a:r>
            <a:endParaRPr lang="es-MX" sz="3200" dirty="0">
              <a:solidFill>
                <a:schemeClr val="bg1"/>
              </a:solidFill>
            </a:endParaRPr>
          </a:p>
        </p:txBody>
      </p:sp>
      <p:sp>
        <p:nvSpPr>
          <p:cNvPr id="11" name="Flecha: cheurón 10">
            <a:extLst>
              <a:ext uri="{FF2B5EF4-FFF2-40B4-BE49-F238E27FC236}">
                <a16:creationId xmlns:a16="http://schemas.microsoft.com/office/drawing/2014/main" id="{8C6E64EC-767C-25C9-A713-13FAE3D05629}"/>
              </a:ext>
            </a:extLst>
          </p:cNvPr>
          <p:cNvSpPr/>
          <p:nvPr/>
        </p:nvSpPr>
        <p:spPr>
          <a:xfrm>
            <a:off x="12146280" y="20809"/>
            <a:ext cx="45719" cy="717755"/>
          </a:xfrm>
          <a:prstGeom prst="chevron">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81" name="Imagen 80">
            <a:extLst>
              <a:ext uri="{FF2B5EF4-FFF2-40B4-BE49-F238E27FC236}">
                <a16:creationId xmlns:a16="http://schemas.microsoft.com/office/drawing/2014/main" id="{AE7CA4AC-B2FE-A5C4-D7CF-9ECC2CA04736}"/>
              </a:ext>
            </a:extLst>
          </p:cNvPr>
          <p:cNvPicPr>
            <a:picLocks noChangeAspect="1"/>
          </p:cNvPicPr>
          <p:nvPr/>
        </p:nvPicPr>
        <p:blipFill rotWithShape="1">
          <a:blip r:embed="rId3"/>
          <a:srcRect l="-127" t="5305" r="127" b="-5305"/>
          <a:stretch/>
        </p:blipFill>
        <p:spPr>
          <a:xfrm>
            <a:off x="6246953" y="2011149"/>
            <a:ext cx="5187964" cy="4611522"/>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8ECDD7D9-A107-BB02-3DC8-DD98FB774A56}"/>
                  </a:ext>
                </a:extLst>
              </p:cNvPr>
              <p:cNvSpPr txBox="1"/>
              <p:nvPr/>
            </p:nvSpPr>
            <p:spPr>
              <a:xfrm>
                <a:off x="2683034" y="2118056"/>
                <a:ext cx="930448" cy="42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600" b="0" i="1" smtClean="0">
                          <a:solidFill>
                            <a:schemeClr val="bg1"/>
                          </a:solidFill>
                          <a:latin typeface="Cambria Math" panose="02040503050406030204" pitchFamily="18" charset="0"/>
                        </a:rPr>
                        <m:t>𝑍</m:t>
                      </m:r>
                      <m:r>
                        <a:rPr lang="es-MX" sz="1600" b="0" i="1" smtClean="0">
                          <a:solidFill>
                            <a:schemeClr val="bg1"/>
                          </a:solidFill>
                          <a:latin typeface="Cambria Math" panose="02040503050406030204" pitchFamily="18" charset="0"/>
                        </a:rPr>
                        <m:t>=</m:t>
                      </m:r>
                      <m:f>
                        <m:fPr>
                          <m:ctrlPr>
                            <a:rPr lang="es-MX" sz="1600" b="0" i="1" smtClean="0">
                              <a:solidFill>
                                <a:schemeClr val="bg1"/>
                              </a:solidFill>
                              <a:latin typeface="Cambria Math" panose="02040503050406030204" pitchFamily="18" charset="0"/>
                            </a:rPr>
                          </m:ctrlPr>
                        </m:fPr>
                        <m:num>
                          <m:r>
                            <a:rPr lang="es-MX" sz="1600" b="0" i="1" smtClean="0">
                              <a:solidFill>
                                <a:schemeClr val="bg1"/>
                              </a:solidFill>
                              <a:latin typeface="Cambria Math" panose="02040503050406030204" pitchFamily="18" charset="0"/>
                            </a:rPr>
                            <m:t>𝑥</m:t>
                          </m:r>
                          <m:r>
                            <a:rPr lang="es-MX" sz="1600" b="0" i="1" smtClean="0">
                              <a:solidFill>
                                <a:schemeClr val="bg1"/>
                              </a:solidFill>
                              <a:latin typeface="Cambria Math" panose="02040503050406030204" pitchFamily="18" charset="0"/>
                            </a:rPr>
                            <m:t>−</m:t>
                          </m:r>
                          <m:r>
                            <a:rPr lang="es-MX" sz="1600" b="0" i="1" smtClean="0">
                              <a:solidFill>
                                <a:schemeClr val="bg1"/>
                              </a:solidFill>
                              <a:latin typeface="Cambria Math" panose="02040503050406030204" pitchFamily="18" charset="0"/>
                            </a:rPr>
                            <m:t>𝜇</m:t>
                          </m:r>
                        </m:num>
                        <m:den>
                          <m:r>
                            <a:rPr lang="es-MX" sz="1600" b="0" i="1" smtClean="0">
                              <a:solidFill>
                                <a:schemeClr val="bg1"/>
                              </a:solidFill>
                              <a:latin typeface="Cambria Math" panose="02040503050406030204" pitchFamily="18" charset="0"/>
                            </a:rPr>
                            <m:t>𝜎</m:t>
                          </m:r>
                        </m:den>
                      </m:f>
                    </m:oMath>
                  </m:oMathPara>
                </a14:m>
                <a:endParaRPr lang="es-MX" sz="1600" dirty="0">
                  <a:solidFill>
                    <a:schemeClr val="bg1"/>
                  </a:solidFill>
                </a:endParaRPr>
              </a:p>
            </p:txBody>
          </p:sp>
        </mc:Choice>
        <mc:Fallback xmlns="">
          <p:sp>
            <p:nvSpPr>
              <p:cNvPr id="2" name="CuadroTexto 1">
                <a:extLst>
                  <a:ext uri="{FF2B5EF4-FFF2-40B4-BE49-F238E27FC236}">
                    <a16:creationId xmlns:a16="http://schemas.microsoft.com/office/drawing/2014/main" id="{8ECDD7D9-A107-BB02-3DC8-DD98FB774A56}"/>
                  </a:ext>
                </a:extLst>
              </p:cNvPr>
              <p:cNvSpPr txBox="1">
                <a:spLocks noRot="1" noChangeAspect="1" noMove="1" noResize="1" noEditPoints="1" noAdjustHandles="1" noChangeArrowheads="1" noChangeShapeType="1" noTextEdit="1"/>
              </p:cNvSpPr>
              <p:nvPr/>
            </p:nvSpPr>
            <p:spPr>
              <a:xfrm>
                <a:off x="2683034" y="2118056"/>
                <a:ext cx="930448" cy="421719"/>
              </a:xfrm>
              <a:prstGeom prst="rect">
                <a:avLst/>
              </a:prstGeom>
              <a:blipFill>
                <a:blip r:embed="rId5"/>
                <a:stretch>
                  <a:fillRect l="-3922" t="-1429" r="-3268" b="-10000"/>
                </a:stretch>
              </a:blipFill>
            </p:spPr>
            <p:txBody>
              <a:bodyPr/>
              <a:lstStyle/>
              <a:p>
                <a:r>
                  <a:rPr lang="es-MX">
                    <a:noFill/>
                  </a:rPr>
                  <a:t> </a:t>
                </a:r>
              </a:p>
            </p:txBody>
          </p:sp>
        </mc:Fallback>
      </mc:AlternateContent>
      <p:sp>
        <p:nvSpPr>
          <p:cNvPr id="19" name="CuadroTexto 18">
            <a:extLst>
              <a:ext uri="{FF2B5EF4-FFF2-40B4-BE49-F238E27FC236}">
                <a16:creationId xmlns:a16="http://schemas.microsoft.com/office/drawing/2014/main" id="{57E77210-282C-FEB9-79A9-673FE52F4179}"/>
              </a:ext>
            </a:extLst>
          </p:cNvPr>
          <p:cNvSpPr txBox="1"/>
          <p:nvPr/>
        </p:nvSpPr>
        <p:spPr>
          <a:xfrm>
            <a:off x="1252979" y="1654957"/>
            <a:ext cx="4027108" cy="338554"/>
          </a:xfrm>
          <a:prstGeom prst="rect">
            <a:avLst/>
          </a:prstGeom>
          <a:noFill/>
        </p:spPr>
        <p:txBody>
          <a:bodyPr wrap="square">
            <a:spAutoFit/>
          </a:bodyPr>
          <a:lstStyle/>
          <a:p>
            <a:pPr algn="ctr"/>
            <a:r>
              <a:rPr lang="es-MX" sz="1600" b="1" dirty="0" err="1">
                <a:solidFill>
                  <a:schemeClr val="bg1"/>
                </a:solidFill>
                <a:latin typeface="Montserrat Light" panose="00000400000000000000" pitchFamily="2" charset="0"/>
              </a:rPr>
              <a:t>Measurements</a:t>
            </a:r>
            <a:r>
              <a:rPr lang="es-MX" sz="1600" b="1" dirty="0">
                <a:solidFill>
                  <a:schemeClr val="bg1"/>
                </a:solidFill>
                <a:latin typeface="Montserrat Light" panose="00000400000000000000" pitchFamily="2" charset="0"/>
              </a:rPr>
              <a:t> </a:t>
            </a:r>
            <a:r>
              <a:rPr lang="es-MX" sz="1600" b="1" dirty="0" err="1">
                <a:solidFill>
                  <a:schemeClr val="bg1"/>
                </a:solidFill>
                <a:latin typeface="Montserrat Light" panose="00000400000000000000" pitchFamily="2" charset="0"/>
              </a:rPr>
              <a:t>normalized</a:t>
            </a:r>
            <a:r>
              <a:rPr lang="es-MX" sz="1600" b="1" dirty="0">
                <a:solidFill>
                  <a:schemeClr val="bg1"/>
                </a:solidFill>
                <a:latin typeface="Montserrat Light" panose="00000400000000000000" pitchFamily="2" charset="0"/>
              </a:rPr>
              <a:t> </a:t>
            </a:r>
            <a:r>
              <a:rPr lang="es-MX" sz="1600" b="1" dirty="0" err="1">
                <a:solidFill>
                  <a:schemeClr val="bg1"/>
                </a:solidFill>
                <a:latin typeface="Montserrat Light" panose="00000400000000000000" pitchFamily="2" charset="0"/>
              </a:rPr>
              <a:t>by</a:t>
            </a:r>
            <a:r>
              <a:rPr lang="es-MX" sz="1600" b="1" dirty="0">
                <a:solidFill>
                  <a:schemeClr val="bg1"/>
                </a:solidFill>
                <a:latin typeface="Montserrat Light" panose="00000400000000000000" pitchFamily="2" charset="0"/>
              </a:rPr>
              <a:t> z scores</a:t>
            </a:r>
            <a:endParaRPr lang="es-MX" sz="1600" dirty="0">
              <a:solidFill>
                <a:schemeClr val="bg1"/>
              </a:solidFill>
            </a:endParaRPr>
          </a:p>
        </p:txBody>
      </p:sp>
      <p:pic>
        <p:nvPicPr>
          <p:cNvPr id="26" name="Imagen 25">
            <a:extLst>
              <a:ext uri="{FF2B5EF4-FFF2-40B4-BE49-F238E27FC236}">
                <a16:creationId xmlns:a16="http://schemas.microsoft.com/office/drawing/2014/main" id="{78E02164-4086-8BA5-74F8-7F5BDE4D9191}"/>
              </a:ext>
            </a:extLst>
          </p:cNvPr>
          <p:cNvPicPr>
            <a:picLocks noChangeAspect="1"/>
          </p:cNvPicPr>
          <p:nvPr/>
        </p:nvPicPr>
        <p:blipFill rotWithShape="1">
          <a:blip r:embed="rId6"/>
          <a:srcRect t="4805"/>
          <a:stretch/>
        </p:blipFill>
        <p:spPr>
          <a:xfrm>
            <a:off x="580185" y="3079257"/>
            <a:ext cx="5498597" cy="3305621"/>
          </a:xfrm>
          <a:prstGeom prst="rect">
            <a:avLst/>
          </a:prstGeom>
        </p:spPr>
      </p:pic>
      <p:sp>
        <p:nvSpPr>
          <p:cNvPr id="12" name="CuadroTexto 11">
            <a:extLst>
              <a:ext uri="{FF2B5EF4-FFF2-40B4-BE49-F238E27FC236}">
                <a16:creationId xmlns:a16="http://schemas.microsoft.com/office/drawing/2014/main" id="{2B594607-E157-7175-5CB3-3E05C09519E9}"/>
              </a:ext>
            </a:extLst>
          </p:cNvPr>
          <p:cNvSpPr txBox="1"/>
          <p:nvPr/>
        </p:nvSpPr>
        <p:spPr>
          <a:xfrm>
            <a:off x="7323652" y="1763979"/>
            <a:ext cx="2699778" cy="246221"/>
          </a:xfrm>
          <a:prstGeom prst="rect">
            <a:avLst/>
          </a:prstGeom>
          <a:noFill/>
        </p:spPr>
        <p:txBody>
          <a:bodyPr wrap="none" rtlCol="0">
            <a:spAutoFit/>
          </a:bodyPr>
          <a:lstStyle/>
          <a:p>
            <a:r>
              <a:rPr lang="es-MX" sz="1000" dirty="0" err="1">
                <a:solidFill>
                  <a:schemeClr val="bg1"/>
                </a:solidFill>
              </a:rPr>
              <a:t>Distance</a:t>
            </a:r>
            <a:r>
              <a:rPr lang="es-MX" sz="1000" dirty="0">
                <a:solidFill>
                  <a:schemeClr val="bg1"/>
                </a:solidFill>
              </a:rPr>
              <a:t> </a:t>
            </a:r>
            <a:r>
              <a:rPr lang="es-MX" sz="1000" dirty="0" err="1">
                <a:solidFill>
                  <a:schemeClr val="bg1"/>
                </a:solidFill>
              </a:rPr>
              <a:t>between</a:t>
            </a:r>
            <a:r>
              <a:rPr lang="es-MX" sz="1000" dirty="0">
                <a:solidFill>
                  <a:schemeClr val="bg1"/>
                </a:solidFill>
              </a:rPr>
              <a:t> </a:t>
            </a:r>
            <a:r>
              <a:rPr lang="es-MX" sz="1000" dirty="0" err="1">
                <a:solidFill>
                  <a:schemeClr val="bg1"/>
                </a:solidFill>
              </a:rPr>
              <a:t>distribution</a:t>
            </a:r>
            <a:r>
              <a:rPr lang="es-MX" sz="1000" dirty="0">
                <a:solidFill>
                  <a:schemeClr val="bg1"/>
                </a:solidFill>
              </a:rPr>
              <a:t> </a:t>
            </a:r>
            <a:r>
              <a:rPr lang="es-MX" sz="1000" dirty="0" err="1">
                <a:solidFill>
                  <a:schemeClr val="bg1"/>
                </a:solidFill>
              </a:rPr>
              <a:t>Node</a:t>
            </a:r>
            <a:r>
              <a:rPr lang="es-MX" sz="1000" dirty="0">
                <a:solidFill>
                  <a:schemeClr val="bg1"/>
                </a:solidFill>
              </a:rPr>
              <a:t> </a:t>
            </a:r>
            <a:r>
              <a:rPr lang="es-MX" sz="1000" dirty="0" err="1">
                <a:solidFill>
                  <a:schemeClr val="bg1"/>
                </a:solidFill>
              </a:rPr>
              <a:t>by</a:t>
            </a:r>
            <a:r>
              <a:rPr lang="es-MX" sz="1000" dirty="0">
                <a:solidFill>
                  <a:schemeClr val="bg1"/>
                </a:solidFill>
              </a:rPr>
              <a:t> </a:t>
            </a:r>
            <a:r>
              <a:rPr lang="es-MX" sz="1000" dirty="0" err="1">
                <a:solidFill>
                  <a:schemeClr val="bg1"/>
                </a:solidFill>
              </a:rPr>
              <a:t>Node</a:t>
            </a:r>
            <a:endParaRPr lang="es-MX" sz="1000" dirty="0">
              <a:solidFill>
                <a:schemeClr val="bg1"/>
              </a:solidFill>
            </a:endParaRPr>
          </a:p>
        </p:txBody>
      </p:sp>
      <p:sp>
        <p:nvSpPr>
          <p:cNvPr id="13" name="CuadroTexto 12">
            <a:extLst>
              <a:ext uri="{FF2B5EF4-FFF2-40B4-BE49-F238E27FC236}">
                <a16:creationId xmlns:a16="http://schemas.microsoft.com/office/drawing/2014/main" id="{7B36C4B1-D1D3-F384-CFC7-5BA36C25B31F}"/>
              </a:ext>
            </a:extLst>
          </p:cNvPr>
          <p:cNvSpPr txBox="1"/>
          <p:nvPr/>
        </p:nvSpPr>
        <p:spPr>
          <a:xfrm>
            <a:off x="2403172" y="2756465"/>
            <a:ext cx="1487908" cy="246221"/>
          </a:xfrm>
          <a:prstGeom prst="rect">
            <a:avLst/>
          </a:prstGeom>
          <a:noFill/>
        </p:spPr>
        <p:txBody>
          <a:bodyPr wrap="none" rtlCol="0">
            <a:spAutoFit/>
          </a:bodyPr>
          <a:lstStyle/>
          <a:p>
            <a:r>
              <a:rPr lang="es-MX" sz="1000" dirty="0">
                <a:solidFill>
                  <a:schemeClr val="bg1"/>
                </a:solidFill>
              </a:rPr>
              <a:t>Z scores </a:t>
            </a:r>
            <a:r>
              <a:rPr lang="es-MX" sz="1000" dirty="0" err="1">
                <a:solidFill>
                  <a:schemeClr val="bg1"/>
                </a:solidFill>
              </a:rPr>
              <a:t>for</a:t>
            </a:r>
            <a:r>
              <a:rPr lang="es-MX" sz="1000" dirty="0">
                <a:solidFill>
                  <a:schemeClr val="bg1"/>
                </a:solidFill>
              </a:rPr>
              <a:t> </a:t>
            </a:r>
            <a:r>
              <a:rPr lang="es-MX" sz="1000" dirty="0" err="1">
                <a:solidFill>
                  <a:schemeClr val="bg1"/>
                </a:solidFill>
              </a:rPr>
              <a:t>each</a:t>
            </a:r>
            <a:r>
              <a:rPr lang="es-MX" sz="1000" dirty="0">
                <a:solidFill>
                  <a:schemeClr val="bg1"/>
                </a:solidFill>
              </a:rPr>
              <a:t> </a:t>
            </a:r>
            <a:r>
              <a:rPr lang="es-MX" sz="1000" dirty="0" err="1">
                <a:solidFill>
                  <a:schemeClr val="bg1"/>
                </a:solidFill>
              </a:rPr>
              <a:t>node</a:t>
            </a:r>
            <a:endParaRPr lang="es-MX" sz="1000" dirty="0">
              <a:solidFill>
                <a:schemeClr val="bg1"/>
              </a:solidFill>
            </a:endParaRPr>
          </a:p>
        </p:txBody>
      </p:sp>
      <p:sp>
        <p:nvSpPr>
          <p:cNvPr id="17" name="Flecha: cheurón 16">
            <a:extLst>
              <a:ext uri="{FF2B5EF4-FFF2-40B4-BE49-F238E27FC236}">
                <a16:creationId xmlns:a16="http://schemas.microsoft.com/office/drawing/2014/main" id="{66CABFC8-8AC0-2850-75E3-0C3FFC257D4B}"/>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Flecha: cheurón 17">
            <a:extLst>
              <a:ext uri="{FF2B5EF4-FFF2-40B4-BE49-F238E27FC236}">
                <a16:creationId xmlns:a16="http://schemas.microsoft.com/office/drawing/2014/main" id="{D09E16DF-34CB-B67D-DE18-765A23251674}"/>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219FC265-DA78-7C6D-A5E6-B16C58FD4EB1}"/>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8" name="Flecha: cheurón 27">
            <a:extLst>
              <a:ext uri="{FF2B5EF4-FFF2-40B4-BE49-F238E27FC236}">
                <a16:creationId xmlns:a16="http://schemas.microsoft.com/office/drawing/2014/main" id="{EB6521D5-799B-FFFC-64E4-F4A48B9EB32F}"/>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9" name="Flecha: cheurón 28">
            <a:extLst>
              <a:ext uri="{FF2B5EF4-FFF2-40B4-BE49-F238E27FC236}">
                <a16:creationId xmlns:a16="http://schemas.microsoft.com/office/drawing/2014/main" id="{F2739553-D3BF-8044-75F3-CB486EC37604}"/>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CuadroTexto 29">
            <a:extLst>
              <a:ext uri="{FF2B5EF4-FFF2-40B4-BE49-F238E27FC236}">
                <a16:creationId xmlns:a16="http://schemas.microsoft.com/office/drawing/2014/main" id="{E5F09F54-5B05-C1AA-096D-8D077100EC34}"/>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31" name="CuadroTexto 30">
            <a:extLst>
              <a:ext uri="{FF2B5EF4-FFF2-40B4-BE49-F238E27FC236}">
                <a16:creationId xmlns:a16="http://schemas.microsoft.com/office/drawing/2014/main" id="{D8DD9F77-0903-AE68-5BA9-41329167F3A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3" name="CuadroTexto 32">
            <a:extLst>
              <a:ext uri="{FF2B5EF4-FFF2-40B4-BE49-F238E27FC236}">
                <a16:creationId xmlns:a16="http://schemas.microsoft.com/office/drawing/2014/main" id="{C9F4DA6B-4921-3439-A774-E466EEEA077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4" name="CuadroTexto 33">
            <a:extLst>
              <a:ext uri="{FF2B5EF4-FFF2-40B4-BE49-F238E27FC236}">
                <a16:creationId xmlns:a16="http://schemas.microsoft.com/office/drawing/2014/main" id="{8A145BC3-6580-5FAB-84B5-24840FFE1C1B}"/>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5" name="CuadroTexto 34">
            <a:extLst>
              <a:ext uri="{FF2B5EF4-FFF2-40B4-BE49-F238E27FC236}">
                <a16:creationId xmlns:a16="http://schemas.microsoft.com/office/drawing/2014/main" id="{3CDB70E1-F127-7C6F-9205-D7E837408EA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6" name="Flecha: cheurón 35">
            <a:extLst>
              <a:ext uri="{FF2B5EF4-FFF2-40B4-BE49-F238E27FC236}">
                <a16:creationId xmlns:a16="http://schemas.microsoft.com/office/drawing/2014/main" id="{E4F0A4B2-38F3-75F1-292D-6E7CBC8B2C0F}"/>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Flecha: cheurón 36">
            <a:extLst>
              <a:ext uri="{FF2B5EF4-FFF2-40B4-BE49-F238E27FC236}">
                <a16:creationId xmlns:a16="http://schemas.microsoft.com/office/drawing/2014/main" id="{B57A956B-A014-5C74-12C6-2D0813B1B9E6}"/>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112386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5E6A29C-9CC9-EA86-81D3-5599E8CF8662}"/>
              </a:ext>
            </a:extLst>
          </p:cNvPr>
          <p:cNvPicPr>
            <a:picLocks noChangeAspect="1"/>
          </p:cNvPicPr>
          <p:nvPr/>
        </p:nvPicPr>
        <p:blipFill rotWithShape="1">
          <a:blip r:embed="rId3"/>
          <a:srcRect t="48499"/>
          <a:stretch/>
        </p:blipFill>
        <p:spPr>
          <a:xfrm>
            <a:off x="3657399" y="2594555"/>
            <a:ext cx="1177720" cy="605772"/>
          </a:xfrm>
          <a:prstGeom prst="rect">
            <a:avLst/>
          </a:prstGeom>
        </p:spPr>
      </p:pic>
      <p:pic>
        <p:nvPicPr>
          <p:cNvPr id="17" name="Imagen 16">
            <a:extLst>
              <a:ext uri="{FF2B5EF4-FFF2-40B4-BE49-F238E27FC236}">
                <a16:creationId xmlns:a16="http://schemas.microsoft.com/office/drawing/2014/main" id="{ABEC98FF-96A0-5D14-CFC3-C513D96D761D}"/>
              </a:ext>
            </a:extLst>
          </p:cNvPr>
          <p:cNvPicPr>
            <a:picLocks noChangeAspect="1"/>
          </p:cNvPicPr>
          <p:nvPr/>
        </p:nvPicPr>
        <p:blipFill rotWithShape="1">
          <a:blip r:embed="rId3"/>
          <a:srcRect t="48499"/>
          <a:stretch/>
        </p:blipFill>
        <p:spPr>
          <a:xfrm>
            <a:off x="3809799" y="2746955"/>
            <a:ext cx="1177720" cy="605772"/>
          </a:xfrm>
          <a:prstGeom prst="rect">
            <a:avLst/>
          </a:prstGeom>
        </p:spPr>
      </p:pic>
      <p:pic>
        <p:nvPicPr>
          <p:cNvPr id="18" name="Imagen 17">
            <a:extLst>
              <a:ext uri="{FF2B5EF4-FFF2-40B4-BE49-F238E27FC236}">
                <a16:creationId xmlns:a16="http://schemas.microsoft.com/office/drawing/2014/main" id="{EC085A6D-06A3-C6EC-4575-AE82FE54A8FE}"/>
              </a:ext>
            </a:extLst>
          </p:cNvPr>
          <p:cNvPicPr>
            <a:picLocks noChangeAspect="1"/>
          </p:cNvPicPr>
          <p:nvPr/>
        </p:nvPicPr>
        <p:blipFill rotWithShape="1">
          <a:blip r:embed="rId3"/>
          <a:srcRect t="48499"/>
          <a:stretch/>
        </p:blipFill>
        <p:spPr>
          <a:xfrm>
            <a:off x="3962199" y="2899355"/>
            <a:ext cx="1177720" cy="605772"/>
          </a:xfrm>
          <a:prstGeom prst="rect">
            <a:avLst/>
          </a:prstGeom>
        </p:spPr>
      </p:pic>
      <p:pic>
        <p:nvPicPr>
          <p:cNvPr id="28" name="Imagen 27">
            <a:extLst>
              <a:ext uri="{FF2B5EF4-FFF2-40B4-BE49-F238E27FC236}">
                <a16:creationId xmlns:a16="http://schemas.microsoft.com/office/drawing/2014/main" id="{449D1D52-4BDA-278E-BC6F-3E2C1F097D70}"/>
              </a:ext>
            </a:extLst>
          </p:cNvPr>
          <p:cNvPicPr>
            <a:picLocks noChangeAspect="1"/>
          </p:cNvPicPr>
          <p:nvPr/>
        </p:nvPicPr>
        <p:blipFill>
          <a:blip r:embed="rId4"/>
          <a:stretch>
            <a:fillRect/>
          </a:stretch>
        </p:blipFill>
        <p:spPr>
          <a:xfrm>
            <a:off x="2751328" y="2598840"/>
            <a:ext cx="680710" cy="593003"/>
          </a:xfrm>
          <a:prstGeom prst="rect">
            <a:avLst/>
          </a:prstGeom>
        </p:spPr>
      </p:pic>
      <p:pic>
        <p:nvPicPr>
          <p:cNvPr id="29" name="Imagen 28">
            <a:extLst>
              <a:ext uri="{FF2B5EF4-FFF2-40B4-BE49-F238E27FC236}">
                <a16:creationId xmlns:a16="http://schemas.microsoft.com/office/drawing/2014/main" id="{3FCF6D4D-B6D7-7B98-379B-97DCA5DFD704}"/>
              </a:ext>
            </a:extLst>
          </p:cNvPr>
          <p:cNvPicPr>
            <a:picLocks noChangeAspect="1"/>
          </p:cNvPicPr>
          <p:nvPr/>
        </p:nvPicPr>
        <p:blipFill>
          <a:blip r:embed="rId4"/>
          <a:stretch>
            <a:fillRect/>
          </a:stretch>
        </p:blipFill>
        <p:spPr>
          <a:xfrm>
            <a:off x="2903728" y="2751240"/>
            <a:ext cx="680710" cy="593003"/>
          </a:xfrm>
          <a:prstGeom prst="rect">
            <a:avLst/>
          </a:prstGeom>
        </p:spPr>
      </p:pic>
      <p:pic>
        <p:nvPicPr>
          <p:cNvPr id="30" name="Imagen 29">
            <a:extLst>
              <a:ext uri="{FF2B5EF4-FFF2-40B4-BE49-F238E27FC236}">
                <a16:creationId xmlns:a16="http://schemas.microsoft.com/office/drawing/2014/main" id="{9EA0C595-65EB-A122-114E-B67DE87D2E9D}"/>
              </a:ext>
            </a:extLst>
          </p:cNvPr>
          <p:cNvPicPr>
            <a:picLocks noChangeAspect="1"/>
          </p:cNvPicPr>
          <p:nvPr/>
        </p:nvPicPr>
        <p:blipFill>
          <a:blip r:embed="rId4"/>
          <a:stretch>
            <a:fillRect/>
          </a:stretch>
        </p:blipFill>
        <p:spPr>
          <a:xfrm>
            <a:off x="3056128" y="2903640"/>
            <a:ext cx="680710" cy="593003"/>
          </a:xfrm>
          <a:prstGeom prst="rect">
            <a:avLst/>
          </a:prstGeom>
        </p:spPr>
      </p:pic>
      <p:pic>
        <p:nvPicPr>
          <p:cNvPr id="34" name="Imagen 33">
            <a:extLst>
              <a:ext uri="{FF2B5EF4-FFF2-40B4-BE49-F238E27FC236}">
                <a16:creationId xmlns:a16="http://schemas.microsoft.com/office/drawing/2014/main" id="{72FACDDC-C85E-303F-FDED-AD7181B02027}"/>
              </a:ext>
            </a:extLst>
          </p:cNvPr>
          <p:cNvPicPr>
            <a:picLocks noChangeAspect="1"/>
          </p:cNvPicPr>
          <p:nvPr/>
        </p:nvPicPr>
        <p:blipFill>
          <a:blip r:embed="rId5"/>
          <a:stretch>
            <a:fillRect/>
          </a:stretch>
        </p:blipFill>
        <p:spPr>
          <a:xfrm>
            <a:off x="2678033" y="1018193"/>
            <a:ext cx="680710" cy="593003"/>
          </a:xfrm>
          <a:prstGeom prst="rect">
            <a:avLst/>
          </a:prstGeom>
        </p:spPr>
      </p:pic>
      <p:pic>
        <p:nvPicPr>
          <p:cNvPr id="35" name="Imagen 34">
            <a:extLst>
              <a:ext uri="{FF2B5EF4-FFF2-40B4-BE49-F238E27FC236}">
                <a16:creationId xmlns:a16="http://schemas.microsoft.com/office/drawing/2014/main" id="{56272FB6-9E51-C224-EFCC-2EEA52034EFD}"/>
              </a:ext>
            </a:extLst>
          </p:cNvPr>
          <p:cNvPicPr>
            <a:picLocks noChangeAspect="1"/>
          </p:cNvPicPr>
          <p:nvPr/>
        </p:nvPicPr>
        <p:blipFill>
          <a:blip r:embed="rId5"/>
          <a:stretch>
            <a:fillRect/>
          </a:stretch>
        </p:blipFill>
        <p:spPr>
          <a:xfrm>
            <a:off x="2830433" y="1170593"/>
            <a:ext cx="680710" cy="593003"/>
          </a:xfrm>
          <a:prstGeom prst="rect">
            <a:avLst/>
          </a:prstGeom>
        </p:spPr>
      </p:pic>
      <p:pic>
        <p:nvPicPr>
          <p:cNvPr id="36" name="Imagen 35">
            <a:extLst>
              <a:ext uri="{FF2B5EF4-FFF2-40B4-BE49-F238E27FC236}">
                <a16:creationId xmlns:a16="http://schemas.microsoft.com/office/drawing/2014/main" id="{0F64B004-24E4-BAAA-D5C0-059D956149AE}"/>
              </a:ext>
            </a:extLst>
          </p:cNvPr>
          <p:cNvPicPr>
            <a:picLocks noChangeAspect="1"/>
          </p:cNvPicPr>
          <p:nvPr/>
        </p:nvPicPr>
        <p:blipFill>
          <a:blip r:embed="rId5"/>
          <a:stretch>
            <a:fillRect/>
          </a:stretch>
        </p:blipFill>
        <p:spPr>
          <a:xfrm>
            <a:off x="2982833" y="1322993"/>
            <a:ext cx="680710" cy="593003"/>
          </a:xfrm>
          <a:prstGeom prst="rect">
            <a:avLst/>
          </a:prstGeom>
        </p:spPr>
      </p:pic>
      <p:sp>
        <p:nvSpPr>
          <p:cNvPr id="39" name="Rectángulo: esquinas redondeadas 38">
            <a:extLst>
              <a:ext uri="{FF2B5EF4-FFF2-40B4-BE49-F238E27FC236}">
                <a16:creationId xmlns:a16="http://schemas.microsoft.com/office/drawing/2014/main" id="{E2D77FC4-B22F-8FCA-728C-F17A683BBCF3}"/>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D4466E1A-B8B5-C8AD-A98A-B776064975B1}"/>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4621E752-2E8D-0C67-5CA4-B789F5E910B8}"/>
              </a:ext>
            </a:extLst>
          </p:cNvPr>
          <p:cNvPicPr>
            <a:picLocks noChangeAspect="1"/>
          </p:cNvPicPr>
          <p:nvPr/>
        </p:nvPicPr>
        <p:blipFill>
          <a:blip r:embed="rId6"/>
          <a:stretch>
            <a:fillRect/>
          </a:stretch>
        </p:blipFill>
        <p:spPr>
          <a:xfrm>
            <a:off x="1767506" y="2527282"/>
            <a:ext cx="639622" cy="664561"/>
          </a:xfrm>
          <a:prstGeom prst="rect">
            <a:avLst/>
          </a:prstGeom>
        </p:spPr>
      </p:pic>
      <p:pic>
        <p:nvPicPr>
          <p:cNvPr id="43" name="Imagen 42">
            <a:extLst>
              <a:ext uri="{FF2B5EF4-FFF2-40B4-BE49-F238E27FC236}">
                <a16:creationId xmlns:a16="http://schemas.microsoft.com/office/drawing/2014/main" id="{65E3F0F6-3AE5-B9E0-E467-2CA135AC80DE}"/>
              </a:ext>
            </a:extLst>
          </p:cNvPr>
          <p:cNvPicPr>
            <a:picLocks noChangeAspect="1"/>
          </p:cNvPicPr>
          <p:nvPr/>
        </p:nvPicPr>
        <p:blipFill>
          <a:blip r:embed="rId7"/>
          <a:stretch>
            <a:fillRect/>
          </a:stretch>
        </p:blipFill>
        <p:spPr>
          <a:xfrm>
            <a:off x="1788312" y="1016782"/>
            <a:ext cx="588794" cy="611752"/>
          </a:xfrm>
          <a:prstGeom prst="rect">
            <a:avLst/>
          </a:prstGeom>
        </p:spPr>
      </p:pic>
      <p:pic>
        <p:nvPicPr>
          <p:cNvPr id="47" name="Imagen 46">
            <a:extLst>
              <a:ext uri="{FF2B5EF4-FFF2-40B4-BE49-F238E27FC236}">
                <a16:creationId xmlns:a16="http://schemas.microsoft.com/office/drawing/2014/main" id="{6D70CCFA-BEDB-B25D-A5FD-EAB6BD9404B3}"/>
              </a:ext>
            </a:extLst>
          </p:cNvPr>
          <p:cNvPicPr>
            <a:picLocks noChangeAspect="1"/>
          </p:cNvPicPr>
          <p:nvPr/>
        </p:nvPicPr>
        <p:blipFill>
          <a:blip r:embed="rId8"/>
          <a:stretch>
            <a:fillRect/>
          </a:stretch>
        </p:blipFill>
        <p:spPr>
          <a:xfrm>
            <a:off x="1015969" y="1024219"/>
            <a:ext cx="494661" cy="513948"/>
          </a:xfrm>
          <a:prstGeom prst="rect">
            <a:avLst/>
          </a:prstGeom>
        </p:spPr>
      </p:pic>
      <p:pic>
        <p:nvPicPr>
          <p:cNvPr id="48" name="Imagen 47">
            <a:extLst>
              <a:ext uri="{FF2B5EF4-FFF2-40B4-BE49-F238E27FC236}">
                <a16:creationId xmlns:a16="http://schemas.microsoft.com/office/drawing/2014/main" id="{AE3AF78E-1F72-5294-85FF-755208F3A85B}"/>
              </a:ext>
            </a:extLst>
          </p:cNvPr>
          <p:cNvPicPr>
            <a:picLocks noChangeAspect="1"/>
          </p:cNvPicPr>
          <p:nvPr/>
        </p:nvPicPr>
        <p:blipFill rotWithShape="1">
          <a:blip r:embed="rId8"/>
          <a:srcRect t="5850"/>
          <a:stretch/>
        </p:blipFill>
        <p:spPr>
          <a:xfrm>
            <a:off x="1180946" y="1242685"/>
            <a:ext cx="494661" cy="483881"/>
          </a:xfrm>
          <a:prstGeom prst="rect">
            <a:avLst/>
          </a:prstGeom>
        </p:spPr>
      </p:pic>
      <p:pic>
        <p:nvPicPr>
          <p:cNvPr id="49" name="Imagen 48">
            <a:extLst>
              <a:ext uri="{FF2B5EF4-FFF2-40B4-BE49-F238E27FC236}">
                <a16:creationId xmlns:a16="http://schemas.microsoft.com/office/drawing/2014/main" id="{5460BFB5-8E09-9C17-BF6B-4FE1E5E49A61}"/>
              </a:ext>
            </a:extLst>
          </p:cNvPr>
          <p:cNvPicPr>
            <a:picLocks noChangeAspect="1"/>
          </p:cNvPicPr>
          <p:nvPr/>
        </p:nvPicPr>
        <p:blipFill rotWithShape="1">
          <a:blip r:embed="rId8"/>
          <a:srcRect t="5850"/>
          <a:stretch/>
        </p:blipFill>
        <p:spPr>
          <a:xfrm>
            <a:off x="1297524" y="1431083"/>
            <a:ext cx="494661" cy="483881"/>
          </a:xfrm>
          <a:prstGeom prst="rect">
            <a:avLst/>
          </a:prstGeom>
        </p:spPr>
      </p:pic>
      <p:sp>
        <p:nvSpPr>
          <p:cNvPr id="51" name="Rectángulo: esquinas redondeadas 50">
            <a:extLst>
              <a:ext uri="{FF2B5EF4-FFF2-40B4-BE49-F238E27FC236}">
                <a16:creationId xmlns:a16="http://schemas.microsoft.com/office/drawing/2014/main" id="{6A37194C-ACFE-EF55-9120-9C6C63F81CAD}"/>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esquinas redondeadas 51">
            <a:extLst>
              <a:ext uri="{FF2B5EF4-FFF2-40B4-BE49-F238E27FC236}">
                <a16:creationId xmlns:a16="http://schemas.microsoft.com/office/drawing/2014/main" id="{1FDF8BA0-F0A3-6B6E-B511-1BC4A8913CEE}"/>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esquinas redondeadas 52">
            <a:extLst>
              <a:ext uri="{FF2B5EF4-FFF2-40B4-BE49-F238E27FC236}">
                <a16:creationId xmlns:a16="http://schemas.microsoft.com/office/drawing/2014/main" id="{ECCE5760-7C55-958F-CF7E-145A9CF46BF7}"/>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esquinas redondeadas 54">
            <a:extLst>
              <a:ext uri="{FF2B5EF4-FFF2-40B4-BE49-F238E27FC236}">
                <a16:creationId xmlns:a16="http://schemas.microsoft.com/office/drawing/2014/main" id="{7EAC8E8E-DD8A-B38C-F2CC-EEE7FA7B92FC}"/>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0AB2F853-5E5A-7499-62D9-938338879601}"/>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56" name="CuadroTexto 55">
                <a:extLst>
                  <a:ext uri="{FF2B5EF4-FFF2-40B4-BE49-F238E27FC236}">
                    <a16:creationId xmlns:a16="http://schemas.microsoft.com/office/drawing/2014/main" id="{0AB2F853-5E5A-7499-62D9-938338879601}"/>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0"/>
                <a:stretch>
                  <a:fillRect/>
                </a:stretch>
              </a:blipFill>
            </p:spPr>
            <p:txBody>
              <a:bodyPr/>
              <a:lstStyle/>
              <a:p>
                <a:r>
                  <a:rPr lang="es-MX">
                    <a:noFill/>
                  </a:rPr>
                  <a:t> </a:t>
                </a:r>
              </a:p>
            </p:txBody>
          </p:sp>
        </mc:Fallback>
      </mc:AlternateContent>
      <p:pic>
        <p:nvPicPr>
          <p:cNvPr id="57" name="Imagen 56">
            <a:extLst>
              <a:ext uri="{FF2B5EF4-FFF2-40B4-BE49-F238E27FC236}">
                <a16:creationId xmlns:a16="http://schemas.microsoft.com/office/drawing/2014/main" id="{FF788E4B-CC73-8234-7502-56A694A4546A}"/>
              </a:ext>
            </a:extLst>
          </p:cNvPr>
          <p:cNvPicPr>
            <a:picLocks noChangeAspect="1"/>
          </p:cNvPicPr>
          <p:nvPr/>
        </p:nvPicPr>
        <p:blipFill>
          <a:blip r:embed="rId8"/>
          <a:stretch>
            <a:fillRect/>
          </a:stretch>
        </p:blipFill>
        <p:spPr>
          <a:xfrm>
            <a:off x="1025123" y="2559808"/>
            <a:ext cx="494661" cy="513948"/>
          </a:xfrm>
          <a:prstGeom prst="rect">
            <a:avLst/>
          </a:prstGeom>
        </p:spPr>
      </p:pic>
      <p:pic>
        <p:nvPicPr>
          <p:cNvPr id="58" name="Imagen 57">
            <a:extLst>
              <a:ext uri="{FF2B5EF4-FFF2-40B4-BE49-F238E27FC236}">
                <a16:creationId xmlns:a16="http://schemas.microsoft.com/office/drawing/2014/main" id="{C7D68D9A-9E37-09C5-BB53-5856C31E23D0}"/>
              </a:ext>
            </a:extLst>
          </p:cNvPr>
          <p:cNvPicPr>
            <a:picLocks noChangeAspect="1"/>
          </p:cNvPicPr>
          <p:nvPr/>
        </p:nvPicPr>
        <p:blipFill rotWithShape="1">
          <a:blip r:embed="rId8"/>
          <a:srcRect t="5850"/>
          <a:stretch/>
        </p:blipFill>
        <p:spPr>
          <a:xfrm>
            <a:off x="1190100" y="2778274"/>
            <a:ext cx="494661" cy="483881"/>
          </a:xfrm>
          <a:prstGeom prst="rect">
            <a:avLst/>
          </a:prstGeom>
        </p:spPr>
      </p:pic>
      <p:pic>
        <p:nvPicPr>
          <p:cNvPr id="59" name="Imagen 58">
            <a:extLst>
              <a:ext uri="{FF2B5EF4-FFF2-40B4-BE49-F238E27FC236}">
                <a16:creationId xmlns:a16="http://schemas.microsoft.com/office/drawing/2014/main" id="{1A72E43D-134B-8A25-7BD9-F89D07DCCB88}"/>
              </a:ext>
            </a:extLst>
          </p:cNvPr>
          <p:cNvPicPr>
            <a:picLocks noChangeAspect="1"/>
          </p:cNvPicPr>
          <p:nvPr/>
        </p:nvPicPr>
        <p:blipFill rotWithShape="1">
          <a:blip r:embed="rId8"/>
          <a:srcRect t="5850"/>
          <a:stretch/>
        </p:blipFill>
        <p:spPr>
          <a:xfrm>
            <a:off x="1306678" y="2966672"/>
            <a:ext cx="494661" cy="483881"/>
          </a:xfrm>
          <a:prstGeom prst="rect">
            <a:avLst/>
          </a:prstGeom>
        </p:spPr>
      </p:pic>
      <p:sp>
        <p:nvSpPr>
          <p:cNvPr id="61" name="Rectángulo: esquinas redondeadas 60">
            <a:extLst>
              <a:ext uri="{FF2B5EF4-FFF2-40B4-BE49-F238E27FC236}">
                <a16:creationId xmlns:a16="http://schemas.microsoft.com/office/drawing/2014/main" id="{C36F76B0-23E0-365B-E26F-ED5BE2E7134B}"/>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esquinas redondeadas 61">
            <a:extLst>
              <a:ext uri="{FF2B5EF4-FFF2-40B4-BE49-F238E27FC236}">
                <a16:creationId xmlns:a16="http://schemas.microsoft.com/office/drawing/2014/main" id="{0AD0C077-4E08-50D8-21BE-82609C3C8E9A}"/>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esquinas redondeadas 62">
            <a:extLst>
              <a:ext uri="{FF2B5EF4-FFF2-40B4-BE49-F238E27FC236}">
                <a16:creationId xmlns:a16="http://schemas.microsoft.com/office/drawing/2014/main" id="{6DAC6730-FF35-7FDE-CF70-94F55FF3B3CC}"/>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esquinas redondeadas 64">
            <a:extLst>
              <a:ext uri="{FF2B5EF4-FFF2-40B4-BE49-F238E27FC236}">
                <a16:creationId xmlns:a16="http://schemas.microsoft.com/office/drawing/2014/main" id="{C75BABE2-75A2-618A-66BD-47A91AAD7A39}"/>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E6C14E50-3F8F-4928-A196-4242328264BE}"/>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66" name="CuadroTexto 65">
                <a:extLst>
                  <a:ext uri="{FF2B5EF4-FFF2-40B4-BE49-F238E27FC236}">
                    <a16:creationId xmlns:a16="http://schemas.microsoft.com/office/drawing/2014/main" id="{E6C14E50-3F8F-4928-A196-4242328264BE}"/>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1"/>
                <a:stretch>
                  <a:fillRect/>
                </a:stretch>
              </a:blipFill>
            </p:spPr>
            <p:txBody>
              <a:bodyPr/>
              <a:lstStyle/>
              <a:p>
                <a:r>
                  <a:rPr lang="es-MX">
                    <a:noFill/>
                  </a:rPr>
                  <a:t> </a:t>
                </a:r>
              </a:p>
            </p:txBody>
          </p:sp>
        </mc:Fallback>
      </mc:AlternateContent>
      <p:pic>
        <p:nvPicPr>
          <p:cNvPr id="67" name="Imagen 66">
            <a:extLst>
              <a:ext uri="{FF2B5EF4-FFF2-40B4-BE49-F238E27FC236}">
                <a16:creationId xmlns:a16="http://schemas.microsoft.com/office/drawing/2014/main" id="{F0BA919A-66EE-C2D9-FA52-BBF293E97AA5}"/>
              </a:ext>
            </a:extLst>
          </p:cNvPr>
          <p:cNvPicPr>
            <a:picLocks noChangeAspect="1"/>
          </p:cNvPicPr>
          <p:nvPr/>
        </p:nvPicPr>
        <p:blipFill>
          <a:blip r:embed="rId7"/>
          <a:stretch>
            <a:fillRect/>
          </a:stretch>
        </p:blipFill>
        <p:spPr>
          <a:xfrm>
            <a:off x="1940712" y="1169182"/>
            <a:ext cx="588794" cy="611752"/>
          </a:xfrm>
          <a:prstGeom prst="rect">
            <a:avLst/>
          </a:prstGeom>
        </p:spPr>
      </p:pic>
      <p:pic>
        <p:nvPicPr>
          <p:cNvPr id="68" name="Imagen 67">
            <a:extLst>
              <a:ext uri="{FF2B5EF4-FFF2-40B4-BE49-F238E27FC236}">
                <a16:creationId xmlns:a16="http://schemas.microsoft.com/office/drawing/2014/main" id="{3CF81BBC-B5AB-9256-5EEC-CE8B2F620E44}"/>
              </a:ext>
            </a:extLst>
          </p:cNvPr>
          <p:cNvPicPr>
            <a:picLocks noChangeAspect="1"/>
          </p:cNvPicPr>
          <p:nvPr/>
        </p:nvPicPr>
        <p:blipFill>
          <a:blip r:embed="rId7"/>
          <a:stretch>
            <a:fillRect/>
          </a:stretch>
        </p:blipFill>
        <p:spPr>
          <a:xfrm>
            <a:off x="2093112" y="1321582"/>
            <a:ext cx="588794" cy="611752"/>
          </a:xfrm>
          <a:prstGeom prst="rect">
            <a:avLst/>
          </a:prstGeom>
        </p:spPr>
      </p:pic>
      <p:pic>
        <p:nvPicPr>
          <p:cNvPr id="71" name="Imagen 70">
            <a:extLst>
              <a:ext uri="{FF2B5EF4-FFF2-40B4-BE49-F238E27FC236}">
                <a16:creationId xmlns:a16="http://schemas.microsoft.com/office/drawing/2014/main" id="{FB74F465-B4D6-35BF-B77D-6FAE02FEB80A}"/>
              </a:ext>
            </a:extLst>
          </p:cNvPr>
          <p:cNvPicPr>
            <a:picLocks noChangeAspect="1"/>
          </p:cNvPicPr>
          <p:nvPr/>
        </p:nvPicPr>
        <p:blipFill>
          <a:blip r:embed="rId6"/>
          <a:stretch>
            <a:fillRect/>
          </a:stretch>
        </p:blipFill>
        <p:spPr>
          <a:xfrm>
            <a:off x="1919906" y="2679682"/>
            <a:ext cx="639622" cy="664561"/>
          </a:xfrm>
          <a:prstGeom prst="rect">
            <a:avLst/>
          </a:prstGeom>
        </p:spPr>
      </p:pic>
      <p:pic>
        <p:nvPicPr>
          <p:cNvPr id="72" name="Imagen 71">
            <a:extLst>
              <a:ext uri="{FF2B5EF4-FFF2-40B4-BE49-F238E27FC236}">
                <a16:creationId xmlns:a16="http://schemas.microsoft.com/office/drawing/2014/main" id="{6D34523F-4575-C1EF-262B-B1535790D762}"/>
              </a:ext>
            </a:extLst>
          </p:cNvPr>
          <p:cNvPicPr>
            <a:picLocks noChangeAspect="1"/>
          </p:cNvPicPr>
          <p:nvPr/>
        </p:nvPicPr>
        <p:blipFill>
          <a:blip r:embed="rId6"/>
          <a:stretch>
            <a:fillRect/>
          </a:stretch>
        </p:blipFill>
        <p:spPr>
          <a:xfrm>
            <a:off x="2072306" y="2832082"/>
            <a:ext cx="639622" cy="664561"/>
          </a:xfrm>
          <a:prstGeom prst="rect">
            <a:avLst/>
          </a:prstGeom>
        </p:spPr>
      </p:pic>
      <p:pic>
        <p:nvPicPr>
          <p:cNvPr id="78" name="Imagen 77">
            <a:extLst>
              <a:ext uri="{FF2B5EF4-FFF2-40B4-BE49-F238E27FC236}">
                <a16:creationId xmlns:a16="http://schemas.microsoft.com/office/drawing/2014/main" id="{39F16687-64FD-E3E1-2EB4-7CE8FB8A36C7}"/>
              </a:ext>
            </a:extLst>
          </p:cNvPr>
          <p:cNvPicPr>
            <a:picLocks noChangeAspect="1"/>
          </p:cNvPicPr>
          <p:nvPr/>
        </p:nvPicPr>
        <p:blipFill rotWithShape="1">
          <a:blip r:embed="rId12"/>
          <a:srcRect t="48499"/>
          <a:stretch/>
        </p:blipFill>
        <p:spPr>
          <a:xfrm>
            <a:off x="3815555" y="1043952"/>
            <a:ext cx="1177720" cy="605772"/>
          </a:xfrm>
          <a:prstGeom prst="rect">
            <a:avLst/>
          </a:prstGeom>
        </p:spPr>
      </p:pic>
      <p:pic>
        <p:nvPicPr>
          <p:cNvPr id="79" name="Imagen 78">
            <a:extLst>
              <a:ext uri="{FF2B5EF4-FFF2-40B4-BE49-F238E27FC236}">
                <a16:creationId xmlns:a16="http://schemas.microsoft.com/office/drawing/2014/main" id="{53A0AB75-1BB5-322E-9D68-B0CA43B354E5}"/>
              </a:ext>
            </a:extLst>
          </p:cNvPr>
          <p:cNvPicPr>
            <a:picLocks noChangeAspect="1"/>
          </p:cNvPicPr>
          <p:nvPr/>
        </p:nvPicPr>
        <p:blipFill rotWithShape="1">
          <a:blip r:embed="rId12"/>
          <a:srcRect t="48499"/>
          <a:stretch/>
        </p:blipFill>
        <p:spPr>
          <a:xfrm>
            <a:off x="3967955" y="1196352"/>
            <a:ext cx="1177720" cy="605772"/>
          </a:xfrm>
          <a:prstGeom prst="rect">
            <a:avLst/>
          </a:prstGeom>
        </p:spPr>
      </p:pic>
      <p:pic>
        <p:nvPicPr>
          <p:cNvPr id="2" name="Imagen 1">
            <a:extLst>
              <a:ext uri="{FF2B5EF4-FFF2-40B4-BE49-F238E27FC236}">
                <a16:creationId xmlns:a16="http://schemas.microsoft.com/office/drawing/2014/main" id="{A32758A5-F0C7-D78B-0F9D-E9C3B1E6CCE1}"/>
              </a:ext>
            </a:extLst>
          </p:cNvPr>
          <p:cNvPicPr>
            <a:picLocks noChangeAspect="1"/>
          </p:cNvPicPr>
          <p:nvPr/>
        </p:nvPicPr>
        <p:blipFill rotWithShape="1">
          <a:blip r:embed="rId12"/>
          <a:srcRect t="48499"/>
          <a:stretch/>
        </p:blipFill>
        <p:spPr>
          <a:xfrm>
            <a:off x="3830307" y="1039038"/>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8852E6EA-A6A6-8ADE-3201-C96C03715E46}"/>
              </a:ext>
            </a:extLst>
          </p:cNvPr>
          <p:cNvPicPr>
            <a:picLocks noChangeAspect="1"/>
          </p:cNvPicPr>
          <p:nvPr/>
        </p:nvPicPr>
        <p:blipFill rotWithShape="1">
          <a:blip r:embed="rId12"/>
          <a:srcRect t="48499"/>
          <a:stretch/>
        </p:blipFill>
        <p:spPr>
          <a:xfrm>
            <a:off x="3982707" y="1191438"/>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Imagen 26">
            <a:extLst>
              <a:ext uri="{FF2B5EF4-FFF2-40B4-BE49-F238E27FC236}">
                <a16:creationId xmlns:a16="http://schemas.microsoft.com/office/drawing/2014/main" id="{B18C3BCE-DE63-831C-7CE0-8F2541FA0768}"/>
              </a:ext>
            </a:extLst>
          </p:cNvPr>
          <p:cNvPicPr>
            <a:picLocks noChangeAspect="1"/>
          </p:cNvPicPr>
          <p:nvPr/>
        </p:nvPicPr>
        <p:blipFill rotWithShape="1">
          <a:blip r:embed="rId12"/>
          <a:srcRect t="48499"/>
          <a:stretch/>
        </p:blipFill>
        <p:spPr>
          <a:xfrm>
            <a:off x="5015092" y="1348752"/>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Imagen 32">
            <a:extLst>
              <a:ext uri="{FF2B5EF4-FFF2-40B4-BE49-F238E27FC236}">
                <a16:creationId xmlns:a16="http://schemas.microsoft.com/office/drawing/2014/main" id="{4CEB8656-E864-3FCA-4C24-C41C1796C7C7}"/>
              </a:ext>
            </a:extLst>
          </p:cNvPr>
          <p:cNvPicPr>
            <a:picLocks noChangeAspect="1"/>
          </p:cNvPicPr>
          <p:nvPr/>
        </p:nvPicPr>
        <p:blipFill>
          <a:blip r:embed="rId5"/>
          <a:stretch>
            <a:fillRect/>
          </a:stretch>
        </p:blipFill>
        <p:spPr>
          <a:xfrm>
            <a:off x="3287633" y="1627793"/>
            <a:ext cx="680710" cy="593003"/>
          </a:xfrm>
          <a:prstGeom prst="rect">
            <a:avLst/>
          </a:prstGeom>
        </p:spPr>
      </p:pic>
      <p:pic>
        <p:nvPicPr>
          <p:cNvPr id="38" name="Imagen 37">
            <a:extLst>
              <a:ext uri="{FF2B5EF4-FFF2-40B4-BE49-F238E27FC236}">
                <a16:creationId xmlns:a16="http://schemas.microsoft.com/office/drawing/2014/main" id="{7B09F969-37F8-C27F-EFC3-C2E85FF06679}"/>
              </a:ext>
            </a:extLst>
          </p:cNvPr>
          <p:cNvPicPr>
            <a:picLocks noChangeAspect="1"/>
          </p:cNvPicPr>
          <p:nvPr/>
        </p:nvPicPr>
        <p:blipFill rotWithShape="1">
          <a:blip r:embed="rId8"/>
          <a:srcRect t="5850"/>
          <a:stretch/>
        </p:blipFill>
        <p:spPr>
          <a:xfrm>
            <a:off x="1490886" y="1790457"/>
            <a:ext cx="494661" cy="483881"/>
          </a:xfrm>
          <a:prstGeom prst="rect">
            <a:avLst/>
          </a:prstGeom>
        </p:spPr>
      </p:pic>
      <p:pic>
        <p:nvPicPr>
          <p:cNvPr id="41" name="Imagen 40">
            <a:extLst>
              <a:ext uri="{FF2B5EF4-FFF2-40B4-BE49-F238E27FC236}">
                <a16:creationId xmlns:a16="http://schemas.microsoft.com/office/drawing/2014/main" id="{79130410-8C61-E434-6204-68999E1540AE}"/>
              </a:ext>
            </a:extLst>
          </p:cNvPr>
          <p:cNvPicPr>
            <a:picLocks noChangeAspect="1"/>
          </p:cNvPicPr>
          <p:nvPr/>
        </p:nvPicPr>
        <p:blipFill>
          <a:blip r:embed="rId7"/>
          <a:stretch>
            <a:fillRect/>
          </a:stretch>
        </p:blipFill>
        <p:spPr>
          <a:xfrm>
            <a:off x="2359384" y="1654765"/>
            <a:ext cx="588794" cy="611752"/>
          </a:xfrm>
          <a:prstGeom prst="rect">
            <a:avLst/>
          </a:prstGeom>
        </p:spPr>
      </p:pic>
      <p:pic>
        <p:nvPicPr>
          <p:cNvPr id="70" name="Imagen 69">
            <a:extLst>
              <a:ext uri="{FF2B5EF4-FFF2-40B4-BE49-F238E27FC236}">
                <a16:creationId xmlns:a16="http://schemas.microsoft.com/office/drawing/2014/main" id="{AE9AB5FA-78E9-EA12-4994-265A10C52491}"/>
              </a:ext>
            </a:extLst>
          </p:cNvPr>
          <p:cNvPicPr>
            <a:picLocks noChangeAspect="1"/>
          </p:cNvPicPr>
          <p:nvPr/>
        </p:nvPicPr>
        <p:blipFill>
          <a:blip r:embed="rId4"/>
          <a:stretch>
            <a:fillRect/>
          </a:stretch>
        </p:blipFill>
        <p:spPr>
          <a:xfrm>
            <a:off x="3360928" y="3208440"/>
            <a:ext cx="680710" cy="593003"/>
          </a:xfrm>
          <a:prstGeom prst="rect">
            <a:avLst/>
          </a:prstGeom>
        </p:spPr>
      </p:pic>
      <p:pic>
        <p:nvPicPr>
          <p:cNvPr id="74" name="Imagen 73">
            <a:extLst>
              <a:ext uri="{FF2B5EF4-FFF2-40B4-BE49-F238E27FC236}">
                <a16:creationId xmlns:a16="http://schemas.microsoft.com/office/drawing/2014/main" id="{6A20C9DA-A33C-D073-D821-FE524B230C16}"/>
              </a:ext>
            </a:extLst>
          </p:cNvPr>
          <p:cNvPicPr>
            <a:picLocks noChangeAspect="1"/>
          </p:cNvPicPr>
          <p:nvPr/>
        </p:nvPicPr>
        <p:blipFill rotWithShape="1">
          <a:blip r:embed="rId8"/>
          <a:srcRect t="5850"/>
          <a:stretch/>
        </p:blipFill>
        <p:spPr>
          <a:xfrm>
            <a:off x="1500040" y="3326046"/>
            <a:ext cx="494661" cy="483881"/>
          </a:xfrm>
          <a:prstGeom prst="rect">
            <a:avLst/>
          </a:prstGeom>
        </p:spPr>
      </p:pic>
      <p:pic>
        <p:nvPicPr>
          <p:cNvPr id="76" name="Imagen 75">
            <a:extLst>
              <a:ext uri="{FF2B5EF4-FFF2-40B4-BE49-F238E27FC236}">
                <a16:creationId xmlns:a16="http://schemas.microsoft.com/office/drawing/2014/main" id="{8E2591B6-B0DF-C618-E8EB-D7AD112C995B}"/>
              </a:ext>
            </a:extLst>
          </p:cNvPr>
          <p:cNvPicPr>
            <a:picLocks noChangeAspect="1"/>
          </p:cNvPicPr>
          <p:nvPr/>
        </p:nvPicPr>
        <p:blipFill>
          <a:blip r:embed="rId6"/>
          <a:stretch>
            <a:fillRect/>
          </a:stretch>
        </p:blipFill>
        <p:spPr>
          <a:xfrm>
            <a:off x="2377106" y="3136882"/>
            <a:ext cx="639622" cy="664561"/>
          </a:xfrm>
          <a:prstGeom prst="rect">
            <a:avLst/>
          </a:prstGeom>
        </p:spPr>
      </p:pic>
      <p:pic>
        <p:nvPicPr>
          <p:cNvPr id="12" name="Imagen 11">
            <a:extLst>
              <a:ext uri="{FF2B5EF4-FFF2-40B4-BE49-F238E27FC236}">
                <a16:creationId xmlns:a16="http://schemas.microsoft.com/office/drawing/2014/main" id="{CE18B4B9-7986-B5A4-7F0D-1DA0FC0F9F2B}"/>
              </a:ext>
            </a:extLst>
          </p:cNvPr>
          <p:cNvPicPr>
            <a:picLocks noChangeAspect="1"/>
          </p:cNvPicPr>
          <p:nvPr/>
        </p:nvPicPr>
        <p:blipFill rotWithShape="1">
          <a:blip r:embed="rId3"/>
          <a:srcRect t="48499"/>
          <a:stretch/>
        </p:blipFill>
        <p:spPr>
          <a:xfrm>
            <a:off x="4135120" y="3150613"/>
            <a:ext cx="1177720" cy="605772"/>
          </a:xfrm>
          <a:prstGeom prst="rect">
            <a:avLst/>
          </a:prstGeom>
        </p:spPr>
      </p:pic>
      <p:pic>
        <p:nvPicPr>
          <p:cNvPr id="13" name="Imagen 12">
            <a:extLst>
              <a:ext uri="{FF2B5EF4-FFF2-40B4-BE49-F238E27FC236}">
                <a16:creationId xmlns:a16="http://schemas.microsoft.com/office/drawing/2014/main" id="{AD7B025E-6794-6961-7A0C-2C13348757FA}"/>
              </a:ext>
            </a:extLst>
          </p:cNvPr>
          <p:cNvPicPr>
            <a:picLocks noChangeAspect="1"/>
          </p:cNvPicPr>
          <p:nvPr/>
        </p:nvPicPr>
        <p:blipFill rotWithShape="1">
          <a:blip r:embed="rId12"/>
          <a:srcRect t="48499"/>
          <a:stretch/>
        </p:blipFill>
        <p:spPr>
          <a:xfrm>
            <a:off x="4293276" y="1600010"/>
            <a:ext cx="1177720" cy="605772"/>
          </a:xfrm>
          <a:prstGeom prst="rect">
            <a:avLst/>
          </a:prstGeom>
        </p:spPr>
      </p:pic>
      <p:pic>
        <p:nvPicPr>
          <p:cNvPr id="31" name="Imagen 30">
            <a:extLst>
              <a:ext uri="{FF2B5EF4-FFF2-40B4-BE49-F238E27FC236}">
                <a16:creationId xmlns:a16="http://schemas.microsoft.com/office/drawing/2014/main" id="{96A2455D-F74F-7EAC-219A-6C517D93EE86}"/>
              </a:ext>
            </a:extLst>
          </p:cNvPr>
          <p:cNvPicPr>
            <a:picLocks noChangeAspect="1"/>
          </p:cNvPicPr>
          <p:nvPr/>
        </p:nvPicPr>
        <p:blipFill rotWithShape="1">
          <a:blip r:embed="rId12"/>
          <a:srcRect t="48499"/>
          <a:stretch/>
        </p:blipFill>
        <p:spPr>
          <a:xfrm>
            <a:off x="4328863" y="1641810"/>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Imagen 36">
            <a:extLst>
              <a:ext uri="{FF2B5EF4-FFF2-40B4-BE49-F238E27FC236}">
                <a16:creationId xmlns:a16="http://schemas.microsoft.com/office/drawing/2014/main" id="{780EAC8E-E9C9-D3D4-8C41-1373F4FC26FA}"/>
              </a:ext>
            </a:extLst>
          </p:cNvPr>
          <p:cNvPicPr>
            <a:picLocks noChangeAspect="1"/>
          </p:cNvPicPr>
          <p:nvPr/>
        </p:nvPicPr>
        <p:blipFill>
          <a:blip r:embed="rId13"/>
          <a:stretch>
            <a:fillRect/>
          </a:stretch>
        </p:blipFill>
        <p:spPr>
          <a:xfrm>
            <a:off x="6877998" y="1155003"/>
            <a:ext cx="2246337" cy="2246337"/>
          </a:xfrm>
          <a:prstGeom prst="rect">
            <a:avLst/>
          </a:prstGeom>
        </p:spPr>
      </p:pic>
      <p:pic>
        <p:nvPicPr>
          <p:cNvPr id="69" name="Imagen 68">
            <a:extLst>
              <a:ext uri="{FF2B5EF4-FFF2-40B4-BE49-F238E27FC236}">
                <a16:creationId xmlns:a16="http://schemas.microsoft.com/office/drawing/2014/main" id="{083577E5-4938-14A3-4821-B9FC862A2FAB}"/>
              </a:ext>
            </a:extLst>
          </p:cNvPr>
          <p:cNvPicPr>
            <a:picLocks noChangeAspect="1"/>
          </p:cNvPicPr>
          <p:nvPr/>
        </p:nvPicPr>
        <p:blipFill>
          <a:blip r:embed="rId14"/>
          <a:stretch>
            <a:fillRect/>
          </a:stretch>
        </p:blipFill>
        <p:spPr>
          <a:xfrm>
            <a:off x="8489697" y="1590175"/>
            <a:ext cx="2173985" cy="2173985"/>
          </a:xfrm>
          <a:prstGeom prst="rect">
            <a:avLst/>
          </a:prstGeom>
        </p:spPr>
      </p:pic>
      <p:pic>
        <p:nvPicPr>
          <p:cNvPr id="60" name="Imagen 59">
            <a:extLst>
              <a:ext uri="{FF2B5EF4-FFF2-40B4-BE49-F238E27FC236}">
                <a16:creationId xmlns:a16="http://schemas.microsoft.com/office/drawing/2014/main" id="{EC988270-672C-F71C-4C56-CE1B47175A2D}"/>
              </a:ext>
            </a:extLst>
          </p:cNvPr>
          <p:cNvPicPr>
            <a:picLocks noChangeAspect="1"/>
          </p:cNvPicPr>
          <p:nvPr/>
        </p:nvPicPr>
        <p:blipFill>
          <a:blip r:embed="rId15"/>
          <a:stretch>
            <a:fillRect/>
          </a:stretch>
        </p:blipFill>
        <p:spPr>
          <a:xfrm>
            <a:off x="6088561" y="2899355"/>
            <a:ext cx="2655309" cy="2173985"/>
          </a:xfrm>
          <a:prstGeom prst="rect">
            <a:avLst/>
          </a:prstGeom>
        </p:spPr>
      </p:pic>
      <p:pic>
        <p:nvPicPr>
          <p:cNvPr id="73" name="Imagen 72">
            <a:extLst>
              <a:ext uri="{FF2B5EF4-FFF2-40B4-BE49-F238E27FC236}">
                <a16:creationId xmlns:a16="http://schemas.microsoft.com/office/drawing/2014/main" id="{0F6F7C7B-CD26-4EC7-CEAE-EFF28506D562}"/>
              </a:ext>
            </a:extLst>
          </p:cNvPr>
          <p:cNvPicPr>
            <a:picLocks noChangeAspect="1"/>
          </p:cNvPicPr>
          <p:nvPr/>
        </p:nvPicPr>
        <p:blipFill>
          <a:blip r:embed="rId16"/>
          <a:stretch>
            <a:fillRect/>
          </a:stretch>
        </p:blipFill>
        <p:spPr>
          <a:xfrm>
            <a:off x="7847880" y="3370661"/>
            <a:ext cx="2647870" cy="2167894"/>
          </a:xfrm>
          <a:prstGeom prst="rect">
            <a:avLst/>
          </a:prstGeom>
        </p:spPr>
      </p:pic>
      <p:pic>
        <p:nvPicPr>
          <p:cNvPr id="75" name="Imagen 74">
            <a:extLst>
              <a:ext uri="{FF2B5EF4-FFF2-40B4-BE49-F238E27FC236}">
                <a16:creationId xmlns:a16="http://schemas.microsoft.com/office/drawing/2014/main" id="{34A44A03-3C08-BF44-E729-9E8EE6035EA6}"/>
              </a:ext>
            </a:extLst>
          </p:cNvPr>
          <p:cNvPicPr>
            <a:picLocks noChangeAspect="1"/>
          </p:cNvPicPr>
          <p:nvPr/>
        </p:nvPicPr>
        <p:blipFill rotWithShape="1">
          <a:blip r:embed="rId17"/>
          <a:srcRect t="4892"/>
          <a:stretch/>
        </p:blipFill>
        <p:spPr>
          <a:xfrm>
            <a:off x="5312840" y="4123288"/>
            <a:ext cx="3878154" cy="2447596"/>
          </a:xfrm>
          <a:prstGeom prst="rect">
            <a:avLst/>
          </a:prstGeom>
        </p:spPr>
      </p:pic>
      <p:sp>
        <p:nvSpPr>
          <p:cNvPr id="50" name="Flecha: cheurón 49">
            <a:extLst>
              <a:ext uri="{FF2B5EF4-FFF2-40B4-BE49-F238E27FC236}">
                <a16:creationId xmlns:a16="http://schemas.microsoft.com/office/drawing/2014/main" id="{27E69E82-B818-40CD-934A-4FE258B0ECE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4" name="Flecha: cheurón 63">
            <a:extLst>
              <a:ext uri="{FF2B5EF4-FFF2-40B4-BE49-F238E27FC236}">
                <a16:creationId xmlns:a16="http://schemas.microsoft.com/office/drawing/2014/main" id="{204C5C54-8709-10A1-665A-459FF3502E22}"/>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7" name="Flecha: cheurón 76">
            <a:extLst>
              <a:ext uri="{FF2B5EF4-FFF2-40B4-BE49-F238E27FC236}">
                <a16:creationId xmlns:a16="http://schemas.microsoft.com/office/drawing/2014/main" id="{993ADF89-174B-EBCD-86F9-35A4FC3591B3}"/>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0" name="Flecha: cheurón 79">
            <a:extLst>
              <a:ext uri="{FF2B5EF4-FFF2-40B4-BE49-F238E27FC236}">
                <a16:creationId xmlns:a16="http://schemas.microsoft.com/office/drawing/2014/main" id="{57518EF1-8905-0FD6-AC4F-A40C37786142}"/>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1" name="Flecha: cheurón 80">
            <a:extLst>
              <a:ext uri="{FF2B5EF4-FFF2-40B4-BE49-F238E27FC236}">
                <a16:creationId xmlns:a16="http://schemas.microsoft.com/office/drawing/2014/main" id="{42D6CD1E-9282-D67C-276E-CDF3D843BC81}"/>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2" name="CuadroTexto 81">
            <a:extLst>
              <a:ext uri="{FF2B5EF4-FFF2-40B4-BE49-F238E27FC236}">
                <a16:creationId xmlns:a16="http://schemas.microsoft.com/office/drawing/2014/main" id="{1357A3DB-48CA-CB3F-D25A-9CEEB8C7B3B6}"/>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83" name="CuadroTexto 82">
            <a:extLst>
              <a:ext uri="{FF2B5EF4-FFF2-40B4-BE49-F238E27FC236}">
                <a16:creationId xmlns:a16="http://schemas.microsoft.com/office/drawing/2014/main" id="{D3AE72AB-36D2-90CE-FF22-56BBBB020D23}"/>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84" name="CuadroTexto 83">
            <a:extLst>
              <a:ext uri="{FF2B5EF4-FFF2-40B4-BE49-F238E27FC236}">
                <a16:creationId xmlns:a16="http://schemas.microsoft.com/office/drawing/2014/main" id="{AB03AF81-DB37-E91E-4A71-8DE1C4C0E4F7}"/>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85" name="CuadroTexto 84">
            <a:extLst>
              <a:ext uri="{FF2B5EF4-FFF2-40B4-BE49-F238E27FC236}">
                <a16:creationId xmlns:a16="http://schemas.microsoft.com/office/drawing/2014/main" id="{17D158C8-267C-1A21-F870-80A7CD816B39}"/>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86" name="CuadroTexto 85">
            <a:extLst>
              <a:ext uri="{FF2B5EF4-FFF2-40B4-BE49-F238E27FC236}">
                <a16:creationId xmlns:a16="http://schemas.microsoft.com/office/drawing/2014/main" id="{2D87978B-7024-FA20-3D44-763437869C1A}"/>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87" name="Flecha: cheurón 86">
            <a:extLst>
              <a:ext uri="{FF2B5EF4-FFF2-40B4-BE49-F238E27FC236}">
                <a16:creationId xmlns:a16="http://schemas.microsoft.com/office/drawing/2014/main" id="{6CF8A3DF-29FB-9382-03AF-D104054CDE44}"/>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8" name="Flecha: cheurón 87">
            <a:extLst>
              <a:ext uri="{FF2B5EF4-FFF2-40B4-BE49-F238E27FC236}">
                <a16:creationId xmlns:a16="http://schemas.microsoft.com/office/drawing/2014/main" id="{F78AFAB7-B0CF-4A90-4CE3-A6C1490F3EC4}"/>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5476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9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18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1.875E-6 3.7037E-6 L 0.00156 0.22407 " pathEditMode="relative" rAng="0" ptsTypes="AA">
                                      <p:cBhvr>
                                        <p:cTn id="17" dur="2000" fill="hold"/>
                                        <p:tgtEl>
                                          <p:spTgt spid="38"/>
                                        </p:tgtEl>
                                        <p:attrNameLst>
                                          <p:attrName>ppt_x</p:attrName>
                                          <p:attrName>ppt_y</p:attrName>
                                        </p:attrNameLst>
                                      </p:cBhvr>
                                      <p:rCtr x="78" y="11204"/>
                                    </p:animMotion>
                                  </p:childTnLst>
                                </p:cTn>
                              </p:par>
                              <p:par>
                                <p:cTn id="18" presetID="42" presetClass="path" presetSubtype="0" accel="50000" decel="50000" fill="hold" nodeType="withEffect">
                                  <p:stCondLst>
                                    <p:cond delay="0"/>
                                  </p:stCondLst>
                                  <p:childTnLst>
                                    <p:animMotion origin="layout" path="M 1.875E-6 3.7037E-7 L 0.00403 0.21736 " pathEditMode="relative" rAng="0" ptsTypes="AA">
                                      <p:cBhvr>
                                        <p:cTn id="19" dur="2000" fill="hold"/>
                                        <p:tgtEl>
                                          <p:spTgt spid="41"/>
                                        </p:tgtEl>
                                        <p:attrNameLst>
                                          <p:attrName>ppt_x</p:attrName>
                                          <p:attrName>ppt_y</p:attrName>
                                        </p:attrNameLst>
                                      </p:cBhvr>
                                      <p:rCtr x="195" y="10856"/>
                                    </p:animMotion>
                                  </p:childTnLst>
                                </p:cTn>
                              </p:par>
                              <p:par>
                                <p:cTn id="20" presetID="42" presetClass="path" presetSubtype="0" accel="50000" decel="50000" fill="hold" nodeType="withEffect">
                                  <p:stCondLst>
                                    <p:cond delay="0"/>
                                  </p:stCondLst>
                                  <p:childTnLst>
                                    <p:animMotion origin="layout" path="M 3.95833E-6 4.44444E-6 L 0.00703 0.23055 " pathEditMode="relative" rAng="0" ptsTypes="AA">
                                      <p:cBhvr>
                                        <p:cTn id="21" dur="2000" fill="hold"/>
                                        <p:tgtEl>
                                          <p:spTgt spid="33"/>
                                        </p:tgtEl>
                                        <p:attrNameLst>
                                          <p:attrName>ppt_x</p:attrName>
                                          <p:attrName>ppt_y</p:attrName>
                                        </p:attrNameLst>
                                      </p:cBhvr>
                                      <p:rCtr x="352" y="11528"/>
                                    </p:animMotion>
                                  </p:childTnLst>
                                </p:cTn>
                              </p:par>
                              <p:par>
                                <p:cTn id="22" presetID="42" presetClass="path" presetSubtype="0" accel="50000" decel="50000" fill="hold" nodeType="withEffect">
                                  <p:stCondLst>
                                    <p:cond delay="0"/>
                                  </p:stCondLst>
                                  <p:childTnLst>
                                    <p:animMotion origin="layout" path="M 6.25E-7 1.11111E-6 L -0.00078 -0.22384 " pathEditMode="relative" rAng="0" ptsTypes="AA">
                                      <p:cBhvr>
                                        <p:cTn id="23" dur="2000" fill="hold"/>
                                        <p:tgtEl>
                                          <p:spTgt spid="74"/>
                                        </p:tgtEl>
                                        <p:attrNameLst>
                                          <p:attrName>ppt_x</p:attrName>
                                          <p:attrName>ppt_y</p:attrName>
                                        </p:attrNameLst>
                                      </p:cBhvr>
                                      <p:rCtr x="-39" y="-11204"/>
                                    </p:animMotion>
                                  </p:childTnLst>
                                </p:cTn>
                              </p:par>
                              <p:par>
                                <p:cTn id="24" presetID="42" presetClass="path" presetSubtype="0" accel="50000" decel="50000" fill="hold" nodeType="withEffect">
                                  <p:stCondLst>
                                    <p:cond delay="0"/>
                                  </p:stCondLst>
                                  <p:childTnLst>
                                    <p:animMotion origin="layout" path="M -3.75E-6 2.96296E-6 L -0.00351 -0.21991 " pathEditMode="relative" rAng="0" ptsTypes="AA">
                                      <p:cBhvr>
                                        <p:cTn id="25" dur="2000" fill="hold"/>
                                        <p:tgtEl>
                                          <p:spTgt spid="76"/>
                                        </p:tgtEl>
                                        <p:attrNameLst>
                                          <p:attrName>ppt_x</p:attrName>
                                          <p:attrName>ppt_y</p:attrName>
                                        </p:attrNameLst>
                                      </p:cBhvr>
                                      <p:rCtr x="-182" y="-10995"/>
                                    </p:animMotion>
                                  </p:childTnLst>
                                </p:cTn>
                              </p:par>
                              <p:par>
                                <p:cTn id="26" presetID="42" presetClass="path" presetSubtype="0" accel="50000" decel="50000" fill="hold" nodeType="withEffect">
                                  <p:stCondLst>
                                    <p:cond delay="0"/>
                                  </p:stCondLst>
                                  <p:childTnLst>
                                    <p:animMotion origin="layout" path="M 4.375E-6 -1.11111E-6 L -0.00599 -0.23055 " pathEditMode="relative" rAng="0" ptsTypes="AA">
                                      <p:cBhvr>
                                        <p:cTn id="27" dur="2000" fill="hold"/>
                                        <p:tgtEl>
                                          <p:spTgt spid="70"/>
                                        </p:tgtEl>
                                        <p:attrNameLst>
                                          <p:attrName>ppt_x</p:attrName>
                                          <p:attrName>ppt_y</p:attrName>
                                        </p:attrNameLst>
                                      </p:cBhvr>
                                      <p:rCtr x="-299" y="-11528"/>
                                    </p:animMotion>
                                  </p:childTnLst>
                                </p:cTn>
                              </p:par>
                              <p:par>
                                <p:cTn id="28" presetID="42" presetClass="path" presetSubtype="0" accel="50000" decel="50000" fill="hold" nodeType="withEffect">
                                  <p:stCondLst>
                                    <p:cond delay="0"/>
                                  </p:stCondLst>
                                  <p:childTnLst>
                                    <p:animMotion origin="layout" path="M -6.25E-7 -4.81481E-6 L -0.01575 0.22593 " pathEditMode="relative" rAng="0" ptsTypes="AA">
                                      <p:cBhvr>
                                        <p:cTn id="29" dur="2000" fill="hold"/>
                                        <p:tgtEl>
                                          <p:spTgt spid="13"/>
                                        </p:tgtEl>
                                        <p:attrNameLst>
                                          <p:attrName>ppt_x</p:attrName>
                                          <p:attrName>ppt_y</p:attrName>
                                        </p:attrNameLst>
                                      </p:cBhvr>
                                      <p:rCtr x="-794" y="11296"/>
                                    </p:animMotion>
                                  </p:childTnLst>
                                </p:cTn>
                              </p:par>
                              <p:par>
                                <p:cTn id="30" presetID="42" presetClass="path" presetSubtype="0" accel="50000" decel="50000" fill="hold" nodeType="withEffect">
                                  <p:stCondLst>
                                    <p:cond delay="0"/>
                                  </p:stCondLst>
                                  <p:childTnLst>
                                    <p:animMotion origin="layout" path="M 5.55112E-17 -2.22222E-6 L 0.01289 -0.22616 " pathEditMode="relative" rAng="0" ptsTypes="AA">
                                      <p:cBhvr>
                                        <p:cTn id="31" dur="2000" fill="hold"/>
                                        <p:tgtEl>
                                          <p:spTgt spid="12"/>
                                        </p:tgtEl>
                                        <p:attrNameLst>
                                          <p:attrName>ppt_x</p:attrName>
                                          <p:attrName>ppt_y</p:attrName>
                                        </p:attrNameLst>
                                      </p:cBhvr>
                                      <p:rCtr x="612" y="-10926"/>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nodeType="withEffect">
                                  <p:stCondLst>
                                    <p:cond delay="13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nodeType="withEffect">
                                  <p:stCondLst>
                                    <p:cond delay="130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nodeType="withEffect">
                                  <p:stCondLst>
                                    <p:cond delay="260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cheurón 10">
            <a:extLst>
              <a:ext uri="{FF2B5EF4-FFF2-40B4-BE49-F238E27FC236}">
                <a16:creationId xmlns:a16="http://schemas.microsoft.com/office/drawing/2014/main" id="{8C6E64EC-767C-25C9-A713-13FAE3D05629}"/>
              </a:ext>
            </a:extLst>
          </p:cNvPr>
          <p:cNvSpPr/>
          <p:nvPr/>
        </p:nvSpPr>
        <p:spPr>
          <a:xfrm>
            <a:off x="9739662" y="20809"/>
            <a:ext cx="2452337" cy="717755"/>
          </a:xfrm>
          <a:prstGeom prst="chevron">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82" name="Imagen 81">
            <a:extLst>
              <a:ext uri="{FF2B5EF4-FFF2-40B4-BE49-F238E27FC236}">
                <a16:creationId xmlns:a16="http://schemas.microsoft.com/office/drawing/2014/main" id="{6BFB3024-A16A-CB42-2A21-28AE93227F15}"/>
              </a:ext>
            </a:extLst>
          </p:cNvPr>
          <p:cNvPicPr>
            <a:picLocks noChangeAspect="1"/>
          </p:cNvPicPr>
          <p:nvPr/>
        </p:nvPicPr>
        <p:blipFill rotWithShape="1">
          <a:blip r:embed="rId3"/>
          <a:srcRect r="49923"/>
          <a:stretch/>
        </p:blipFill>
        <p:spPr>
          <a:xfrm>
            <a:off x="5764473" y="3132472"/>
            <a:ext cx="6095898" cy="3070296"/>
          </a:xfrm>
          <a:prstGeom prst="rect">
            <a:avLst/>
          </a:prstGeom>
        </p:spPr>
      </p:pic>
      <p:pic>
        <p:nvPicPr>
          <p:cNvPr id="119" name="Imagen 118">
            <a:extLst>
              <a:ext uri="{FF2B5EF4-FFF2-40B4-BE49-F238E27FC236}">
                <a16:creationId xmlns:a16="http://schemas.microsoft.com/office/drawing/2014/main" id="{C2A5AF54-B471-3871-171B-5D82696EE1C7}"/>
              </a:ext>
            </a:extLst>
          </p:cNvPr>
          <p:cNvPicPr>
            <a:picLocks noChangeAspect="1"/>
          </p:cNvPicPr>
          <p:nvPr/>
        </p:nvPicPr>
        <p:blipFill rotWithShape="1">
          <a:blip r:embed="rId4"/>
          <a:srcRect t="48499"/>
          <a:stretch/>
        </p:blipFill>
        <p:spPr>
          <a:xfrm>
            <a:off x="3657399" y="2594555"/>
            <a:ext cx="1177720" cy="605772"/>
          </a:xfrm>
          <a:prstGeom prst="rect">
            <a:avLst/>
          </a:prstGeom>
        </p:spPr>
      </p:pic>
      <p:pic>
        <p:nvPicPr>
          <p:cNvPr id="120" name="Imagen 119">
            <a:extLst>
              <a:ext uri="{FF2B5EF4-FFF2-40B4-BE49-F238E27FC236}">
                <a16:creationId xmlns:a16="http://schemas.microsoft.com/office/drawing/2014/main" id="{F664E871-52DB-9647-C274-8B5C0F2BD303}"/>
              </a:ext>
            </a:extLst>
          </p:cNvPr>
          <p:cNvPicPr>
            <a:picLocks noChangeAspect="1"/>
          </p:cNvPicPr>
          <p:nvPr/>
        </p:nvPicPr>
        <p:blipFill rotWithShape="1">
          <a:blip r:embed="rId4"/>
          <a:srcRect t="48499"/>
          <a:stretch/>
        </p:blipFill>
        <p:spPr>
          <a:xfrm>
            <a:off x="3809799" y="2746955"/>
            <a:ext cx="1177720" cy="605772"/>
          </a:xfrm>
          <a:prstGeom prst="rect">
            <a:avLst/>
          </a:prstGeom>
        </p:spPr>
      </p:pic>
      <p:pic>
        <p:nvPicPr>
          <p:cNvPr id="121" name="Imagen 120">
            <a:extLst>
              <a:ext uri="{FF2B5EF4-FFF2-40B4-BE49-F238E27FC236}">
                <a16:creationId xmlns:a16="http://schemas.microsoft.com/office/drawing/2014/main" id="{65238315-5827-91A2-CC4F-713C2F96D0BA}"/>
              </a:ext>
            </a:extLst>
          </p:cNvPr>
          <p:cNvPicPr>
            <a:picLocks noChangeAspect="1"/>
          </p:cNvPicPr>
          <p:nvPr/>
        </p:nvPicPr>
        <p:blipFill rotWithShape="1">
          <a:blip r:embed="rId4"/>
          <a:srcRect t="48499"/>
          <a:stretch/>
        </p:blipFill>
        <p:spPr>
          <a:xfrm>
            <a:off x="3962199" y="2899355"/>
            <a:ext cx="1177720" cy="605772"/>
          </a:xfrm>
          <a:prstGeom prst="rect">
            <a:avLst/>
          </a:prstGeom>
        </p:spPr>
      </p:pic>
      <p:pic>
        <p:nvPicPr>
          <p:cNvPr id="122" name="Imagen 121">
            <a:extLst>
              <a:ext uri="{FF2B5EF4-FFF2-40B4-BE49-F238E27FC236}">
                <a16:creationId xmlns:a16="http://schemas.microsoft.com/office/drawing/2014/main" id="{639ACA93-5B0F-23BD-146F-A1DB9506B6B5}"/>
              </a:ext>
            </a:extLst>
          </p:cNvPr>
          <p:cNvPicPr>
            <a:picLocks noChangeAspect="1"/>
          </p:cNvPicPr>
          <p:nvPr/>
        </p:nvPicPr>
        <p:blipFill>
          <a:blip r:embed="rId5"/>
          <a:stretch>
            <a:fillRect/>
          </a:stretch>
        </p:blipFill>
        <p:spPr>
          <a:xfrm>
            <a:off x="2751328" y="2598840"/>
            <a:ext cx="680710" cy="593003"/>
          </a:xfrm>
          <a:prstGeom prst="rect">
            <a:avLst/>
          </a:prstGeom>
        </p:spPr>
      </p:pic>
      <p:pic>
        <p:nvPicPr>
          <p:cNvPr id="123" name="Imagen 122">
            <a:extLst>
              <a:ext uri="{FF2B5EF4-FFF2-40B4-BE49-F238E27FC236}">
                <a16:creationId xmlns:a16="http://schemas.microsoft.com/office/drawing/2014/main" id="{B9BA05C8-2471-1203-FC7D-9D2E5D3F3882}"/>
              </a:ext>
            </a:extLst>
          </p:cNvPr>
          <p:cNvPicPr>
            <a:picLocks noChangeAspect="1"/>
          </p:cNvPicPr>
          <p:nvPr/>
        </p:nvPicPr>
        <p:blipFill>
          <a:blip r:embed="rId5"/>
          <a:stretch>
            <a:fillRect/>
          </a:stretch>
        </p:blipFill>
        <p:spPr>
          <a:xfrm>
            <a:off x="2903728" y="2751240"/>
            <a:ext cx="680710" cy="593003"/>
          </a:xfrm>
          <a:prstGeom prst="rect">
            <a:avLst/>
          </a:prstGeom>
        </p:spPr>
      </p:pic>
      <p:pic>
        <p:nvPicPr>
          <p:cNvPr id="124" name="Imagen 123">
            <a:extLst>
              <a:ext uri="{FF2B5EF4-FFF2-40B4-BE49-F238E27FC236}">
                <a16:creationId xmlns:a16="http://schemas.microsoft.com/office/drawing/2014/main" id="{DD7FD1BE-0FA8-CABE-C731-15B05279C7FB}"/>
              </a:ext>
            </a:extLst>
          </p:cNvPr>
          <p:cNvPicPr>
            <a:picLocks noChangeAspect="1"/>
          </p:cNvPicPr>
          <p:nvPr/>
        </p:nvPicPr>
        <p:blipFill>
          <a:blip r:embed="rId5"/>
          <a:stretch>
            <a:fillRect/>
          </a:stretch>
        </p:blipFill>
        <p:spPr>
          <a:xfrm>
            <a:off x="3056128" y="2903640"/>
            <a:ext cx="680710" cy="593003"/>
          </a:xfrm>
          <a:prstGeom prst="rect">
            <a:avLst/>
          </a:prstGeom>
        </p:spPr>
      </p:pic>
      <p:pic>
        <p:nvPicPr>
          <p:cNvPr id="125" name="Imagen 124">
            <a:extLst>
              <a:ext uri="{FF2B5EF4-FFF2-40B4-BE49-F238E27FC236}">
                <a16:creationId xmlns:a16="http://schemas.microsoft.com/office/drawing/2014/main" id="{4F5DB7CC-2F70-473E-95B3-14D8A0D9D7B9}"/>
              </a:ext>
            </a:extLst>
          </p:cNvPr>
          <p:cNvPicPr>
            <a:picLocks noChangeAspect="1"/>
          </p:cNvPicPr>
          <p:nvPr/>
        </p:nvPicPr>
        <p:blipFill>
          <a:blip r:embed="rId6"/>
          <a:stretch>
            <a:fillRect/>
          </a:stretch>
        </p:blipFill>
        <p:spPr>
          <a:xfrm>
            <a:off x="2678033" y="1018193"/>
            <a:ext cx="680710" cy="593003"/>
          </a:xfrm>
          <a:prstGeom prst="rect">
            <a:avLst/>
          </a:prstGeom>
        </p:spPr>
      </p:pic>
      <p:pic>
        <p:nvPicPr>
          <p:cNvPr id="126" name="Imagen 125">
            <a:extLst>
              <a:ext uri="{FF2B5EF4-FFF2-40B4-BE49-F238E27FC236}">
                <a16:creationId xmlns:a16="http://schemas.microsoft.com/office/drawing/2014/main" id="{7DBE7DB2-CED7-0E8D-1045-414CC1071CC8}"/>
              </a:ext>
            </a:extLst>
          </p:cNvPr>
          <p:cNvPicPr>
            <a:picLocks noChangeAspect="1"/>
          </p:cNvPicPr>
          <p:nvPr/>
        </p:nvPicPr>
        <p:blipFill>
          <a:blip r:embed="rId6"/>
          <a:stretch>
            <a:fillRect/>
          </a:stretch>
        </p:blipFill>
        <p:spPr>
          <a:xfrm>
            <a:off x="2830433" y="1170593"/>
            <a:ext cx="680710" cy="593003"/>
          </a:xfrm>
          <a:prstGeom prst="rect">
            <a:avLst/>
          </a:prstGeom>
        </p:spPr>
      </p:pic>
      <p:pic>
        <p:nvPicPr>
          <p:cNvPr id="127" name="Imagen 126">
            <a:extLst>
              <a:ext uri="{FF2B5EF4-FFF2-40B4-BE49-F238E27FC236}">
                <a16:creationId xmlns:a16="http://schemas.microsoft.com/office/drawing/2014/main" id="{EEC5645C-0F22-B016-01C5-89BC5EB899F6}"/>
              </a:ext>
            </a:extLst>
          </p:cNvPr>
          <p:cNvPicPr>
            <a:picLocks noChangeAspect="1"/>
          </p:cNvPicPr>
          <p:nvPr/>
        </p:nvPicPr>
        <p:blipFill>
          <a:blip r:embed="rId6"/>
          <a:stretch>
            <a:fillRect/>
          </a:stretch>
        </p:blipFill>
        <p:spPr>
          <a:xfrm>
            <a:off x="2982833" y="1322993"/>
            <a:ext cx="680710" cy="593003"/>
          </a:xfrm>
          <a:prstGeom prst="rect">
            <a:avLst/>
          </a:prstGeom>
        </p:spPr>
      </p:pic>
      <p:sp>
        <p:nvSpPr>
          <p:cNvPr id="128" name="Rectángulo: esquinas redondeadas 127">
            <a:extLst>
              <a:ext uri="{FF2B5EF4-FFF2-40B4-BE49-F238E27FC236}">
                <a16:creationId xmlns:a16="http://schemas.microsoft.com/office/drawing/2014/main" id="{04C41981-D0F3-08A7-C167-937B980A5C3A}"/>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esquinas redondeadas 128">
            <a:extLst>
              <a:ext uri="{FF2B5EF4-FFF2-40B4-BE49-F238E27FC236}">
                <a16:creationId xmlns:a16="http://schemas.microsoft.com/office/drawing/2014/main" id="{2D54F5BA-A582-1470-4915-86830EE80854}"/>
              </a:ext>
            </a:extLst>
          </p:cNvPr>
          <p:cNvSpPr/>
          <p:nvPr/>
        </p:nvSpPr>
        <p:spPr>
          <a:xfrm>
            <a:off x="291796" y="2558832"/>
            <a:ext cx="225439" cy="1251095"/>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0" name="Imagen 129">
            <a:extLst>
              <a:ext uri="{FF2B5EF4-FFF2-40B4-BE49-F238E27FC236}">
                <a16:creationId xmlns:a16="http://schemas.microsoft.com/office/drawing/2014/main" id="{26FF0007-7B57-1560-5F34-08A1B0B57C6E}"/>
              </a:ext>
            </a:extLst>
          </p:cNvPr>
          <p:cNvPicPr>
            <a:picLocks noChangeAspect="1"/>
          </p:cNvPicPr>
          <p:nvPr/>
        </p:nvPicPr>
        <p:blipFill>
          <a:blip r:embed="rId7"/>
          <a:stretch>
            <a:fillRect/>
          </a:stretch>
        </p:blipFill>
        <p:spPr>
          <a:xfrm>
            <a:off x="1767506" y="2527282"/>
            <a:ext cx="639622" cy="664561"/>
          </a:xfrm>
          <a:prstGeom prst="rect">
            <a:avLst/>
          </a:prstGeom>
        </p:spPr>
      </p:pic>
      <p:pic>
        <p:nvPicPr>
          <p:cNvPr id="131" name="Imagen 130">
            <a:extLst>
              <a:ext uri="{FF2B5EF4-FFF2-40B4-BE49-F238E27FC236}">
                <a16:creationId xmlns:a16="http://schemas.microsoft.com/office/drawing/2014/main" id="{7930FEE7-C0AD-1ADC-5B06-861E521D7CAC}"/>
              </a:ext>
            </a:extLst>
          </p:cNvPr>
          <p:cNvPicPr>
            <a:picLocks noChangeAspect="1"/>
          </p:cNvPicPr>
          <p:nvPr/>
        </p:nvPicPr>
        <p:blipFill>
          <a:blip r:embed="rId8"/>
          <a:stretch>
            <a:fillRect/>
          </a:stretch>
        </p:blipFill>
        <p:spPr>
          <a:xfrm>
            <a:off x="1788312" y="1016782"/>
            <a:ext cx="588794" cy="611752"/>
          </a:xfrm>
          <a:prstGeom prst="rect">
            <a:avLst/>
          </a:prstGeom>
        </p:spPr>
      </p:pic>
      <p:pic>
        <p:nvPicPr>
          <p:cNvPr id="132" name="Imagen 131">
            <a:extLst>
              <a:ext uri="{FF2B5EF4-FFF2-40B4-BE49-F238E27FC236}">
                <a16:creationId xmlns:a16="http://schemas.microsoft.com/office/drawing/2014/main" id="{A98BE956-6070-5E3D-35AD-8E3EE01A831B}"/>
              </a:ext>
            </a:extLst>
          </p:cNvPr>
          <p:cNvPicPr>
            <a:picLocks noChangeAspect="1"/>
          </p:cNvPicPr>
          <p:nvPr/>
        </p:nvPicPr>
        <p:blipFill>
          <a:blip r:embed="rId9"/>
          <a:stretch>
            <a:fillRect/>
          </a:stretch>
        </p:blipFill>
        <p:spPr>
          <a:xfrm>
            <a:off x="1015969" y="1024219"/>
            <a:ext cx="494661" cy="513948"/>
          </a:xfrm>
          <a:prstGeom prst="rect">
            <a:avLst/>
          </a:prstGeom>
        </p:spPr>
      </p:pic>
      <p:pic>
        <p:nvPicPr>
          <p:cNvPr id="133" name="Imagen 132">
            <a:extLst>
              <a:ext uri="{FF2B5EF4-FFF2-40B4-BE49-F238E27FC236}">
                <a16:creationId xmlns:a16="http://schemas.microsoft.com/office/drawing/2014/main" id="{2B050CD7-6F11-7E1A-5A64-B67B497D81A7}"/>
              </a:ext>
            </a:extLst>
          </p:cNvPr>
          <p:cNvPicPr>
            <a:picLocks noChangeAspect="1"/>
          </p:cNvPicPr>
          <p:nvPr/>
        </p:nvPicPr>
        <p:blipFill rotWithShape="1">
          <a:blip r:embed="rId9"/>
          <a:srcRect t="5850"/>
          <a:stretch/>
        </p:blipFill>
        <p:spPr>
          <a:xfrm>
            <a:off x="1180946" y="1242685"/>
            <a:ext cx="494661" cy="483881"/>
          </a:xfrm>
          <a:prstGeom prst="rect">
            <a:avLst/>
          </a:prstGeom>
        </p:spPr>
      </p:pic>
      <p:pic>
        <p:nvPicPr>
          <p:cNvPr id="134" name="Imagen 133">
            <a:extLst>
              <a:ext uri="{FF2B5EF4-FFF2-40B4-BE49-F238E27FC236}">
                <a16:creationId xmlns:a16="http://schemas.microsoft.com/office/drawing/2014/main" id="{A4ADE6A0-5B3F-44A1-A33A-075E5F456720}"/>
              </a:ext>
            </a:extLst>
          </p:cNvPr>
          <p:cNvPicPr>
            <a:picLocks noChangeAspect="1"/>
          </p:cNvPicPr>
          <p:nvPr/>
        </p:nvPicPr>
        <p:blipFill rotWithShape="1">
          <a:blip r:embed="rId9"/>
          <a:srcRect t="5850"/>
          <a:stretch/>
        </p:blipFill>
        <p:spPr>
          <a:xfrm>
            <a:off x="1297524" y="1431083"/>
            <a:ext cx="494661" cy="483881"/>
          </a:xfrm>
          <a:prstGeom prst="rect">
            <a:avLst/>
          </a:prstGeom>
        </p:spPr>
      </p:pic>
      <p:sp>
        <p:nvSpPr>
          <p:cNvPr id="135" name="Rectángulo: esquinas redondeadas 134">
            <a:extLst>
              <a:ext uri="{FF2B5EF4-FFF2-40B4-BE49-F238E27FC236}">
                <a16:creationId xmlns:a16="http://schemas.microsoft.com/office/drawing/2014/main" id="{B56151D9-F985-9BF7-8FB1-03D0D4416AE8}"/>
              </a:ext>
            </a:extLst>
          </p:cNvPr>
          <p:cNvSpPr/>
          <p:nvPr/>
        </p:nvSpPr>
        <p:spPr>
          <a:xfrm>
            <a:off x="740665" y="1349768"/>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6" name="Rectángulo: esquinas redondeadas 135">
            <a:extLst>
              <a:ext uri="{FF2B5EF4-FFF2-40B4-BE49-F238E27FC236}">
                <a16:creationId xmlns:a16="http://schemas.microsoft.com/office/drawing/2014/main" id="{D1561A07-8251-3414-69BA-80E5CF6EFCFA}"/>
              </a:ext>
            </a:extLst>
          </p:cNvPr>
          <p:cNvSpPr/>
          <p:nvPr/>
        </p:nvSpPr>
        <p:spPr>
          <a:xfrm>
            <a:off x="878317" y="153816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Rectángulo: esquinas redondeadas 136">
            <a:extLst>
              <a:ext uri="{FF2B5EF4-FFF2-40B4-BE49-F238E27FC236}">
                <a16:creationId xmlns:a16="http://schemas.microsoft.com/office/drawing/2014/main" id="{E1333EE4-543B-17CF-9365-2272D662A4CB}"/>
              </a:ext>
            </a:extLst>
          </p:cNvPr>
          <p:cNvSpPr/>
          <p:nvPr/>
        </p:nvSpPr>
        <p:spPr>
          <a:xfrm>
            <a:off x="1015969" y="172656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esquinas redondeadas 137">
            <a:extLst>
              <a:ext uri="{FF2B5EF4-FFF2-40B4-BE49-F238E27FC236}">
                <a16:creationId xmlns:a16="http://schemas.microsoft.com/office/drawing/2014/main" id="{F6384A90-F2B2-A2E6-40F1-670A16119541}"/>
              </a:ext>
            </a:extLst>
          </p:cNvPr>
          <p:cNvSpPr/>
          <p:nvPr/>
        </p:nvSpPr>
        <p:spPr>
          <a:xfrm>
            <a:off x="1291272" y="2103363"/>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39" name="CuadroTexto 138">
                <a:extLst>
                  <a:ext uri="{FF2B5EF4-FFF2-40B4-BE49-F238E27FC236}">
                    <a16:creationId xmlns:a16="http://schemas.microsoft.com/office/drawing/2014/main" id="{884BBAB7-A129-C576-2F78-5FC74F7545DA}"/>
                  </a:ext>
                </a:extLst>
              </p:cNvPr>
              <p:cNvSpPr txBox="1"/>
              <p:nvPr/>
            </p:nvSpPr>
            <p:spPr>
              <a:xfrm>
                <a:off x="1117686" y="1816953"/>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139" name="CuadroTexto 138">
                <a:extLst>
                  <a:ext uri="{FF2B5EF4-FFF2-40B4-BE49-F238E27FC236}">
                    <a16:creationId xmlns:a16="http://schemas.microsoft.com/office/drawing/2014/main" id="{884BBAB7-A129-C576-2F78-5FC74F7545DA}"/>
                  </a:ext>
                </a:extLst>
              </p:cNvPr>
              <p:cNvSpPr txBox="1">
                <a:spLocks noRot="1" noChangeAspect="1" noMove="1" noResize="1" noEditPoints="1" noAdjustHandles="1" noChangeArrowheads="1" noChangeShapeType="1" noTextEdit="1"/>
              </p:cNvSpPr>
              <p:nvPr/>
            </p:nvSpPr>
            <p:spPr>
              <a:xfrm>
                <a:off x="1117686" y="1816953"/>
                <a:ext cx="184346" cy="215444"/>
              </a:xfrm>
              <a:prstGeom prst="rect">
                <a:avLst/>
              </a:prstGeom>
              <a:blipFill>
                <a:blip r:embed="rId11"/>
                <a:stretch>
                  <a:fillRect/>
                </a:stretch>
              </a:blipFill>
            </p:spPr>
            <p:txBody>
              <a:bodyPr/>
              <a:lstStyle/>
              <a:p>
                <a:r>
                  <a:rPr lang="es-MX">
                    <a:noFill/>
                  </a:rPr>
                  <a:t> </a:t>
                </a:r>
              </a:p>
            </p:txBody>
          </p:sp>
        </mc:Fallback>
      </mc:AlternateContent>
      <p:pic>
        <p:nvPicPr>
          <p:cNvPr id="140" name="Imagen 139">
            <a:extLst>
              <a:ext uri="{FF2B5EF4-FFF2-40B4-BE49-F238E27FC236}">
                <a16:creationId xmlns:a16="http://schemas.microsoft.com/office/drawing/2014/main" id="{9CCAA822-3FFE-B9BE-4271-521F8A1D27DA}"/>
              </a:ext>
            </a:extLst>
          </p:cNvPr>
          <p:cNvPicPr>
            <a:picLocks noChangeAspect="1"/>
          </p:cNvPicPr>
          <p:nvPr/>
        </p:nvPicPr>
        <p:blipFill>
          <a:blip r:embed="rId9"/>
          <a:stretch>
            <a:fillRect/>
          </a:stretch>
        </p:blipFill>
        <p:spPr>
          <a:xfrm>
            <a:off x="1025123" y="2559808"/>
            <a:ext cx="494661" cy="513948"/>
          </a:xfrm>
          <a:prstGeom prst="rect">
            <a:avLst/>
          </a:prstGeom>
        </p:spPr>
      </p:pic>
      <p:pic>
        <p:nvPicPr>
          <p:cNvPr id="141" name="Imagen 140">
            <a:extLst>
              <a:ext uri="{FF2B5EF4-FFF2-40B4-BE49-F238E27FC236}">
                <a16:creationId xmlns:a16="http://schemas.microsoft.com/office/drawing/2014/main" id="{45276E4A-6FAC-1E6E-87FD-4164841CA26A}"/>
              </a:ext>
            </a:extLst>
          </p:cNvPr>
          <p:cNvPicPr>
            <a:picLocks noChangeAspect="1"/>
          </p:cNvPicPr>
          <p:nvPr/>
        </p:nvPicPr>
        <p:blipFill rotWithShape="1">
          <a:blip r:embed="rId9"/>
          <a:srcRect t="5850"/>
          <a:stretch/>
        </p:blipFill>
        <p:spPr>
          <a:xfrm>
            <a:off x="1190100" y="2778274"/>
            <a:ext cx="494661" cy="483881"/>
          </a:xfrm>
          <a:prstGeom prst="rect">
            <a:avLst/>
          </a:prstGeom>
        </p:spPr>
      </p:pic>
      <p:pic>
        <p:nvPicPr>
          <p:cNvPr id="142" name="Imagen 141">
            <a:extLst>
              <a:ext uri="{FF2B5EF4-FFF2-40B4-BE49-F238E27FC236}">
                <a16:creationId xmlns:a16="http://schemas.microsoft.com/office/drawing/2014/main" id="{9E360761-7B9A-579B-3955-3D975E340318}"/>
              </a:ext>
            </a:extLst>
          </p:cNvPr>
          <p:cNvPicPr>
            <a:picLocks noChangeAspect="1"/>
          </p:cNvPicPr>
          <p:nvPr/>
        </p:nvPicPr>
        <p:blipFill rotWithShape="1">
          <a:blip r:embed="rId9"/>
          <a:srcRect t="5850"/>
          <a:stretch/>
        </p:blipFill>
        <p:spPr>
          <a:xfrm>
            <a:off x="1306678" y="2966672"/>
            <a:ext cx="494661" cy="483881"/>
          </a:xfrm>
          <a:prstGeom prst="rect">
            <a:avLst/>
          </a:prstGeom>
        </p:spPr>
      </p:pic>
      <p:sp>
        <p:nvSpPr>
          <p:cNvPr id="143" name="Rectángulo: esquinas redondeadas 142">
            <a:extLst>
              <a:ext uri="{FF2B5EF4-FFF2-40B4-BE49-F238E27FC236}">
                <a16:creationId xmlns:a16="http://schemas.microsoft.com/office/drawing/2014/main" id="{C99E48EE-D642-DD54-3934-0C2F10D5A3BB}"/>
              </a:ext>
            </a:extLst>
          </p:cNvPr>
          <p:cNvSpPr/>
          <p:nvPr/>
        </p:nvSpPr>
        <p:spPr>
          <a:xfrm>
            <a:off x="749819" y="2885357"/>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Rectángulo: esquinas redondeadas 143">
            <a:extLst>
              <a:ext uri="{FF2B5EF4-FFF2-40B4-BE49-F238E27FC236}">
                <a16:creationId xmlns:a16="http://schemas.microsoft.com/office/drawing/2014/main" id="{3776F2EA-8731-BC2C-462C-1AD7936DA79C}"/>
              </a:ext>
            </a:extLst>
          </p:cNvPr>
          <p:cNvSpPr/>
          <p:nvPr/>
        </p:nvSpPr>
        <p:spPr>
          <a:xfrm>
            <a:off x="887471" y="3073756"/>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Rectángulo: esquinas redondeadas 144">
            <a:extLst>
              <a:ext uri="{FF2B5EF4-FFF2-40B4-BE49-F238E27FC236}">
                <a16:creationId xmlns:a16="http://schemas.microsoft.com/office/drawing/2014/main" id="{B0A9B150-3CE5-BFCF-E273-9E1B0423A8ED}"/>
              </a:ext>
            </a:extLst>
          </p:cNvPr>
          <p:cNvSpPr/>
          <p:nvPr/>
        </p:nvSpPr>
        <p:spPr>
          <a:xfrm>
            <a:off x="1025123" y="3262155"/>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6" name="Rectángulo: esquinas redondeadas 145">
            <a:extLst>
              <a:ext uri="{FF2B5EF4-FFF2-40B4-BE49-F238E27FC236}">
                <a16:creationId xmlns:a16="http://schemas.microsoft.com/office/drawing/2014/main" id="{F93CD2DA-5AC2-D8FC-F44A-69B79E8E792F}"/>
              </a:ext>
            </a:extLst>
          </p:cNvPr>
          <p:cNvSpPr/>
          <p:nvPr/>
        </p:nvSpPr>
        <p:spPr>
          <a:xfrm>
            <a:off x="1300426" y="3638952"/>
            <a:ext cx="130752" cy="11743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47" name="CuadroTexto 146">
                <a:extLst>
                  <a:ext uri="{FF2B5EF4-FFF2-40B4-BE49-F238E27FC236}">
                    <a16:creationId xmlns:a16="http://schemas.microsoft.com/office/drawing/2014/main" id="{3EE0DD97-E2F5-0439-9EF9-B7077DC2205A}"/>
                  </a:ext>
                </a:extLst>
              </p:cNvPr>
              <p:cNvSpPr txBox="1"/>
              <p:nvPr/>
            </p:nvSpPr>
            <p:spPr>
              <a:xfrm>
                <a:off x="1126840" y="3352542"/>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147" name="CuadroTexto 146">
                <a:extLst>
                  <a:ext uri="{FF2B5EF4-FFF2-40B4-BE49-F238E27FC236}">
                    <a16:creationId xmlns:a16="http://schemas.microsoft.com/office/drawing/2014/main" id="{3EE0DD97-E2F5-0439-9EF9-B7077DC2205A}"/>
                  </a:ext>
                </a:extLst>
              </p:cNvPr>
              <p:cNvSpPr txBox="1">
                <a:spLocks noRot="1" noChangeAspect="1" noMove="1" noResize="1" noEditPoints="1" noAdjustHandles="1" noChangeArrowheads="1" noChangeShapeType="1" noTextEdit="1"/>
              </p:cNvSpPr>
              <p:nvPr/>
            </p:nvSpPr>
            <p:spPr>
              <a:xfrm>
                <a:off x="1126840" y="3352542"/>
                <a:ext cx="184346" cy="215444"/>
              </a:xfrm>
              <a:prstGeom prst="rect">
                <a:avLst/>
              </a:prstGeom>
              <a:blipFill>
                <a:blip r:embed="rId12"/>
                <a:stretch>
                  <a:fillRect/>
                </a:stretch>
              </a:blipFill>
            </p:spPr>
            <p:txBody>
              <a:bodyPr/>
              <a:lstStyle/>
              <a:p>
                <a:r>
                  <a:rPr lang="es-MX">
                    <a:noFill/>
                  </a:rPr>
                  <a:t> </a:t>
                </a:r>
              </a:p>
            </p:txBody>
          </p:sp>
        </mc:Fallback>
      </mc:AlternateContent>
      <p:pic>
        <p:nvPicPr>
          <p:cNvPr id="148" name="Imagen 147">
            <a:extLst>
              <a:ext uri="{FF2B5EF4-FFF2-40B4-BE49-F238E27FC236}">
                <a16:creationId xmlns:a16="http://schemas.microsoft.com/office/drawing/2014/main" id="{41B3B78F-03ED-717B-9EEB-185E9636D0FB}"/>
              </a:ext>
            </a:extLst>
          </p:cNvPr>
          <p:cNvPicPr>
            <a:picLocks noChangeAspect="1"/>
          </p:cNvPicPr>
          <p:nvPr/>
        </p:nvPicPr>
        <p:blipFill>
          <a:blip r:embed="rId8"/>
          <a:stretch>
            <a:fillRect/>
          </a:stretch>
        </p:blipFill>
        <p:spPr>
          <a:xfrm>
            <a:off x="1940712" y="1169182"/>
            <a:ext cx="588794" cy="611752"/>
          </a:xfrm>
          <a:prstGeom prst="rect">
            <a:avLst/>
          </a:prstGeom>
        </p:spPr>
      </p:pic>
      <p:pic>
        <p:nvPicPr>
          <p:cNvPr id="149" name="Imagen 148">
            <a:extLst>
              <a:ext uri="{FF2B5EF4-FFF2-40B4-BE49-F238E27FC236}">
                <a16:creationId xmlns:a16="http://schemas.microsoft.com/office/drawing/2014/main" id="{4BF1C55F-F5FC-0ABC-CD5E-6F4EFC443EA4}"/>
              </a:ext>
            </a:extLst>
          </p:cNvPr>
          <p:cNvPicPr>
            <a:picLocks noChangeAspect="1"/>
          </p:cNvPicPr>
          <p:nvPr/>
        </p:nvPicPr>
        <p:blipFill>
          <a:blip r:embed="rId8"/>
          <a:stretch>
            <a:fillRect/>
          </a:stretch>
        </p:blipFill>
        <p:spPr>
          <a:xfrm>
            <a:off x="2093112" y="1321582"/>
            <a:ext cx="588794" cy="611752"/>
          </a:xfrm>
          <a:prstGeom prst="rect">
            <a:avLst/>
          </a:prstGeom>
        </p:spPr>
      </p:pic>
      <p:pic>
        <p:nvPicPr>
          <p:cNvPr id="150" name="Imagen 149">
            <a:extLst>
              <a:ext uri="{FF2B5EF4-FFF2-40B4-BE49-F238E27FC236}">
                <a16:creationId xmlns:a16="http://schemas.microsoft.com/office/drawing/2014/main" id="{41DFB073-1BA7-26EB-160C-31033EE2C5B9}"/>
              </a:ext>
            </a:extLst>
          </p:cNvPr>
          <p:cNvPicPr>
            <a:picLocks noChangeAspect="1"/>
          </p:cNvPicPr>
          <p:nvPr/>
        </p:nvPicPr>
        <p:blipFill>
          <a:blip r:embed="rId7"/>
          <a:stretch>
            <a:fillRect/>
          </a:stretch>
        </p:blipFill>
        <p:spPr>
          <a:xfrm>
            <a:off x="1919906" y="2679682"/>
            <a:ext cx="639622" cy="664561"/>
          </a:xfrm>
          <a:prstGeom prst="rect">
            <a:avLst/>
          </a:prstGeom>
        </p:spPr>
      </p:pic>
      <p:pic>
        <p:nvPicPr>
          <p:cNvPr id="151" name="Imagen 150">
            <a:extLst>
              <a:ext uri="{FF2B5EF4-FFF2-40B4-BE49-F238E27FC236}">
                <a16:creationId xmlns:a16="http://schemas.microsoft.com/office/drawing/2014/main" id="{84F06F9C-23E5-E6B3-108E-254E714669E7}"/>
              </a:ext>
            </a:extLst>
          </p:cNvPr>
          <p:cNvPicPr>
            <a:picLocks noChangeAspect="1"/>
          </p:cNvPicPr>
          <p:nvPr/>
        </p:nvPicPr>
        <p:blipFill>
          <a:blip r:embed="rId7"/>
          <a:stretch>
            <a:fillRect/>
          </a:stretch>
        </p:blipFill>
        <p:spPr>
          <a:xfrm>
            <a:off x="2072306" y="2832082"/>
            <a:ext cx="639622" cy="664561"/>
          </a:xfrm>
          <a:prstGeom prst="rect">
            <a:avLst/>
          </a:prstGeom>
        </p:spPr>
      </p:pic>
      <p:pic>
        <p:nvPicPr>
          <p:cNvPr id="152" name="Imagen 151">
            <a:extLst>
              <a:ext uri="{FF2B5EF4-FFF2-40B4-BE49-F238E27FC236}">
                <a16:creationId xmlns:a16="http://schemas.microsoft.com/office/drawing/2014/main" id="{1545489E-E86E-4D3A-B050-3BAE64266058}"/>
              </a:ext>
            </a:extLst>
          </p:cNvPr>
          <p:cNvPicPr>
            <a:picLocks noChangeAspect="1"/>
          </p:cNvPicPr>
          <p:nvPr/>
        </p:nvPicPr>
        <p:blipFill rotWithShape="1">
          <a:blip r:embed="rId13"/>
          <a:srcRect t="48499"/>
          <a:stretch/>
        </p:blipFill>
        <p:spPr>
          <a:xfrm>
            <a:off x="3815555" y="1043952"/>
            <a:ext cx="1177720" cy="605772"/>
          </a:xfrm>
          <a:prstGeom prst="rect">
            <a:avLst/>
          </a:prstGeom>
        </p:spPr>
      </p:pic>
      <p:pic>
        <p:nvPicPr>
          <p:cNvPr id="153" name="Imagen 152">
            <a:extLst>
              <a:ext uri="{FF2B5EF4-FFF2-40B4-BE49-F238E27FC236}">
                <a16:creationId xmlns:a16="http://schemas.microsoft.com/office/drawing/2014/main" id="{1508F3E3-E894-60AE-7A1E-EF80B06DAD2C}"/>
              </a:ext>
            </a:extLst>
          </p:cNvPr>
          <p:cNvPicPr>
            <a:picLocks noChangeAspect="1"/>
          </p:cNvPicPr>
          <p:nvPr/>
        </p:nvPicPr>
        <p:blipFill rotWithShape="1">
          <a:blip r:embed="rId13"/>
          <a:srcRect t="48499"/>
          <a:stretch/>
        </p:blipFill>
        <p:spPr>
          <a:xfrm>
            <a:off x="3967955" y="1196352"/>
            <a:ext cx="1177720" cy="605772"/>
          </a:xfrm>
          <a:prstGeom prst="rect">
            <a:avLst/>
          </a:prstGeom>
        </p:spPr>
      </p:pic>
      <p:pic>
        <p:nvPicPr>
          <p:cNvPr id="154" name="Imagen 153">
            <a:extLst>
              <a:ext uri="{FF2B5EF4-FFF2-40B4-BE49-F238E27FC236}">
                <a16:creationId xmlns:a16="http://schemas.microsoft.com/office/drawing/2014/main" id="{A7826FA9-67AE-1991-2004-02E445852CF1}"/>
              </a:ext>
            </a:extLst>
          </p:cNvPr>
          <p:cNvPicPr>
            <a:picLocks noChangeAspect="1"/>
          </p:cNvPicPr>
          <p:nvPr/>
        </p:nvPicPr>
        <p:blipFill rotWithShape="1">
          <a:blip r:embed="rId13"/>
          <a:srcRect t="48499"/>
          <a:stretch/>
        </p:blipFill>
        <p:spPr>
          <a:xfrm>
            <a:off x="3830307" y="1039038"/>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5" name="Imagen 154">
            <a:extLst>
              <a:ext uri="{FF2B5EF4-FFF2-40B4-BE49-F238E27FC236}">
                <a16:creationId xmlns:a16="http://schemas.microsoft.com/office/drawing/2014/main" id="{D09B399E-9C0C-1783-2F2A-CF1D1B27458D}"/>
              </a:ext>
            </a:extLst>
          </p:cNvPr>
          <p:cNvPicPr>
            <a:picLocks noChangeAspect="1"/>
          </p:cNvPicPr>
          <p:nvPr/>
        </p:nvPicPr>
        <p:blipFill rotWithShape="1">
          <a:blip r:embed="rId13"/>
          <a:srcRect t="48499"/>
          <a:stretch/>
        </p:blipFill>
        <p:spPr>
          <a:xfrm>
            <a:off x="3982707" y="1191438"/>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6" name="Imagen 155">
            <a:extLst>
              <a:ext uri="{FF2B5EF4-FFF2-40B4-BE49-F238E27FC236}">
                <a16:creationId xmlns:a16="http://schemas.microsoft.com/office/drawing/2014/main" id="{47A47EC1-7CFA-C6EB-D115-4B0BAED40415}"/>
              </a:ext>
            </a:extLst>
          </p:cNvPr>
          <p:cNvPicPr>
            <a:picLocks noChangeAspect="1"/>
          </p:cNvPicPr>
          <p:nvPr/>
        </p:nvPicPr>
        <p:blipFill rotWithShape="1">
          <a:blip r:embed="rId13"/>
          <a:srcRect t="48499"/>
          <a:stretch/>
        </p:blipFill>
        <p:spPr>
          <a:xfrm>
            <a:off x="5015092" y="1348752"/>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7" name="Imagen 156">
            <a:extLst>
              <a:ext uri="{FF2B5EF4-FFF2-40B4-BE49-F238E27FC236}">
                <a16:creationId xmlns:a16="http://schemas.microsoft.com/office/drawing/2014/main" id="{21A59816-0856-8AAA-0127-AFFAEF6A2215}"/>
              </a:ext>
            </a:extLst>
          </p:cNvPr>
          <p:cNvPicPr>
            <a:picLocks noChangeAspect="1"/>
          </p:cNvPicPr>
          <p:nvPr/>
        </p:nvPicPr>
        <p:blipFill>
          <a:blip r:embed="rId6"/>
          <a:stretch>
            <a:fillRect/>
          </a:stretch>
        </p:blipFill>
        <p:spPr>
          <a:xfrm>
            <a:off x="3287633" y="1627793"/>
            <a:ext cx="680710" cy="593003"/>
          </a:xfrm>
          <a:prstGeom prst="rect">
            <a:avLst/>
          </a:prstGeom>
        </p:spPr>
      </p:pic>
      <p:pic>
        <p:nvPicPr>
          <p:cNvPr id="158" name="Imagen 157">
            <a:extLst>
              <a:ext uri="{FF2B5EF4-FFF2-40B4-BE49-F238E27FC236}">
                <a16:creationId xmlns:a16="http://schemas.microsoft.com/office/drawing/2014/main" id="{62E92E24-01B6-1E2A-7B35-02C8BD4B99E0}"/>
              </a:ext>
            </a:extLst>
          </p:cNvPr>
          <p:cNvPicPr>
            <a:picLocks noChangeAspect="1"/>
          </p:cNvPicPr>
          <p:nvPr/>
        </p:nvPicPr>
        <p:blipFill rotWithShape="1">
          <a:blip r:embed="rId9"/>
          <a:srcRect t="5850"/>
          <a:stretch/>
        </p:blipFill>
        <p:spPr>
          <a:xfrm>
            <a:off x="1490886" y="1790457"/>
            <a:ext cx="494661" cy="483881"/>
          </a:xfrm>
          <a:prstGeom prst="rect">
            <a:avLst/>
          </a:prstGeom>
        </p:spPr>
      </p:pic>
      <p:pic>
        <p:nvPicPr>
          <p:cNvPr id="159" name="Imagen 158">
            <a:extLst>
              <a:ext uri="{FF2B5EF4-FFF2-40B4-BE49-F238E27FC236}">
                <a16:creationId xmlns:a16="http://schemas.microsoft.com/office/drawing/2014/main" id="{9B1F181E-2BC1-D065-631F-D7B78AC3AA21}"/>
              </a:ext>
            </a:extLst>
          </p:cNvPr>
          <p:cNvPicPr>
            <a:picLocks noChangeAspect="1"/>
          </p:cNvPicPr>
          <p:nvPr/>
        </p:nvPicPr>
        <p:blipFill>
          <a:blip r:embed="rId8"/>
          <a:stretch>
            <a:fillRect/>
          </a:stretch>
        </p:blipFill>
        <p:spPr>
          <a:xfrm>
            <a:off x="2359384" y="1654765"/>
            <a:ext cx="588794" cy="611752"/>
          </a:xfrm>
          <a:prstGeom prst="rect">
            <a:avLst/>
          </a:prstGeom>
        </p:spPr>
      </p:pic>
      <p:pic>
        <p:nvPicPr>
          <p:cNvPr id="160" name="Imagen 159">
            <a:extLst>
              <a:ext uri="{FF2B5EF4-FFF2-40B4-BE49-F238E27FC236}">
                <a16:creationId xmlns:a16="http://schemas.microsoft.com/office/drawing/2014/main" id="{83F23439-67C7-4245-6D02-038CA27F12D7}"/>
              </a:ext>
            </a:extLst>
          </p:cNvPr>
          <p:cNvPicPr>
            <a:picLocks noChangeAspect="1"/>
          </p:cNvPicPr>
          <p:nvPr/>
        </p:nvPicPr>
        <p:blipFill>
          <a:blip r:embed="rId5"/>
          <a:stretch>
            <a:fillRect/>
          </a:stretch>
        </p:blipFill>
        <p:spPr>
          <a:xfrm>
            <a:off x="3360928" y="3208440"/>
            <a:ext cx="680710" cy="593003"/>
          </a:xfrm>
          <a:prstGeom prst="rect">
            <a:avLst/>
          </a:prstGeom>
        </p:spPr>
      </p:pic>
      <p:pic>
        <p:nvPicPr>
          <p:cNvPr id="161" name="Imagen 160">
            <a:extLst>
              <a:ext uri="{FF2B5EF4-FFF2-40B4-BE49-F238E27FC236}">
                <a16:creationId xmlns:a16="http://schemas.microsoft.com/office/drawing/2014/main" id="{AA7A731E-54B9-731B-BEB7-4B0B0BBA9476}"/>
              </a:ext>
            </a:extLst>
          </p:cNvPr>
          <p:cNvPicPr>
            <a:picLocks noChangeAspect="1"/>
          </p:cNvPicPr>
          <p:nvPr/>
        </p:nvPicPr>
        <p:blipFill rotWithShape="1">
          <a:blip r:embed="rId9"/>
          <a:srcRect t="5850"/>
          <a:stretch/>
        </p:blipFill>
        <p:spPr>
          <a:xfrm>
            <a:off x="1500040" y="3326046"/>
            <a:ext cx="494661" cy="483881"/>
          </a:xfrm>
          <a:prstGeom prst="rect">
            <a:avLst/>
          </a:prstGeom>
        </p:spPr>
      </p:pic>
      <p:pic>
        <p:nvPicPr>
          <p:cNvPr id="162" name="Imagen 161">
            <a:extLst>
              <a:ext uri="{FF2B5EF4-FFF2-40B4-BE49-F238E27FC236}">
                <a16:creationId xmlns:a16="http://schemas.microsoft.com/office/drawing/2014/main" id="{A65F43F1-8ED4-3D09-37CC-DB0B9842C966}"/>
              </a:ext>
            </a:extLst>
          </p:cNvPr>
          <p:cNvPicPr>
            <a:picLocks noChangeAspect="1"/>
          </p:cNvPicPr>
          <p:nvPr/>
        </p:nvPicPr>
        <p:blipFill>
          <a:blip r:embed="rId7"/>
          <a:stretch>
            <a:fillRect/>
          </a:stretch>
        </p:blipFill>
        <p:spPr>
          <a:xfrm>
            <a:off x="2377106" y="3136882"/>
            <a:ext cx="639622" cy="664561"/>
          </a:xfrm>
          <a:prstGeom prst="rect">
            <a:avLst/>
          </a:prstGeom>
        </p:spPr>
      </p:pic>
      <p:pic>
        <p:nvPicPr>
          <p:cNvPr id="163" name="Imagen 162">
            <a:extLst>
              <a:ext uri="{FF2B5EF4-FFF2-40B4-BE49-F238E27FC236}">
                <a16:creationId xmlns:a16="http://schemas.microsoft.com/office/drawing/2014/main" id="{44675B32-2251-0DF7-CE01-77656248C08E}"/>
              </a:ext>
            </a:extLst>
          </p:cNvPr>
          <p:cNvPicPr>
            <a:picLocks noChangeAspect="1"/>
          </p:cNvPicPr>
          <p:nvPr/>
        </p:nvPicPr>
        <p:blipFill rotWithShape="1">
          <a:blip r:embed="rId4"/>
          <a:srcRect t="48499"/>
          <a:stretch/>
        </p:blipFill>
        <p:spPr>
          <a:xfrm>
            <a:off x="4135120" y="3150613"/>
            <a:ext cx="1177720" cy="605772"/>
          </a:xfrm>
          <a:prstGeom prst="rect">
            <a:avLst/>
          </a:prstGeom>
        </p:spPr>
      </p:pic>
      <p:pic>
        <p:nvPicPr>
          <p:cNvPr id="164" name="Imagen 163">
            <a:extLst>
              <a:ext uri="{FF2B5EF4-FFF2-40B4-BE49-F238E27FC236}">
                <a16:creationId xmlns:a16="http://schemas.microsoft.com/office/drawing/2014/main" id="{1D68A1D5-DD1C-CE72-5058-F21B219A959D}"/>
              </a:ext>
            </a:extLst>
          </p:cNvPr>
          <p:cNvPicPr>
            <a:picLocks noChangeAspect="1"/>
          </p:cNvPicPr>
          <p:nvPr/>
        </p:nvPicPr>
        <p:blipFill rotWithShape="1">
          <a:blip r:embed="rId13"/>
          <a:srcRect t="48499"/>
          <a:stretch/>
        </p:blipFill>
        <p:spPr>
          <a:xfrm>
            <a:off x="4293276" y="1600010"/>
            <a:ext cx="1177720" cy="605772"/>
          </a:xfrm>
          <a:prstGeom prst="rect">
            <a:avLst/>
          </a:prstGeom>
        </p:spPr>
      </p:pic>
      <p:pic>
        <p:nvPicPr>
          <p:cNvPr id="165" name="Imagen 164">
            <a:extLst>
              <a:ext uri="{FF2B5EF4-FFF2-40B4-BE49-F238E27FC236}">
                <a16:creationId xmlns:a16="http://schemas.microsoft.com/office/drawing/2014/main" id="{38ABA515-DECD-B831-5A80-5027FF02697F}"/>
              </a:ext>
            </a:extLst>
          </p:cNvPr>
          <p:cNvPicPr>
            <a:picLocks noChangeAspect="1"/>
          </p:cNvPicPr>
          <p:nvPr/>
        </p:nvPicPr>
        <p:blipFill rotWithShape="1">
          <a:blip r:embed="rId13"/>
          <a:srcRect t="48499"/>
          <a:stretch/>
        </p:blipFill>
        <p:spPr>
          <a:xfrm>
            <a:off x="4328863" y="1641810"/>
            <a:ext cx="1177720" cy="60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lecha: cheurón 11">
            <a:extLst>
              <a:ext uri="{FF2B5EF4-FFF2-40B4-BE49-F238E27FC236}">
                <a16:creationId xmlns:a16="http://schemas.microsoft.com/office/drawing/2014/main" id="{54C07403-F1F3-8B7F-5A67-34028BAFA2B3}"/>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0E323F1D-22DC-CFF7-F3A2-E13FB19C618A}"/>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E027CDF2-7A6C-24FC-B5EC-6A99D1D88A12}"/>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FEE572C9-F3B2-A9CD-8E85-806779268BA6}"/>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Flecha: cheurón 17">
            <a:extLst>
              <a:ext uri="{FF2B5EF4-FFF2-40B4-BE49-F238E27FC236}">
                <a16:creationId xmlns:a16="http://schemas.microsoft.com/office/drawing/2014/main" id="{F6EB8BDD-F896-49F0-FD4D-96AE5F02E617}"/>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9" name="CuadroTexto 18">
            <a:extLst>
              <a:ext uri="{FF2B5EF4-FFF2-40B4-BE49-F238E27FC236}">
                <a16:creationId xmlns:a16="http://schemas.microsoft.com/office/drawing/2014/main" id="{FCD9DB47-5A60-415C-375B-CEFE801451E1}"/>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26" name="CuadroTexto 25">
            <a:extLst>
              <a:ext uri="{FF2B5EF4-FFF2-40B4-BE49-F238E27FC236}">
                <a16:creationId xmlns:a16="http://schemas.microsoft.com/office/drawing/2014/main" id="{25371206-65BD-4583-D75D-D675FC38DE4E}"/>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7" name="CuadroTexto 26">
            <a:extLst>
              <a:ext uri="{FF2B5EF4-FFF2-40B4-BE49-F238E27FC236}">
                <a16:creationId xmlns:a16="http://schemas.microsoft.com/office/drawing/2014/main" id="{5D218A10-282A-2E7A-117D-DE1A454BC826}"/>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8" name="CuadroTexto 27">
            <a:extLst>
              <a:ext uri="{FF2B5EF4-FFF2-40B4-BE49-F238E27FC236}">
                <a16:creationId xmlns:a16="http://schemas.microsoft.com/office/drawing/2014/main" id="{DFA6BEAE-563B-78AB-C6C4-12F72C601AD9}"/>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9" name="CuadroTexto 28">
            <a:extLst>
              <a:ext uri="{FF2B5EF4-FFF2-40B4-BE49-F238E27FC236}">
                <a16:creationId xmlns:a16="http://schemas.microsoft.com/office/drawing/2014/main" id="{7D3A1966-5A00-D155-8562-8FD825486AA3}"/>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0" name="Flecha: cheurón 29">
            <a:extLst>
              <a:ext uri="{FF2B5EF4-FFF2-40B4-BE49-F238E27FC236}">
                <a16:creationId xmlns:a16="http://schemas.microsoft.com/office/drawing/2014/main" id="{3F9A7576-21E6-A98D-7184-07C848082B1E}"/>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1" name="Flecha: cheurón 30">
            <a:extLst>
              <a:ext uri="{FF2B5EF4-FFF2-40B4-BE49-F238E27FC236}">
                <a16:creationId xmlns:a16="http://schemas.microsoft.com/office/drawing/2014/main" id="{E5B881BA-959D-291E-C0BA-B63F8A54BEBE}"/>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561937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2E77E0-FFAB-A6D4-2D2D-C8349964AA9E}"/>
              </a:ext>
            </a:extLst>
          </p:cNvPr>
          <p:cNvPicPr>
            <a:picLocks noChangeAspect="1"/>
          </p:cNvPicPr>
          <p:nvPr/>
        </p:nvPicPr>
        <p:blipFill rotWithShape="1">
          <a:blip r:embed="rId3"/>
          <a:srcRect t="-469" r="49923" b="-1"/>
          <a:stretch/>
        </p:blipFill>
        <p:spPr>
          <a:xfrm>
            <a:off x="375467" y="894522"/>
            <a:ext cx="11441066" cy="5789479"/>
          </a:xfrm>
          <a:prstGeom prst="rect">
            <a:avLst/>
          </a:prstGeom>
        </p:spPr>
      </p:pic>
      <p:pic>
        <p:nvPicPr>
          <p:cNvPr id="12" name="Imagen 11">
            <a:extLst>
              <a:ext uri="{FF2B5EF4-FFF2-40B4-BE49-F238E27FC236}">
                <a16:creationId xmlns:a16="http://schemas.microsoft.com/office/drawing/2014/main" id="{DC52EAF1-2479-2244-0326-6A7D45AC2400}"/>
              </a:ext>
            </a:extLst>
          </p:cNvPr>
          <p:cNvPicPr>
            <a:picLocks noChangeAspect="1"/>
          </p:cNvPicPr>
          <p:nvPr/>
        </p:nvPicPr>
        <p:blipFill rotWithShape="1">
          <a:blip r:embed="rId4"/>
          <a:srcRect t="4805"/>
          <a:stretch/>
        </p:blipFill>
        <p:spPr>
          <a:xfrm>
            <a:off x="6437281" y="2922104"/>
            <a:ext cx="3904985" cy="2347581"/>
          </a:xfrm>
          <a:prstGeom prst="rect">
            <a:avLst/>
          </a:prstGeom>
        </p:spPr>
      </p:pic>
      <p:sp>
        <p:nvSpPr>
          <p:cNvPr id="13" name="Flecha: cheurón 12">
            <a:extLst>
              <a:ext uri="{FF2B5EF4-FFF2-40B4-BE49-F238E27FC236}">
                <a16:creationId xmlns:a16="http://schemas.microsoft.com/office/drawing/2014/main" id="{ACEB6217-3BF6-80BC-1504-FCEA3DE0FBE0}"/>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AB043BE5-911A-C6C5-B89D-B80CB6FE22F0}"/>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D74C02AB-2017-4B6D-1A69-7B20D5E60A5E}"/>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Flecha: cheurón 17">
            <a:extLst>
              <a:ext uri="{FF2B5EF4-FFF2-40B4-BE49-F238E27FC236}">
                <a16:creationId xmlns:a16="http://schemas.microsoft.com/office/drawing/2014/main" id="{00E1FA26-504F-81C1-67BD-1AAC84A1DBFC}"/>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9" name="Flecha: cheurón 18">
            <a:extLst>
              <a:ext uri="{FF2B5EF4-FFF2-40B4-BE49-F238E27FC236}">
                <a16:creationId xmlns:a16="http://schemas.microsoft.com/office/drawing/2014/main" id="{5D8F97DC-1B45-4FBF-89B7-30C0882B7D0D}"/>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6" name="CuadroTexto 25">
            <a:extLst>
              <a:ext uri="{FF2B5EF4-FFF2-40B4-BE49-F238E27FC236}">
                <a16:creationId xmlns:a16="http://schemas.microsoft.com/office/drawing/2014/main" id="{94E6286A-1E4D-4078-8517-C8290A016AE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27" name="CuadroTexto 26">
            <a:extLst>
              <a:ext uri="{FF2B5EF4-FFF2-40B4-BE49-F238E27FC236}">
                <a16:creationId xmlns:a16="http://schemas.microsoft.com/office/drawing/2014/main" id="{4F60558E-AA5C-9F0A-A65A-A6E000FA648A}"/>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8" name="CuadroTexto 27">
            <a:extLst>
              <a:ext uri="{FF2B5EF4-FFF2-40B4-BE49-F238E27FC236}">
                <a16:creationId xmlns:a16="http://schemas.microsoft.com/office/drawing/2014/main" id="{2E4F87CB-66A1-2409-7C93-03746D3CCE8E}"/>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9" name="CuadroTexto 28">
            <a:extLst>
              <a:ext uri="{FF2B5EF4-FFF2-40B4-BE49-F238E27FC236}">
                <a16:creationId xmlns:a16="http://schemas.microsoft.com/office/drawing/2014/main" id="{A28B8612-EE65-3474-F237-D1C08AB31EE0}"/>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0" name="CuadroTexto 29">
            <a:extLst>
              <a:ext uri="{FF2B5EF4-FFF2-40B4-BE49-F238E27FC236}">
                <a16:creationId xmlns:a16="http://schemas.microsoft.com/office/drawing/2014/main" id="{9D483F87-4594-76F8-ECD4-A2210FB9828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1" name="Flecha: cheurón 30">
            <a:extLst>
              <a:ext uri="{FF2B5EF4-FFF2-40B4-BE49-F238E27FC236}">
                <a16:creationId xmlns:a16="http://schemas.microsoft.com/office/drawing/2014/main" id="{8071AEAB-E40F-7BA2-59E7-4B6B003B3E99}"/>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Flecha: cheurón 32">
            <a:extLst>
              <a:ext uri="{FF2B5EF4-FFF2-40B4-BE49-F238E27FC236}">
                <a16:creationId xmlns:a16="http://schemas.microsoft.com/office/drawing/2014/main" id="{D12A93AB-8A99-7E3B-589A-7AF850FBD3BB}"/>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8554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E44C-F0B6-C549-3BAC-380D395775ED}"/>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8C734C1C-DA59-13E4-4AC3-03FA4E4C052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D424B6E4-4754-89F3-1DB0-C76E7A7AD619}"/>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58A784EE-7051-CFE3-AB80-CD43275665E4}"/>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F73D4007-8C68-3528-C79D-F37F9286958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DE2039F4-60EF-B76F-1C91-2558DCC00A60}"/>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22525CC5-E02F-9E2B-32FF-CCB5DDEFCCB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C6D1C2FA-2EFA-F7E6-48F4-B18853CF7795}"/>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F64938D3-DBF0-1BB1-263D-B3B3391D2882}"/>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E062A754-6B4B-C8FA-343A-7434A2EC828A}"/>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495F25CD-5D8D-CF32-26FF-1AF432F4E042}"/>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66A4A9C0-9D67-372B-02D4-75D2269925C9}"/>
              </a:ext>
            </a:extLst>
          </p:cNvPr>
          <p:cNvSpPr/>
          <p:nvPr/>
        </p:nvSpPr>
        <p:spPr>
          <a:xfrm>
            <a:off x="2527642" y="20809"/>
            <a:ext cx="9664358"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50" name="Imagen 49">
            <a:extLst>
              <a:ext uri="{FF2B5EF4-FFF2-40B4-BE49-F238E27FC236}">
                <a16:creationId xmlns:a16="http://schemas.microsoft.com/office/drawing/2014/main" id="{B7D0196B-91EA-3869-5444-75A142AA270D}"/>
              </a:ext>
            </a:extLst>
          </p:cNvPr>
          <p:cNvPicPr>
            <a:picLocks noChangeAspect="1"/>
          </p:cNvPicPr>
          <p:nvPr/>
        </p:nvPicPr>
        <p:blipFill rotWithShape="1">
          <a:blip r:embed="rId2"/>
          <a:srcRect l="2509"/>
          <a:stretch/>
        </p:blipFill>
        <p:spPr>
          <a:xfrm>
            <a:off x="677260" y="1603096"/>
            <a:ext cx="3491834" cy="2209992"/>
          </a:xfrm>
          <a:prstGeom prst="rect">
            <a:avLst/>
          </a:prstGeom>
          <a:ln>
            <a:noFill/>
          </a:ln>
          <a:effectLst>
            <a:outerShdw blurRad="292100" dist="139700" dir="2700000" algn="tl" rotWithShape="0">
              <a:srgbClr val="333333">
                <a:alpha val="65000"/>
              </a:srgbClr>
            </a:outerShdw>
          </a:effectLst>
        </p:spPr>
      </p:pic>
      <p:pic>
        <p:nvPicPr>
          <p:cNvPr id="51" name="Imagen 50">
            <a:extLst>
              <a:ext uri="{FF2B5EF4-FFF2-40B4-BE49-F238E27FC236}">
                <a16:creationId xmlns:a16="http://schemas.microsoft.com/office/drawing/2014/main" id="{61A23120-056A-D3F0-EEA9-130D4733FA04}"/>
              </a:ext>
            </a:extLst>
          </p:cNvPr>
          <p:cNvPicPr>
            <a:picLocks noChangeAspect="1"/>
          </p:cNvPicPr>
          <p:nvPr/>
        </p:nvPicPr>
        <p:blipFill>
          <a:blip r:embed="rId3"/>
          <a:stretch>
            <a:fillRect/>
          </a:stretch>
        </p:blipFill>
        <p:spPr>
          <a:xfrm>
            <a:off x="5606390" y="4516549"/>
            <a:ext cx="4405896" cy="2153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 name="Imagen 51">
            <a:extLst>
              <a:ext uri="{FF2B5EF4-FFF2-40B4-BE49-F238E27FC236}">
                <a16:creationId xmlns:a16="http://schemas.microsoft.com/office/drawing/2014/main" id="{E5510F37-FB07-719B-A4B3-FD0DA4A8CF7B}"/>
              </a:ext>
            </a:extLst>
          </p:cNvPr>
          <p:cNvPicPr>
            <a:picLocks noChangeAspect="1"/>
          </p:cNvPicPr>
          <p:nvPr/>
        </p:nvPicPr>
        <p:blipFill>
          <a:blip r:embed="rId4"/>
          <a:stretch>
            <a:fillRect/>
          </a:stretch>
        </p:blipFill>
        <p:spPr>
          <a:xfrm>
            <a:off x="4946363" y="1344775"/>
            <a:ext cx="6590932" cy="2896297"/>
          </a:xfrm>
          <a:prstGeom prst="rect">
            <a:avLst/>
          </a:prstGeom>
        </p:spPr>
      </p:pic>
      <p:sp>
        <p:nvSpPr>
          <p:cNvPr id="53" name="CuadroTexto 52">
            <a:extLst>
              <a:ext uri="{FF2B5EF4-FFF2-40B4-BE49-F238E27FC236}">
                <a16:creationId xmlns:a16="http://schemas.microsoft.com/office/drawing/2014/main" id="{A161AC77-8FCD-6A33-0ED8-7883AA5CED6E}"/>
              </a:ext>
            </a:extLst>
          </p:cNvPr>
          <p:cNvSpPr txBox="1"/>
          <p:nvPr/>
        </p:nvSpPr>
        <p:spPr>
          <a:xfrm>
            <a:off x="410983" y="4852546"/>
            <a:ext cx="4767332" cy="1169551"/>
          </a:xfrm>
          <a:prstGeom prst="rect">
            <a:avLst/>
          </a:prstGeom>
          <a:noFill/>
        </p:spPr>
        <p:txBody>
          <a:bodyPr wrap="square">
            <a:spAutoFit/>
          </a:bodyPr>
          <a:lstStyle/>
          <a:p>
            <a:pPr algn="just"/>
            <a:r>
              <a:rPr lang="es-MX" dirty="0">
                <a:solidFill>
                  <a:srgbClr val="BA2D0B"/>
                </a:solidFill>
                <a:latin typeface="Montserrat Light" panose="00000400000000000000" pitchFamily="2" charset="0"/>
              </a:rPr>
              <a:t>El </a:t>
            </a:r>
            <a:r>
              <a:rPr lang="es-MX" i="1" dirty="0" err="1">
                <a:solidFill>
                  <a:srgbClr val="BA2D0B"/>
                </a:solidFill>
                <a:latin typeface="Montserrat Light" panose="00000400000000000000" pitchFamily="2" charset="0"/>
              </a:rPr>
              <a:t>embedding</a:t>
            </a:r>
            <a:r>
              <a:rPr lang="es-MX" dirty="0">
                <a:solidFill>
                  <a:srgbClr val="BA2D0B"/>
                </a:solidFill>
                <a:latin typeface="Montserrat Light" panose="00000400000000000000" pitchFamily="2" charset="0"/>
              </a:rPr>
              <a:t> de estas redes en la geometría hiperbólica tiene grandes probabilidades de identificar patrones de conectividad cerebral previos a las crisis y arrojar luz sobre la predicción del éxito del resultado de la cirugía de la epilepsia.</a:t>
            </a:r>
          </a:p>
        </p:txBody>
      </p:sp>
      <p:sp>
        <p:nvSpPr>
          <p:cNvPr id="56" name="CuadroTexto 55">
            <a:extLst>
              <a:ext uri="{FF2B5EF4-FFF2-40B4-BE49-F238E27FC236}">
                <a16:creationId xmlns:a16="http://schemas.microsoft.com/office/drawing/2014/main" id="{2136B80A-A1A8-52A1-8976-A25609402733}"/>
              </a:ext>
            </a:extLst>
          </p:cNvPr>
          <p:cNvSpPr txBox="1"/>
          <p:nvPr/>
        </p:nvSpPr>
        <p:spPr>
          <a:xfrm>
            <a:off x="2051451" y="960815"/>
            <a:ext cx="8089098" cy="246221"/>
          </a:xfrm>
          <a:prstGeom prst="rect">
            <a:avLst/>
          </a:prstGeom>
          <a:noFill/>
        </p:spPr>
        <p:txBody>
          <a:bodyPr wrap="square">
            <a:spAutoFit/>
          </a:bodyPr>
          <a:lstStyle/>
          <a:p>
            <a:pPr algn="l"/>
            <a:r>
              <a:rPr lang="en-US" sz="1000" b="1" dirty="0">
                <a:solidFill>
                  <a:srgbClr val="C00000"/>
                </a:solidFill>
                <a:latin typeface="Montserrat Light" panose="00000400000000000000" pitchFamily="2" charset="0"/>
              </a:rPr>
              <a:t>Martin </a:t>
            </a:r>
            <a:r>
              <a:rPr lang="en-US" sz="1000" b="1" dirty="0" err="1">
                <a:solidFill>
                  <a:srgbClr val="C00000"/>
                </a:solidFill>
                <a:latin typeface="Montserrat Light" panose="00000400000000000000" pitchFamily="2" charset="0"/>
              </a:rPr>
              <a:t>Guillemaud</a:t>
            </a:r>
            <a:r>
              <a:rPr lang="en-US" sz="1000" b="1" dirty="0">
                <a:solidFill>
                  <a:srgbClr val="C00000"/>
                </a:solidFill>
                <a:latin typeface="Montserrat Light" panose="00000400000000000000" pitchFamily="2" charset="0"/>
              </a:rPr>
              <a:t> et al. Epileptic seizure forecasting with hyperbolic embedding of brain networks. Article submitted, 2023.</a:t>
            </a:r>
            <a:endParaRPr lang="es-MX" sz="1000" b="1" dirty="0">
              <a:solidFill>
                <a:srgbClr val="C00000"/>
              </a:solidFill>
              <a:latin typeface="Montserrat Light" panose="00000400000000000000" pitchFamily="2" charset="0"/>
            </a:endParaRPr>
          </a:p>
        </p:txBody>
      </p:sp>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1DB2086F-2CAC-E573-C27E-ED5C35966A5E}"/>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m:t>
                      </m:r>
                      <m:r>
                        <a:rPr lang="es-MX" b="0" i="1" smtClean="0">
                          <a:latin typeface="Cambria Math" panose="02040503050406030204" pitchFamily="18" charset="0"/>
                        </a:rPr>
                        <m:t>4</m:t>
                      </m:r>
                      <m:r>
                        <a:rPr lang="es-MX" b="0" i="1" smtClean="0">
                          <a:latin typeface="Cambria Math" panose="02040503050406030204" pitchFamily="18" charset="0"/>
                        </a:rPr>
                        <m:t>  </m:t>
                      </m:r>
                    </m:oMath>
                  </m:oMathPara>
                </a14:m>
                <a:endParaRPr lang="es-MX" dirty="0"/>
              </a:p>
            </p:txBody>
          </p:sp>
        </mc:Choice>
        <mc:Fallback xmlns="">
          <p:sp>
            <p:nvSpPr>
              <p:cNvPr id="57" name="CuadroTexto 56">
                <a:extLst>
                  <a:ext uri="{FF2B5EF4-FFF2-40B4-BE49-F238E27FC236}">
                    <a16:creationId xmlns:a16="http://schemas.microsoft.com/office/drawing/2014/main" id="{1DB2086F-2CAC-E573-C27E-ED5C35966A5E}"/>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5"/>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42398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8651A44-40CA-A33C-2C0D-7C2A9E188BBE}"/>
              </a:ext>
            </a:extLst>
          </p:cNvPr>
          <p:cNvPicPr>
            <a:picLocks noChangeAspect="1"/>
          </p:cNvPicPr>
          <p:nvPr/>
        </p:nvPicPr>
        <p:blipFill rotWithShape="1">
          <a:blip r:embed="rId3"/>
          <a:srcRect t="3933"/>
          <a:stretch/>
        </p:blipFill>
        <p:spPr>
          <a:xfrm>
            <a:off x="312809" y="1002890"/>
            <a:ext cx="7186935" cy="5776453"/>
          </a:xfrm>
          <a:prstGeom prst="rect">
            <a:avLst/>
          </a:prstGeom>
        </p:spPr>
      </p:pic>
      <p:grpSp>
        <p:nvGrpSpPr>
          <p:cNvPr id="2" name="Grupo 1">
            <a:extLst>
              <a:ext uri="{FF2B5EF4-FFF2-40B4-BE49-F238E27FC236}">
                <a16:creationId xmlns:a16="http://schemas.microsoft.com/office/drawing/2014/main" id="{18E58106-01FC-6779-B945-1BFBFB1D4F2F}"/>
              </a:ext>
            </a:extLst>
          </p:cNvPr>
          <p:cNvGrpSpPr/>
          <p:nvPr/>
        </p:nvGrpSpPr>
        <p:grpSpPr>
          <a:xfrm>
            <a:off x="7786106" y="1080414"/>
            <a:ext cx="4093086" cy="5376429"/>
            <a:chOff x="304799" y="1799305"/>
            <a:chExt cx="2399073" cy="698090"/>
          </a:xfrm>
          <a:solidFill>
            <a:srgbClr val="003E1F"/>
          </a:solidFill>
        </p:grpSpPr>
        <p:sp>
          <p:nvSpPr>
            <p:cNvPr id="18" name="Flecha: cheurón 17">
              <a:extLst>
                <a:ext uri="{FF2B5EF4-FFF2-40B4-BE49-F238E27FC236}">
                  <a16:creationId xmlns:a16="http://schemas.microsoft.com/office/drawing/2014/main" id="{A91A6B1E-7C0D-26F2-9DCC-0BE0B586E3F7}"/>
                </a:ext>
              </a:extLst>
            </p:cNvPr>
            <p:cNvSpPr/>
            <p:nvPr/>
          </p:nvSpPr>
          <p:spPr>
            <a:xfrm>
              <a:off x="304800" y="1799305"/>
              <a:ext cx="2399072" cy="698090"/>
            </a:xfrm>
            <a:prstGeom prst="chevron">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6" name="Rectángulo 9">
              <a:extLst>
                <a:ext uri="{FF2B5EF4-FFF2-40B4-BE49-F238E27FC236}">
                  <a16:creationId xmlns:a16="http://schemas.microsoft.com/office/drawing/2014/main" id="{72EE7060-39E6-B8A6-6D24-1389456D30EA}"/>
                </a:ext>
              </a:extLst>
            </p:cNvPr>
            <p:cNvSpPr/>
            <p:nvPr/>
          </p:nvSpPr>
          <p:spPr>
            <a:xfrm>
              <a:off x="304799" y="2477352"/>
              <a:ext cx="2399072" cy="20043"/>
            </a:xfrm>
            <a:custGeom>
              <a:avLst/>
              <a:gdLst>
                <a:gd name="connsiteX0" fmla="*/ 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0 w 2065020"/>
                <a:gd name="connsiteY4" fmla="*/ 0 h 45719"/>
                <a:gd name="connsiteX0" fmla="*/ 4953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9530 w 2065020"/>
                <a:gd name="connsiteY4" fmla="*/ 0 h 45719"/>
                <a:gd name="connsiteX0" fmla="*/ 43815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3815 w 2065020"/>
                <a:gd name="connsiteY4" fmla="*/ 0 h 45719"/>
                <a:gd name="connsiteX0" fmla="*/ 43815 w 2107242"/>
                <a:gd name="connsiteY0" fmla="*/ 0 h 45719"/>
                <a:gd name="connsiteX1" fmla="*/ 2107242 w 2107242"/>
                <a:gd name="connsiteY1" fmla="*/ 0 h 45719"/>
                <a:gd name="connsiteX2" fmla="*/ 2065020 w 2107242"/>
                <a:gd name="connsiteY2" fmla="*/ 45719 h 45719"/>
                <a:gd name="connsiteX3" fmla="*/ 0 w 2107242"/>
                <a:gd name="connsiteY3" fmla="*/ 45719 h 45719"/>
                <a:gd name="connsiteX4" fmla="*/ 43815 w 210724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242" h="45719">
                  <a:moveTo>
                    <a:pt x="43815" y="0"/>
                  </a:moveTo>
                  <a:lnTo>
                    <a:pt x="2107242" y="0"/>
                  </a:lnTo>
                  <a:lnTo>
                    <a:pt x="2065020" y="45719"/>
                  </a:lnTo>
                  <a:lnTo>
                    <a:pt x="0" y="45719"/>
                  </a:lnTo>
                  <a:lnTo>
                    <a:pt x="4381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grpSp>
      <p:sp>
        <p:nvSpPr>
          <p:cNvPr id="27" name="CuadroTexto 26">
            <a:extLst>
              <a:ext uri="{FF2B5EF4-FFF2-40B4-BE49-F238E27FC236}">
                <a16:creationId xmlns:a16="http://schemas.microsoft.com/office/drawing/2014/main" id="{BF966CBE-CFEE-CCFE-56FD-7DFA81F2AE0C}"/>
              </a:ext>
            </a:extLst>
          </p:cNvPr>
          <p:cNvSpPr txBox="1"/>
          <p:nvPr/>
        </p:nvSpPr>
        <p:spPr>
          <a:xfrm>
            <a:off x="8518381" y="1149090"/>
            <a:ext cx="2549090"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Conclusion</a:t>
            </a:r>
            <a:endParaRPr lang="es-MX" sz="3200" dirty="0">
              <a:solidFill>
                <a:schemeClr val="bg1"/>
              </a:solidFill>
            </a:endParaRPr>
          </a:p>
        </p:txBody>
      </p:sp>
      <p:sp>
        <p:nvSpPr>
          <p:cNvPr id="28" name="CuadroTexto 27">
            <a:extLst>
              <a:ext uri="{FF2B5EF4-FFF2-40B4-BE49-F238E27FC236}">
                <a16:creationId xmlns:a16="http://schemas.microsoft.com/office/drawing/2014/main" id="{48EB5D99-8C28-1849-B055-E58A7779838E}"/>
              </a:ext>
            </a:extLst>
          </p:cNvPr>
          <p:cNvSpPr txBox="1"/>
          <p:nvPr/>
        </p:nvSpPr>
        <p:spPr>
          <a:xfrm>
            <a:off x="8082505" y="1629343"/>
            <a:ext cx="3500285" cy="2062103"/>
          </a:xfrm>
          <a:prstGeom prst="rect">
            <a:avLst/>
          </a:prstGeom>
          <a:noFill/>
        </p:spPr>
        <p:txBody>
          <a:bodyPr wrap="square">
            <a:spAutoFit/>
          </a:bodyPr>
          <a:lstStyle/>
          <a:p>
            <a:pPr algn="just"/>
            <a:r>
              <a:rPr lang="en-US" sz="1600" dirty="0">
                <a:solidFill>
                  <a:schemeClr val="bg1"/>
                </a:solidFill>
                <a:latin typeface="Montserrat Light" panose="00000400000000000000" pitchFamily="2" charset="0"/>
              </a:rPr>
              <a:t>In a first approach, embedding </a:t>
            </a:r>
            <a:r>
              <a:rPr lang="en-US" sz="1600" dirty="0" err="1">
                <a:solidFill>
                  <a:schemeClr val="bg1"/>
                </a:solidFill>
                <a:latin typeface="Montserrat Light" panose="00000400000000000000" pitchFamily="2" charset="0"/>
              </a:rPr>
              <a:t>iEEG</a:t>
            </a:r>
            <a:r>
              <a:rPr lang="en-US" sz="1600" dirty="0">
                <a:solidFill>
                  <a:schemeClr val="bg1"/>
                </a:solidFill>
                <a:latin typeface="Montserrat Light" panose="00000400000000000000" pitchFamily="2" charset="0"/>
              </a:rPr>
              <a:t> data in the Euclidean space of diffusion maps allows us to identify local connectivity patterns in the network nodes, highlighting those with potential to differentiate seizure states in epilepsy patients.</a:t>
            </a:r>
            <a:endParaRPr lang="es-MX" sz="1600" dirty="0">
              <a:solidFill>
                <a:schemeClr val="bg1"/>
              </a:solidFill>
              <a:latin typeface="Montserrat Light" panose="00000400000000000000" pitchFamily="2" charset="0"/>
            </a:endParaRPr>
          </a:p>
        </p:txBody>
      </p:sp>
      <p:sp>
        <p:nvSpPr>
          <p:cNvPr id="29" name="CuadroTexto 28">
            <a:extLst>
              <a:ext uri="{FF2B5EF4-FFF2-40B4-BE49-F238E27FC236}">
                <a16:creationId xmlns:a16="http://schemas.microsoft.com/office/drawing/2014/main" id="{7FD527F9-07F2-F0E4-545B-3C6AB8B42E1F}"/>
              </a:ext>
            </a:extLst>
          </p:cNvPr>
          <p:cNvSpPr txBox="1"/>
          <p:nvPr/>
        </p:nvSpPr>
        <p:spPr>
          <a:xfrm>
            <a:off x="8558102" y="3691446"/>
            <a:ext cx="2549090"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Impact</a:t>
            </a:r>
            <a:endParaRPr lang="es-MX" sz="3200" dirty="0">
              <a:solidFill>
                <a:schemeClr val="bg1"/>
              </a:solidFill>
            </a:endParaRPr>
          </a:p>
        </p:txBody>
      </p:sp>
      <p:sp>
        <p:nvSpPr>
          <p:cNvPr id="30" name="CuadroTexto 29">
            <a:extLst>
              <a:ext uri="{FF2B5EF4-FFF2-40B4-BE49-F238E27FC236}">
                <a16:creationId xmlns:a16="http://schemas.microsoft.com/office/drawing/2014/main" id="{C988D20A-BC49-AA1E-6109-2BB68CEEF3A0}"/>
              </a:ext>
            </a:extLst>
          </p:cNvPr>
          <p:cNvSpPr txBox="1"/>
          <p:nvPr/>
        </p:nvSpPr>
        <p:spPr>
          <a:xfrm>
            <a:off x="8082505" y="4160897"/>
            <a:ext cx="3500285" cy="2062103"/>
          </a:xfrm>
          <a:prstGeom prst="rect">
            <a:avLst/>
          </a:prstGeom>
          <a:noFill/>
        </p:spPr>
        <p:txBody>
          <a:bodyPr wrap="square">
            <a:spAutoFit/>
          </a:bodyPr>
          <a:lstStyle/>
          <a:p>
            <a:pPr algn="just"/>
            <a:r>
              <a:rPr lang="en-US" sz="1600" dirty="0">
                <a:solidFill>
                  <a:schemeClr val="bg1"/>
                </a:solidFill>
                <a:latin typeface="Montserrat Light" panose="00000400000000000000" pitchFamily="2" charset="0"/>
              </a:rPr>
              <a:t>This is information that is of interest to clinical staff. We can go back to the brain and point out the region of interest where something is happening. We can also correlate if our node corresponds to the center of the seizure event.</a:t>
            </a:r>
            <a:endParaRPr lang="es-MX" sz="1600"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E7DC26FA-A64A-4780-2EFD-68E0073CBE45}"/>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F4030218-AA3E-C7AA-CBCB-75CEEB41E946}"/>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D7E8B442-1C07-51C6-7E98-19437000AE93}"/>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9" name="Flecha: cheurón 18">
            <a:extLst>
              <a:ext uri="{FF2B5EF4-FFF2-40B4-BE49-F238E27FC236}">
                <a16:creationId xmlns:a16="http://schemas.microsoft.com/office/drawing/2014/main" id="{6DDAF405-0FB1-CB61-F543-861824930217}"/>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1" name="Flecha: cheurón 30">
            <a:extLst>
              <a:ext uri="{FF2B5EF4-FFF2-40B4-BE49-F238E27FC236}">
                <a16:creationId xmlns:a16="http://schemas.microsoft.com/office/drawing/2014/main" id="{F27DD511-01F7-A5B1-38ED-44BB5A0A19D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3" name="CuadroTexto 32">
            <a:extLst>
              <a:ext uri="{FF2B5EF4-FFF2-40B4-BE49-F238E27FC236}">
                <a16:creationId xmlns:a16="http://schemas.microsoft.com/office/drawing/2014/main" id="{EBC3929C-4CB5-B79C-F3FA-26380CD1DD66}"/>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34" name="CuadroTexto 33">
            <a:extLst>
              <a:ext uri="{FF2B5EF4-FFF2-40B4-BE49-F238E27FC236}">
                <a16:creationId xmlns:a16="http://schemas.microsoft.com/office/drawing/2014/main" id="{9A65EAB6-4C75-22DF-02E7-69DECA21AA3A}"/>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5" name="CuadroTexto 34">
            <a:extLst>
              <a:ext uri="{FF2B5EF4-FFF2-40B4-BE49-F238E27FC236}">
                <a16:creationId xmlns:a16="http://schemas.microsoft.com/office/drawing/2014/main" id="{FF80E7C7-05CB-47C2-14D3-B85C1A9143FF}"/>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6" name="CuadroTexto 35">
            <a:extLst>
              <a:ext uri="{FF2B5EF4-FFF2-40B4-BE49-F238E27FC236}">
                <a16:creationId xmlns:a16="http://schemas.microsoft.com/office/drawing/2014/main" id="{0F8C8124-F4DC-8994-2724-76FB56267880}"/>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7" name="CuadroTexto 36">
            <a:extLst>
              <a:ext uri="{FF2B5EF4-FFF2-40B4-BE49-F238E27FC236}">
                <a16:creationId xmlns:a16="http://schemas.microsoft.com/office/drawing/2014/main" id="{27FD44FD-6E71-FDCF-C201-A45A16170756}"/>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8" name="Flecha: cheurón 37">
            <a:extLst>
              <a:ext uri="{FF2B5EF4-FFF2-40B4-BE49-F238E27FC236}">
                <a16:creationId xmlns:a16="http://schemas.microsoft.com/office/drawing/2014/main" id="{A04C51C0-1BAE-0097-A390-AB755A9E31D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Flecha: cheurón 38">
            <a:extLst>
              <a:ext uri="{FF2B5EF4-FFF2-40B4-BE49-F238E27FC236}">
                <a16:creationId xmlns:a16="http://schemas.microsoft.com/office/drawing/2014/main" id="{B9A49DA3-25EB-EEA3-845D-396D4046EE89}"/>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9955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970A-FF3B-57B9-1F4C-B28CD783E51A}"/>
            </a:ext>
          </a:extLst>
        </p:cNvPr>
        <p:cNvGrpSpPr/>
        <p:nvPr/>
      </p:nvGrpSpPr>
      <p:grpSpPr>
        <a:xfrm>
          <a:off x="0" y="0"/>
          <a:ext cx="0" cy="0"/>
          <a:chOff x="0" y="0"/>
          <a:chExt cx="0" cy="0"/>
        </a:xfrm>
      </p:grpSpPr>
      <p:sp>
        <p:nvSpPr>
          <p:cNvPr id="18" name="Flecha: cheurón 17">
            <a:extLst>
              <a:ext uri="{FF2B5EF4-FFF2-40B4-BE49-F238E27FC236}">
                <a16:creationId xmlns:a16="http://schemas.microsoft.com/office/drawing/2014/main" id="{96136432-49BD-526A-0141-0D252C0411D8}"/>
              </a:ext>
            </a:extLst>
          </p:cNvPr>
          <p:cNvSpPr/>
          <p:nvPr/>
        </p:nvSpPr>
        <p:spPr>
          <a:xfrm>
            <a:off x="2454810" y="2955737"/>
            <a:ext cx="7282379" cy="946526"/>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5" name="Flecha: cheurón 4">
            <a:extLst>
              <a:ext uri="{FF2B5EF4-FFF2-40B4-BE49-F238E27FC236}">
                <a16:creationId xmlns:a16="http://schemas.microsoft.com/office/drawing/2014/main" id="{EF5BE3C9-7F44-1FB5-1D35-0A7F360495D4}"/>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DF3345B0-7BD0-6B3D-AEFE-0242F1931AA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BD418E1B-DB85-4219-953B-7DDA7B783582}"/>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C9AF7421-5940-3F7D-200D-0EBBBA578FF3}"/>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A1E54800-2B1E-75FF-BFC0-27986DF465B3}"/>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EE434BA5-E038-5D2E-680E-FAB8C483CC92}"/>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629C9A6F-7EBB-1CB8-1016-FE44BE869F4C}"/>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1713D9FD-7CB8-A6AD-982D-9D9AB774DF51}"/>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0B25BB2F-B894-3E9C-3646-C3A05D765829}"/>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3356DE5B-2BE5-A488-540D-92C4D06D3677}"/>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04E068B9-2C26-12D2-958C-D2C04AF08F60}"/>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1EAF3EA1-BABF-D46E-6BEF-0E0DC6140592}"/>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CuadroTexto 16">
            <a:extLst>
              <a:ext uri="{FF2B5EF4-FFF2-40B4-BE49-F238E27FC236}">
                <a16:creationId xmlns:a16="http://schemas.microsoft.com/office/drawing/2014/main" id="{544F4ACE-ECE4-D35E-4E3A-83A9357252D8}"/>
              </a:ext>
            </a:extLst>
          </p:cNvPr>
          <p:cNvSpPr txBox="1"/>
          <p:nvPr/>
        </p:nvSpPr>
        <p:spPr>
          <a:xfrm>
            <a:off x="1292024" y="3136613"/>
            <a:ext cx="9607951"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Extra</a:t>
            </a:r>
            <a:endParaRPr lang="es-MX" sz="3200" b="1" dirty="0">
              <a:solidFill>
                <a:schemeClr val="bg1"/>
              </a:solidFill>
            </a:endParaRPr>
          </a:p>
        </p:txBody>
      </p:sp>
    </p:spTree>
    <p:extLst>
      <p:ext uri="{BB962C8B-B14F-4D97-AF65-F5344CB8AC3E}">
        <p14:creationId xmlns:p14="http://schemas.microsoft.com/office/powerpoint/2010/main" val="2275811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a:extLst>
              <a:ext uri="{FF2B5EF4-FFF2-40B4-BE49-F238E27FC236}">
                <a16:creationId xmlns:a16="http://schemas.microsoft.com/office/drawing/2014/main" id="{D6AA6ADE-6D57-1FDB-723B-025F9808FF03}"/>
              </a:ext>
            </a:extLst>
          </p:cNvPr>
          <p:cNvPicPr>
            <a:picLocks noChangeAspect="1"/>
          </p:cNvPicPr>
          <p:nvPr/>
        </p:nvPicPr>
        <p:blipFill>
          <a:blip r:embed="rId3"/>
          <a:stretch>
            <a:fillRect/>
          </a:stretch>
        </p:blipFill>
        <p:spPr>
          <a:xfrm>
            <a:off x="1102600" y="1131800"/>
            <a:ext cx="2287083" cy="1992400"/>
          </a:xfrm>
          <a:prstGeom prst="rect">
            <a:avLst/>
          </a:prstGeom>
        </p:spPr>
      </p:pic>
      <p:pic>
        <p:nvPicPr>
          <p:cNvPr id="33" name="Imagen 32">
            <a:extLst>
              <a:ext uri="{FF2B5EF4-FFF2-40B4-BE49-F238E27FC236}">
                <a16:creationId xmlns:a16="http://schemas.microsoft.com/office/drawing/2014/main" id="{2D2DF2C1-2C54-C16F-77A6-AEFE3FD12500}"/>
              </a:ext>
            </a:extLst>
          </p:cNvPr>
          <p:cNvPicPr>
            <a:picLocks noChangeAspect="1"/>
          </p:cNvPicPr>
          <p:nvPr/>
        </p:nvPicPr>
        <p:blipFill>
          <a:blip r:embed="rId3"/>
          <a:stretch>
            <a:fillRect/>
          </a:stretch>
        </p:blipFill>
        <p:spPr>
          <a:xfrm>
            <a:off x="1255000" y="1284200"/>
            <a:ext cx="2287083" cy="1992400"/>
          </a:xfrm>
          <a:prstGeom prst="rect">
            <a:avLst/>
          </a:prstGeom>
        </p:spPr>
      </p:pic>
      <p:pic>
        <p:nvPicPr>
          <p:cNvPr id="38" name="Imagen 37">
            <a:extLst>
              <a:ext uri="{FF2B5EF4-FFF2-40B4-BE49-F238E27FC236}">
                <a16:creationId xmlns:a16="http://schemas.microsoft.com/office/drawing/2014/main" id="{790F5B87-528D-10B8-EFC2-B36324D4C9C1}"/>
              </a:ext>
            </a:extLst>
          </p:cNvPr>
          <p:cNvPicPr>
            <a:picLocks noChangeAspect="1"/>
          </p:cNvPicPr>
          <p:nvPr/>
        </p:nvPicPr>
        <p:blipFill>
          <a:blip r:embed="rId3"/>
          <a:stretch>
            <a:fillRect/>
          </a:stretch>
        </p:blipFill>
        <p:spPr>
          <a:xfrm>
            <a:off x="1407400" y="1436600"/>
            <a:ext cx="2287083" cy="1992400"/>
          </a:xfrm>
          <a:prstGeom prst="rect">
            <a:avLst/>
          </a:prstGeom>
        </p:spPr>
      </p:pic>
      <p:sp>
        <p:nvSpPr>
          <p:cNvPr id="42" name="Rectángulo: esquinas redondeadas 41">
            <a:extLst>
              <a:ext uri="{FF2B5EF4-FFF2-40B4-BE49-F238E27FC236}">
                <a16:creationId xmlns:a16="http://schemas.microsoft.com/office/drawing/2014/main" id="{3815BE5C-D8DD-4105-EDCC-C7FF18DB895E}"/>
              </a:ext>
            </a:extLst>
          </p:cNvPr>
          <p:cNvSpPr/>
          <p:nvPr/>
        </p:nvSpPr>
        <p:spPr>
          <a:xfrm>
            <a:off x="305914" y="1080157"/>
            <a:ext cx="225439" cy="1140639"/>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34202892-C484-5851-BEFB-506B230CABB0}"/>
              </a:ext>
            </a:extLst>
          </p:cNvPr>
          <p:cNvPicPr>
            <a:picLocks noChangeAspect="1"/>
          </p:cNvPicPr>
          <p:nvPr/>
        </p:nvPicPr>
        <p:blipFill>
          <a:blip r:embed="rId3"/>
          <a:stretch>
            <a:fillRect/>
          </a:stretch>
        </p:blipFill>
        <p:spPr>
          <a:xfrm>
            <a:off x="839819" y="792074"/>
            <a:ext cx="3467418" cy="3020654"/>
          </a:xfrm>
          <a:prstGeom prst="rect">
            <a:avLst/>
          </a:prstGeom>
        </p:spPr>
      </p:pic>
      <p:pic>
        <p:nvPicPr>
          <p:cNvPr id="3" name="Imagen 2">
            <a:extLst>
              <a:ext uri="{FF2B5EF4-FFF2-40B4-BE49-F238E27FC236}">
                <a16:creationId xmlns:a16="http://schemas.microsoft.com/office/drawing/2014/main" id="{1E364B8D-FC99-EB94-2996-AD7FF924CB75}"/>
              </a:ext>
            </a:extLst>
          </p:cNvPr>
          <p:cNvPicPr>
            <a:picLocks noChangeAspect="1"/>
          </p:cNvPicPr>
          <p:nvPr/>
        </p:nvPicPr>
        <p:blipFill rotWithShape="1">
          <a:blip r:embed="rId4"/>
          <a:srcRect t="48499"/>
          <a:stretch/>
        </p:blipFill>
        <p:spPr>
          <a:xfrm>
            <a:off x="305914" y="4304854"/>
            <a:ext cx="4424108" cy="2275586"/>
          </a:xfrm>
          <a:prstGeom prst="rect">
            <a:avLst/>
          </a:prstGeom>
        </p:spPr>
      </p:pic>
      <p:sp>
        <p:nvSpPr>
          <p:cNvPr id="9" name="CuadroTexto 8">
            <a:extLst>
              <a:ext uri="{FF2B5EF4-FFF2-40B4-BE49-F238E27FC236}">
                <a16:creationId xmlns:a16="http://schemas.microsoft.com/office/drawing/2014/main" id="{1DDED540-3AAB-82C7-9AF4-742186EF047C}"/>
              </a:ext>
            </a:extLst>
          </p:cNvPr>
          <p:cNvSpPr txBox="1"/>
          <p:nvPr/>
        </p:nvSpPr>
        <p:spPr>
          <a:xfrm>
            <a:off x="822100" y="4051529"/>
            <a:ext cx="3605474" cy="246221"/>
          </a:xfrm>
          <a:prstGeom prst="rect">
            <a:avLst/>
          </a:prstGeom>
          <a:noFill/>
        </p:spPr>
        <p:txBody>
          <a:bodyPr wrap="none" rtlCol="0">
            <a:spAutoFit/>
          </a:bodyPr>
          <a:lstStyle/>
          <a:p>
            <a:r>
              <a:rPr lang="es-MX" sz="1000" dirty="0"/>
              <a:t>2D </a:t>
            </a:r>
            <a:r>
              <a:rPr lang="es-MX" sz="1000" dirty="0" err="1"/>
              <a:t>Spatial</a:t>
            </a:r>
            <a:r>
              <a:rPr lang="es-MX" sz="1000" dirty="0"/>
              <a:t> </a:t>
            </a:r>
            <a:r>
              <a:rPr lang="es-MX" sz="1000" dirty="0" err="1"/>
              <a:t>Distribution</a:t>
            </a:r>
            <a:r>
              <a:rPr lang="es-MX" sz="1000" dirty="0"/>
              <a:t> </a:t>
            </a:r>
            <a:r>
              <a:rPr lang="es-MX" sz="1000" dirty="0" err="1"/>
              <a:t>of</a:t>
            </a:r>
            <a:r>
              <a:rPr lang="es-MX" sz="1000" dirty="0"/>
              <a:t> </a:t>
            </a:r>
            <a:r>
              <a:rPr lang="es-MX" sz="1000" dirty="0" err="1"/>
              <a:t>the</a:t>
            </a:r>
            <a:r>
              <a:rPr lang="es-MX" sz="1000" dirty="0"/>
              <a:t> </a:t>
            </a:r>
            <a:r>
              <a:rPr lang="es-MX" sz="1000" dirty="0" err="1"/>
              <a:t>Embedding</a:t>
            </a:r>
            <a:r>
              <a:rPr lang="es-MX" sz="1000" dirty="0"/>
              <a:t> in </a:t>
            </a:r>
            <a:r>
              <a:rPr lang="es-MX" sz="1000" dirty="0" err="1"/>
              <a:t>Euclidean</a:t>
            </a:r>
            <a:r>
              <a:rPr lang="es-MX" sz="1000" dirty="0"/>
              <a:t> </a:t>
            </a:r>
            <a:r>
              <a:rPr lang="es-MX" sz="1000" dirty="0" err="1"/>
              <a:t>Space</a:t>
            </a:r>
            <a:endParaRPr lang="es-MX" sz="1000" dirty="0"/>
          </a:p>
        </p:txBody>
      </p:sp>
      <p:pic>
        <p:nvPicPr>
          <p:cNvPr id="18" name="Imagen 17">
            <a:extLst>
              <a:ext uri="{FF2B5EF4-FFF2-40B4-BE49-F238E27FC236}">
                <a16:creationId xmlns:a16="http://schemas.microsoft.com/office/drawing/2014/main" id="{CF9EC151-F351-250B-84A9-9EB0EEA853C0}"/>
              </a:ext>
            </a:extLst>
          </p:cNvPr>
          <p:cNvPicPr>
            <a:picLocks noChangeAspect="1"/>
          </p:cNvPicPr>
          <p:nvPr/>
        </p:nvPicPr>
        <p:blipFill>
          <a:blip r:embed="rId5"/>
          <a:stretch>
            <a:fillRect/>
          </a:stretch>
        </p:blipFill>
        <p:spPr>
          <a:xfrm>
            <a:off x="5235231" y="1237062"/>
            <a:ext cx="6668438" cy="4283491"/>
          </a:xfrm>
          <a:prstGeom prst="rect">
            <a:avLst/>
          </a:prstGeom>
        </p:spPr>
      </p:pic>
      <p:sp>
        <p:nvSpPr>
          <p:cNvPr id="8" name="Flecha: cheurón 7">
            <a:extLst>
              <a:ext uri="{FF2B5EF4-FFF2-40B4-BE49-F238E27FC236}">
                <a16:creationId xmlns:a16="http://schemas.microsoft.com/office/drawing/2014/main" id="{F11A7BE8-3BE1-C4C2-A1FF-01F91FEC3AA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0" name="Flecha: cheurón 9">
            <a:extLst>
              <a:ext uri="{FF2B5EF4-FFF2-40B4-BE49-F238E27FC236}">
                <a16:creationId xmlns:a16="http://schemas.microsoft.com/office/drawing/2014/main" id="{CA6AA470-FD46-A7F7-F578-98876C28AD05}"/>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2B7E10F4-8388-BB1D-309F-AA1B96A3D68E}"/>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4454A6A8-DBF1-98BC-A21D-321775EE3215}"/>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114D4868-1923-7D73-2B3F-001F2602399A}"/>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5" name="CuadroTexto 14">
            <a:extLst>
              <a:ext uri="{FF2B5EF4-FFF2-40B4-BE49-F238E27FC236}">
                <a16:creationId xmlns:a16="http://schemas.microsoft.com/office/drawing/2014/main" id="{F97BA799-5F6A-EED9-D393-284A55986883}"/>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6" name="CuadroTexto 15">
            <a:extLst>
              <a:ext uri="{FF2B5EF4-FFF2-40B4-BE49-F238E27FC236}">
                <a16:creationId xmlns:a16="http://schemas.microsoft.com/office/drawing/2014/main" id="{B62ED6C5-1C6F-FD74-34EA-191AA94C57D4}"/>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17" name="CuadroTexto 16">
            <a:extLst>
              <a:ext uri="{FF2B5EF4-FFF2-40B4-BE49-F238E27FC236}">
                <a16:creationId xmlns:a16="http://schemas.microsoft.com/office/drawing/2014/main" id="{235B5564-FFFD-BBAC-8DFC-F026C1EA5BA9}"/>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19" name="CuadroTexto 18">
            <a:extLst>
              <a:ext uri="{FF2B5EF4-FFF2-40B4-BE49-F238E27FC236}">
                <a16:creationId xmlns:a16="http://schemas.microsoft.com/office/drawing/2014/main" id="{C0F20362-84AE-0461-01D8-D5DD4C20380D}"/>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4" name="CuadroTexto 33">
            <a:extLst>
              <a:ext uri="{FF2B5EF4-FFF2-40B4-BE49-F238E27FC236}">
                <a16:creationId xmlns:a16="http://schemas.microsoft.com/office/drawing/2014/main" id="{A4C2E08D-7D75-DAB5-7E3C-0ABD16192B6C}"/>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5" name="Flecha: cheurón 34">
            <a:extLst>
              <a:ext uri="{FF2B5EF4-FFF2-40B4-BE49-F238E27FC236}">
                <a16:creationId xmlns:a16="http://schemas.microsoft.com/office/drawing/2014/main" id="{D33901FF-4992-756A-A7FA-F2C0F3404E64}"/>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Flecha: cheurón 35">
            <a:extLst>
              <a:ext uri="{FF2B5EF4-FFF2-40B4-BE49-F238E27FC236}">
                <a16:creationId xmlns:a16="http://schemas.microsoft.com/office/drawing/2014/main" id="{ACBE5B85-B220-7C52-262B-5508B9C020B8}"/>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74765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2C4FC44-F28D-E2FB-FDE1-5563556DEE06}"/>
              </a:ext>
            </a:extLst>
          </p:cNvPr>
          <p:cNvGrpSpPr/>
          <p:nvPr/>
        </p:nvGrpSpPr>
        <p:grpSpPr>
          <a:xfrm>
            <a:off x="325325" y="1050988"/>
            <a:ext cx="11541350" cy="5619460"/>
            <a:chOff x="304799" y="1799305"/>
            <a:chExt cx="2399073" cy="698090"/>
          </a:xfrm>
          <a:solidFill>
            <a:srgbClr val="003E1F"/>
          </a:solidFill>
        </p:grpSpPr>
        <p:sp>
          <p:nvSpPr>
            <p:cNvPr id="8" name="Flecha: cheurón 7">
              <a:extLst>
                <a:ext uri="{FF2B5EF4-FFF2-40B4-BE49-F238E27FC236}">
                  <a16:creationId xmlns:a16="http://schemas.microsoft.com/office/drawing/2014/main" id="{0997D011-1D8E-D91A-EB09-9F5074F8EF59}"/>
                </a:ext>
              </a:extLst>
            </p:cNvPr>
            <p:cNvSpPr>
              <a:spLocks noGrp="1" noRot="1" noMove="1" noResize="1" noEditPoints="1" noAdjustHandles="1" noChangeArrowheads="1" noChangeShapeType="1"/>
            </p:cNvSpPr>
            <p:nvPr/>
          </p:nvSpPr>
          <p:spPr>
            <a:xfrm>
              <a:off x="304800" y="1799305"/>
              <a:ext cx="2399072" cy="698090"/>
            </a:xfrm>
            <a:prstGeom prst="chevron">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9" name="Rectángulo 9">
              <a:extLst>
                <a:ext uri="{FF2B5EF4-FFF2-40B4-BE49-F238E27FC236}">
                  <a16:creationId xmlns:a16="http://schemas.microsoft.com/office/drawing/2014/main" id="{FC7EB303-68F9-5181-4C97-D89932DA434A}"/>
                </a:ext>
              </a:extLst>
            </p:cNvPr>
            <p:cNvSpPr/>
            <p:nvPr/>
          </p:nvSpPr>
          <p:spPr>
            <a:xfrm>
              <a:off x="304799" y="2483440"/>
              <a:ext cx="2399072" cy="13955"/>
            </a:xfrm>
            <a:custGeom>
              <a:avLst/>
              <a:gdLst>
                <a:gd name="connsiteX0" fmla="*/ 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0 w 2065020"/>
                <a:gd name="connsiteY4" fmla="*/ 0 h 45719"/>
                <a:gd name="connsiteX0" fmla="*/ 4953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9530 w 2065020"/>
                <a:gd name="connsiteY4" fmla="*/ 0 h 45719"/>
                <a:gd name="connsiteX0" fmla="*/ 43815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3815 w 2065020"/>
                <a:gd name="connsiteY4" fmla="*/ 0 h 45719"/>
                <a:gd name="connsiteX0" fmla="*/ 43815 w 2107242"/>
                <a:gd name="connsiteY0" fmla="*/ 0 h 45719"/>
                <a:gd name="connsiteX1" fmla="*/ 2107242 w 2107242"/>
                <a:gd name="connsiteY1" fmla="*/ 0 h 45719"/>
                <a:gd name="connsiteX2" fmla="*/ 2065020 w 2107242"/>
                <a:gd name="connsiteY2" fmla="*/ 45719 h 45719"/>
                <a:gd name="connsiteX3" fmla="*/ 0 w 2107242"/>
                <a:gd name="connsiteY3" fmla="*/ 45719 h 45719"/>
                <a:gd name="connsiteX4" fmla="*/ 43815 w 210724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242" h="45719">
                  <a:moveTo>
                    <a:pt x="43815" y="0"/>
                  </a:moveTo>
                  <a:lnTo>
                    <a:pt x="2107242" y="0"/>
                  </a:lnTo>
                  <a:lnTo>
                    <a:pt x="2065020" y="45719"/>
                  </a:lnTo>
                  <a:lnTo>
                    <a:pt x="0" y="45719"/>
                  </a:lnTo>
                  <a:lnTo>
                    <a:pt x="4381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grpSp>
      <p:sp>
        <p:nvSpPr>
          <p:cNvPr id="10" name="CuadroTexto 9">
            <a:extLst>
              <a:ext uri="{FF2B5EF4-FFF2-40B4-BE49-F238E27FC236}">
                <a16:creationId xmlns:a16="http://schemas.microsoft.com/office/drawing/2014/main" id="{F093D237-93B6-AD99-0153-10166A6CC654}"/>
              </a:ext>
            </a:extLst>
          </p:cNvPr>
          <p:cNvSpPr txBox="1"/>
          <p:nvPr/>
        </p:nvSpPr>
        <p:spPr>
          <a:xfrm>
            <a:off x="7953499" y="1135166"/>
            <a:ext cx="1774872"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Nodes</a:t>
            </a:r>
            <a:endParaRPr lang="es-MX" sz="3200" dirty="0">
              <a:solidFill>
                <a:schemeClr val="bg1"/>
              </a:solidFill>
            </a:endParaRPr>
          </a:p>
        </p:txBody>
      </p:sp>
      <p:pic>
        <p:nvPicPr>
          <p:cNvPr id="81" name="Imagen 80">
            <a:extLst>
              <a:ext uri="{FF2B5EF4-FFF2-40B4-BE49-F238E27FC236}">
                <a16:creationId xmlns:a16="http://schemas.microsoft.com/office/drawing/2014/main" id="{AE7CA4AC-B2FE-A5C4-D7CF-9ECC2CA04736}"/>
              </a:ext>
            </a:extLst>
          </p:cNvPr>
          <p:cNvPicPr>
            <a:picLocks noChangeAspect="1"/>
          </p:cNvPicPr>
          <p:nvPr/>
        </p:nvPicPr>
        <p:blipFill rotWithShape="1">
          <a:blip r:embed="rId3"/>
          <a:srcRect l="-127" t="5305" r="127" b="-5305"/>
          <a:stretch/>
        </p:blipFill>
        <p:spPr>
          <a:xfrm>
            <a:off x="6246953" y="1844000"/>
            <a:ext cx="5187964" cy="4611522"/>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8ECDD7D9-A107-BB02-3DC8-DD98FB774A56}"/>
                  </a:ext>
                </a:extLst>
              </p:cNvPr>
              <p:cNvSpPr txBox="1"/>
              <p:nvPr/>
            </p:nvSpPr>
            <p:spPr>
              <a:xfrm>
                <a:off x="2683034" y="2275370"/>
                <a:ext cx="930448" cy="42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600" b="0" i="1" smtClean="0">
                          <a:solidFill>
                            <a:schemeClr val="bg1"/>
                          </a:solidFill>
                          <a:latin typeface="Cambria Math" panose="02040503050406030204" pitchFamily="18" charset="0"/>
                        </a:rPr>
                        <m:t>𝑍</m:t>
                      </m:r>
                      <m:r>
                        <a:rPr lang="es-MX" sz="1600" b="0" i="1" smtClean="0">
                          <a:solidFill>
                            <a:schemeClr val="bg1"/>
                          </a:solidFill>
                          <a:latin typeface="Cambria Math" panose="02040503050406030204" pitchFamily="18" charset="0"/>
                        </a:rPr>
                        <m:t>=</m:t>
                      </m:r>
                      <m:f>
                        <m:fPr>
                          <m:ctrlPr>
                            <a:rPr lang="es-MX" sz="1600" b="0" i="1" smtClean="0">
                              <a:solidFill>
                                <a:schemeClr val="bg1"/>
                              </a:solidFill>
                              <a:latin typeface="Cambria Math" panose="02040503050406030204" pitchFamily="18" charset="0"/>
                            </a:rPr>
                          </m:ctrlPr>
                        </m:fPr>
                        <m:num>
                          <m:r>
                            <a:rPr lang="es-MX" sz="1600" b="0" i="1" smtClean="0">
                              <a:solidFill>
                                <a:schemeClr val="bg1"/>
                              </a:solidFill>
                              <a:latin typeface="Cambria Math" panose="02040503050406030204" pitchFamily="18" charset="0"/>
                            </a:rPr>
                            <m:t>𝑥</m:t>
                          </m:r>
                          <m:r>
                            <a:rPr lang="es-MX" sz="1600" b="0" i="1" smtClean="0">
                              <a:solidFill>
                                <a:schemeClr val="bg1"/>
                              </a:solidFill>
                              <a:latin typeface="Cambria Math" panose="02040503050406030204" pitchFamily="18" charset="0"/>
                            </a:rPr>
                            <m:t>−</m:t>
                          </m:r>
                          <m:r>
                            <a:rPr lang="es-MX" sz="1600" b="0" i="1" smtClean="0">
                              <a:solidFill>
                                <a:schemeClr val="bg1"/>
                              </a:solidFill>
                              <a:latin typeface="Cambria Math" panose="02040503050406030204" pitchFamily="18" charset="0"/>
                            </a:rPr>
                            <m:t>𝜇</m:t>
                          </m:r>
                        </m:num>
                        <m:den>
                          <m:r>
                            <a:rPr lang="es-MX" sz="1600" b="0" i="1" smtClean="0">
                              <a:solidFill>
                                <a:schemeClr val="bg1"/>
                              </a:solidFill>
                              <a:latin typeface="Cambria Math" panose="02040503050406030204" pitchFamily="18" charset="0"/>
                            </a:rPr>
                            <m:t>𝜎</m:t>
                          </m:r>
                        </m:den>
                      </m:f>
                    </m:oMath>
                  </m:oMathPara>
                </a14:m>
                <a:endParaRPr lang="es-MX" sz="1600" dirty="0">
                  <a:solidFill>
                    <a:schemeClr val="bg1"/>
                  </a:solidFill>
                </a:endParaRPr>
              </a:p>
            </p:txBody>
          </p:sp>
        </mc:Choice>
        <mc:Fallback xmlns="">
          <p:sp>
            <p:nvSpPr>
              <p:cNvPr id="2" name="CuadroTexto 1">
                <a:extLst>
                  <a:ext uri="{FF2B5EF4-FFF2-40B4-BE49-F238E27FC236}">
                    <a16:creationId xmlns:a16="http://schemas.microsoft.com/office/drawing/2014/main" id="{8ECDD7D9-A107-BB02-3DC8-DD98FB774A56}"/>
                  </a:ext>
                </a:extLst>
              </p:cNvPr>
              <p:cNvSpPr txBox="1">
                <a:spLocks noRot="1" noChangeAspect="1" noMove="1" noResize="1" noEditPoints="1" noAdjustHandles="1" noChangeArrowheads="1" noChangeShapeType="1" noTextEdit="1"/>
              </p:cNvSpPr>
              <p:nvPr/>
            </p:nvSpPr>
            <p:spPr>
              <a:xfrm>
                <a:off x="2683034" y="2275370"/>
                <a:ext cx="930448" cy="421719"/>
              </a:xfrm>
              <a:prstGeom prst="rect">
                <a:avLst/>
              </a:prstGeom>
              <a:blipFill>
                <a:blip r:embed="rId5"/>
                <a:stretch>
                  <a:fillRect l="-3922" t="-1449" r="-3268" b="-11594"/>
                </a:stretch>
              </a:blipFill>
            </p:spPr>
            <p:txBody>
              <a:bodyPr/>
              <a:lstStyle/>
              <a:p>
                <a:r>
                  <a:rPr lang="es-MX">
                    <a:noFill/>
                  </a:rPr>
                  <a:t> </a:t>
                </a:r>
              </a:p>
            </p:txBody>
          </p:sp>
        </mc:Fallback>
      </mc:AlternateContent>
      <p:sp>
        <p:nvSpPr>
          <p:cNvPr id="19" name="CuadroTexto 18">
            <a:extLst>
              <a:ext uri="{FF2B5EF4-FFF2-40B4-BE49-F238E27FC236}">
                <a16:creationId xmlns:a16="http://schemas.microsoft.com/office/drawing/2014/main" id="{57E77210-282C-FEB9-79A9-673FE52F4179}"/>
              </a:ext>
            </a:extLst>
          </p:cNvPr>
          <p:cNvSpPr txBox="1"/>
          <p:nvPr/>
        </p:nvSpPr>
        <p:spPr>
          <a:xfrm>
            <a:off x="1252979" y="1812271"/>
            <a:ext cx="4027108" cy="338554"/>
          </a:xfrm>
          <a:prstGeom prst="rect">
            <a:avLst/>
          </a:prstGeom>
          <a:noFill/>
        </p:spPr>
        <p:txBody>
          <a:bodyPr wrap="square">
            <a:spAutoFit/>
          </a:bodyPr>
          <a:lstStyle/>
          <a:p>
            <a:pPr algn="ctr"/>
            <a:r>
              <a:rPr lang="es-MX" sz="1600" b="1" dirty="0" err="1">
                <a:solidFill>
                  <a:schemeClr val="bg1"/>
                </a:solidFill>
                <a:latin typeface="Montserrat Light" panose="00000400000000000000" pitchFamily="2" charset="0"/>
              </a:rPr>
              <a:t>Measurements</a:t>
            </a:r>
            <a:r>
              <a:rPr lang="es-MX" sz="1600" b="1" dirty="0">
                <a:solidFill>
                  <a:schemeClr val="bg1"/>
                </a:solidFill>
                <a:latin typeface="Montserrat Light" panose="00000400000000000000" pitchFamily="2" charset="0"/>
              </a:rPr>
              <a:t> </a:t>
            </a:r>
            <a:r>
              <a:rPr lang="es-MX" sz="1600" b="1" dirty="0" err="1">
                <a:solidFill>
                  <a:schemeClr val="bg1"/>
                </a:solidFill>
                <a:latin typeface="Montserrat Light" panose="00000400000000000000" pitchFamily="2" charset="0"/>
              </a:rPr>
              <a:t>normalized</a:t>
            </a:r>
            <a:r>
              <a:rPr lang="es-MX" sz="1600" b="1" dirty="0">
                <a:solidFill>
                  <a:schemeClr val="bg1"/>
                </a:solidFill>
                <a:latin typeface="Montserrat Light" panose="00000400000000000000" pitchFamily="2" charset="0"/>
              </a:rPr>
              <a:t> </a:t>
            </a:r>
            <a:r>
              <a:rPr lang="es-MX" sz="1600" b="1" dirty="0" err="1">
                <a:solidFill>
                  <a:schemeClr val="bg1"/>
                </a:solidFill>
                <a:latin typeface="Montserrat Light" panose="00000400000000000000" pitchFamily="2" charset="0"/>
              </a:rPr>
              <a:t>by</a:t>
            </a:r>
            <a:r>
              <a:rPr lang="es-MX" sz="1600" b="1" dirty="0">
                <a:solidFill>
                  <a:schemeClr val="bg1"/>
                </a:solidFill>
                <a:latin typeface="Montserrat Light" panose="00000400000000000000" pitchFamily="2" charset="0"/>
              </a:rPr>
              <a:t> z scores</a:t>
            </a:r>
            <a:endParaRPr lang="es-MX" sz="1600" dirty="0">
              <a:solidFill>
                <a:schemeClr val="bg1"/>
              </a:solidFill>
            </a:endParaRPr>
          </a:p>
        </p:txBody>
      </p:sp>
      <p:pic>
        <p:nvPicPr>
          <p:cNvPr id="13" name="Imagen 12" descr="Diagrama&#10;&#10;Descripción generada automáticamente">
            <a:extLst>
              <a:ext uri="{FF2B5EF4-FFF2-40B4-BE49-F238E27FC236}">
                <a16:creationId xmlns:a16="http://schemas.microsoft.com/office/drawing/2014/main" id="{9AD976E5-EF4A-83A8-0E98-3C8ABBEC706E}"/>
              </a:ext>
            </a:extLst>
          </p:cNvPr>
          <p:cNvPicPr>
            <a:picLocks noChangeAspect="1"/>
          </p:cNvPicPr>
          <p:nvPr/>
        </p:nvPicPr>
        <p:blipFill>
          <a:blip r:embed="rId6"/>
          <a:stretch>
            <a:fillRect/>
          </a:stretch>
        </p:blipFill>
        <p:spPr>
          <a:xfrm>
            <a:off x="1044197" y="2821634"/>
            <a:ext cx="4770998" cy="3314587"/>
          </a:xfrm>
          <a:prstGeom prst="rect">
            <a:avLst/>
          </a:prstGeom>
        </p:spPr>
      </p:pic>
      <p:sp>
        <p:nvSpPr>
          <p:cNvPr id="12" name="Flecha: cheurón 11">
            <a:extLst>
              <a:ext uri="{FF2B5EF4-FFF2-40B4-BE49-F238E27FC236}">
                <a16:creationId xmlns:a16="http://schemas.microsoft.com/office/drawing/2014/main" id="{690ADC1F-4BB1-8B1E-0223-5D654DC50E46}"/>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F8849FC8-DE54-E1B4-393B-7FB74EE07ACD}"/>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304D49BF-9E6B-C982-9765-0E1F2882091A}"/>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Flecha: cheurón 17">
            <a:extLst>
              <a:ext uri="{FF2B5EF4-FFF2-40B4-BE49-F238E27FC236}">
                <a16:creationId xmlns:a16="http://schemas.microsoft.com/office/drawing/2014/main" id="{70F91FD1-6B96-AA56-4806-B676C88BAA1D}"/>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6" name="Flecha: cheurón 25">
            <a:extLst>
              <a:ext uri="{FF2B5EF4-FFF2-40B4-BE49-F238E27FC236}">
                <a16:creationId xmlns:a16="http://schemas.microsoft.com/office/drawing/2014/main" id="{1D577048-C4F1-14AC-AD8C-E1DE0F7B362E}"/>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CuadroTexto 26">
            <a:extLst>
              <a:ext uri="{FF2B5EF4-FFF2-40B4-BE49-F238E27FC236}">
                <a16:creationId xmlns:a16="http://schemas.microsoft.com/office/drawing/2014/main" id="{65AEE572-EF85-4447-B425-4F521C77120A}"/>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28" name="CuadroTexto 27">
            <a:extLst>
              <a:ext uri="{FF2B5EF4-FFF2-40B4-BE49-F238E27FC236}">
                <a16:creationId xmlns:a16="http://schemas.microsoft.com/office/drawing/2014/main" id="{EAE9587E-450D-3EFA-0749-0AE68AC1D417}"/>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9" name="CuadroTexto 28">
            <a:extLst>
              <a:ext uri="{FF2B5EF4-FFF2-40B4-BE49-F238E27FC236}">
                <a16:creationId xmlns:a16="http://schemas.microsoft.com/office/drawing/2014/main" id="{DBA23CE4-CA09-BF5B-7B7E-AD61317FFE1D}"/>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0" name="CuadroTexto 29">
            <a:extLst>
              <a:ext uri="{FF2B5EF4-FFF2-40B4-BE49-F238E27FC236}">
                <a16:creationId xmlns:a16="http://schemas.microsoft.com/office/drawing/2014/main" id="{E01CF831-6854-0CC1-0B27-E072F542EBD4}"/>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1" name="CuadroTexto 30">
            <a:extLst>
              <a:ext uri="{FF2B5EF4-FFF2-40B4-BE49-F238E27FC236}">
                <a16:creationId xmlns:a16="http://schemas.microsoft.com/office/drawing/2014/main" id="{FF4485D8-70AA-A961-D85B-9C597B9285FC}"/>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33" name="Flecha: cheurón 32">
            <a:extLst>
              <a:ext uri="{FF2B5EF4-FFF2-40B4-BE49-F238E27FC236}">
                <a16:creationId xmlns:a16="http://schemas.microsoft.com/office/drawing/2014/main" id="{ABE291FE-D428-9154-9771-9990F8E97227}"/>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Flecha: cheurón 33">
            <a:extLst>
              <a:ext uri="{FF2B5EF4-FFF2-40B4-BE49-F238E27FC236}">
                <a16:creationId xmlns:a16="http://schemas.microsoft.com/office/drawing/2014/main" id="{1B75BA61-A7C7-E33B-E979-3C164899127A}"/>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13724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2E77E0-FFAB-A6D4-2D2D-C8349964AA9E}"/>
              </a:ext>
            </a:extLst>
          </p:cNvPr>
          <p:cNvPicPr>
            <a:picLocks noChangeAspect="1"/>
          </p:cNvPicPr>
          <p:nvPr/>
        </p:nvPicPr>
        <p:blipFill rotWithShape="1">
          <a:blip r:embed="rId3"/>
          <a:srcRect r="49923"/>
          <a:stretch/>
        </p:blipFill>
        <p:spPr>
          <a:xfrm>
            <a:off x="375467" y="921526"/>
            <a:ext cx="11441066" cy="5762475"/>
          </a:xfrm>
          <a:prstGeom prst="rect">
            <a:avLst/>
          </a:prstGeom>
        </p:spPr>
      </p:pic>
      <p:sp>
        <p:nvSpPr>
          <p:cNvPr id="11" name="Flecha: cheurón 10">
            <a:extLst>
              <a:ext uri="{FF2B5EF4-FFF2-40B4-BE49-F238E27FC236}">
                <a16:creationId xmlns:a16="http://schemas.microsoft.com/office/drawing/2014/main" id="{E153ED3F-7C8E-AFEC-055B-CA9EF8AA78C6}"/>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3F2799F5-37D3-388A-D1AB-E17273AE9B2C}"/>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9DD96D13-59FA-9DD7-9EB3-C93ACCE08942}"/>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4716D6E9-3585-D36B-ADC6-28F598D7A532}"/>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Flecha: cheurón 16">
            <a:extLst>
              <a:ext uri="{FF2B5EF4-FFF2-40B4-BE49-F238E27FC236}">
                <a16:creationId xmlns:a16="http://schemas.microsoft.com/office/drawing/2014/main" id="{1464C2D4-2788-11AF-8E59-2AE77F6F0481}"/>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8" name="CuadroTexto 17">
            <a:extLst>
              <a:ext uri="{FF2B5EF4-FFF2-40B4-BE49-F238E27FC236}">
                <a16:creationId xmlns:a16="http://schemas.microsoft.com/office/drawing/2014/main" id="{89894E62-1BD5-5702-8405-5B44DBF550A0}"/>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9" name="CuadroTexto 18">
            <a:extLst>
              <a:ext uri="{FF2B5EF4-FFF2-40B4-BE49-F238E27FC236}">
                <a16:creationId xmlns:a16="http://schemas.microsoft.com/office/drawing/2014/main" id="{1E542B12-8EDC-4391-FE4B-47D287CA76DD}"/>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6" name="CuadroTexto 25">
            <a:extLst>
              <a:ext uri="{FF2B5EF4-FFF2-40B4-BE49-F238E27FC236}">
                <a16:creationId xmlns:a16="http://schemas.microsoft.com/office/drawing/2014/main" id="{B965F2DC-190D-95D6-5F08-B5778FC56358}"/>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7" name="CuadroTexto 26">
            <a:extLst>
              <a:ext uri="{FF2B5EF4-FFF2-40B4-BE49-F238E27FC236}">
                <a16:creationId xmlns:a16="http://schemas.microsoft.com/office/drawing/2014/main" id="{F4A22733-870D-F039-AA43-4CC51C640350}"/>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8" name="CuadroTexto 27">
            <a:extLst>
              <a:ext uri="{FF2B5EF4-FFF2-40B4-BE49-F238E27FC236}">
                <a16:creationId xmlns:a16="http://schemas.microsoft.com/office/drawing/2014/main" id="{AFCBB66A-AE78-2C01-F5F3-B97ADA0DCF70}"/>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29" name="Flecha: cheurón 28">
            <a:extLst>
              <a:ext uri="{FF2B5EF4-FFF2-40B4-BE49-F238E27FC236}">
                <a16:creationId xmlns:a16="http://schemas.microsoft.com/office/drawing/2014/main" id="{F7BC6898-2254-BBF7-856C-40E045A3DDFB}"/>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Flecha: cheurón 29">
            <a:extLst>
              <a:ext uri="{FF2B5EF4-FFF2-40B4-BE49-F238E27FC236}">
                <a16:creationId xmlns:a16="http://schemas.microsoft.com/office/drawing/2014/main" id="{12DB12C2-973B-D6D2-1832-90EDA2878BCF}"/>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54351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AF745800-1494-FE56-3EA6-189826148698}"/>
              </a:ext>
            </a:extLst>
          </p:cNvPr>
          <p:cNvPicPr>
            <a:picLocks noChangeAspect="1"/>
          </p:cNvPicPr>
          <p:nvPr/>
        </p:nvPicPr>
        <p:blipFill rotWithShape="1">
          <a:blip r:embed="rId3"/>
          <a:srcRect l="49923"/>
          <a:stretch/>
        </p:blipFill>
        <p:spPr>
          <a:xfrm>
            <a:off x="39859" y="815917"/>
            <a:ext cx="11840042" cy="5963426"/>
          </a:xfrm>
          <a:prstGeom prst="rect">
            <a:avLst/>
          </a:prstGeom>
        </p:spPr>
      </p:pic>
      <p:sp>
        <p:nvSpPr>
          <p:cNvPr id="2" name="Flecha: cheurón 1">
            <a:extLst>
              <a:ext uri="{FF2B5EF4-FFF2-40B4-BE49-F238E27FC236}">
                <a16:creationId xmlns:a16="http://schemas.microsoft.com/office/drawing/2014/main" id="{03633C56-74A8-6E2E-A4CE-FF9001D80CE2}"/>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3A47355F-0180-6BC7-411E-643877754CDF}"/>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DD6AFB4C-841B-94CE-84A9-8DF4C8FADE46}"/>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C0DE9F64-21D1-EF84-4CEA-B60866EA2B9C}"/>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CFFD0211-8509-7C6A-E634-18DED64E31E2}"/>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CuadroTexto 16">
            <a:extLst>
              <a:ext uri="{FF2B5EF4-FFF2-40B4-BE49-F238E27FC236}">
                <a16:creationId xmlns:a16="http://schemas.microsoft.com/office/drawing/2014/main" id="{D6F7BBE2-CA89-C777-DFB5-117548D6B773}"/>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8" name="CuadroTexto 17">
            <a:extLst>
              <a:ext uri="{FF2B5EF4-FFF2-40B4-BE49-F238E27FC236}">
                <a16:creationId xmlns:a16="http://schemas.microsoft.com/office/drawing/2014/main" id="{D1EB63A1-3FF7-3CB4-E31E-E133744A7816}"/>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26" name="CuadroTexto 25">
            <a:extLst>
              <a:ext uri="{FF2B5EF4-FFF2-40B4-BE49-F238E27FC236}">
                <a16:creationId xmlns:a16="http://schemas.microsoft.com/office/drawing/2014/main" id="{09E6D02E-2120-46DE-F476-43204D91D9CB}"/>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7" name="CuadroTexto 26">
            <a:extLst>
              <a:ext uri="{FF2B5EF4-FFF2-40B4-BE49-F238E27FC236}">
                <a16:creationId xmlns:a16="http://schemas.microsoft.com/office/drawing/2014/main" id="{ECAE55CE-DF5A-C34A-FBDD-4C00E6015616}"/>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8" name="CuadroTexto 27">
            <a:extLst>
              <a:ext uri="{FF2B5EF4-FFF2-40B4-BE49-F238E27FC236}">
                <a16:creationId xmlns:a16="http://schemas.microsoft.com/office/drawing/2014/main" id="{B9AFFA41-1674-C04F-D162-05EAA162BDC6}"/>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29" name="Flecha: cheurón 28">
            <a:extLst>
              <a:ext uri="{FF2B5EF4-FFF2-40B4-BE49-F238E27FC236}">
                <a16:creationId xmlns:a16="http://schemas.microsoft.com/office/drawing/2014/main" id="{02CCF2D5-9E3A-6895-BE6C-0AD5BF80EAAF}"/>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Flecha: cheurón 29">
            <a:extLst>
              <a:ext uri="{FF2B5EF4-FFF2-40B4-BE49-F238E27FC236}">
                <a16:creationId xmlns:a16="http://schemas.microsoft.com/office/drawing/2014/main" id="{7D2D21D5-3116-70C1-4E11-4B6CE03E3C18}"/>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96132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8651A44-40CA-A33C-2C0D-7C2A9E188BBE}"/>
              </a:ext>
            </a:extLst>
          </p:cNvPr>
          <p:cNvPicPr>
            <a:picLocks noChangeAspect="1"/>
          </p:cNvPicPr>
          <p:nvPr/>
        </p:nvPicPr>
        <p:blipFill rotWithShape="1">
          <a:blip r:embed="rId3"/>
          <a:srcRect t="3933"/>
          <a:stretch/>
        </p:blipFill>
        <p:spPr>
          <a:xfrm>
            <a:off x="312809" y="1002890"/>
            <a:ext cx="7186935" cy="5776453"/>
          </a:xfrm>
          <a:prstGeom prst="rect">
            <a:avLst/>
          </a:prstGeom>
        </p:spPr>
      </p:pic>
      <p:grpSp>
        <p:nvGrpSpPr>
          <p:cNvPr id="2" name="Grupo 1">
            <a:extLst>
              <a:ext uri="{FF2B5EF4-FFF2-40B4-BE49-F238E27FC236}">
                <a16:creationId xmlns:a16="http://schemas.microsoft.com/office/drawing/2014/main" id="{18E58106-01FC-6779-B945-1BFBFB1D4F2F}"/>
              </a:ext>
            </a:extLst>
          </p:cNvPr>
          <p:cNvGrpSpPr/>
          <p:nvPr/>
        </p:nvGrpSpPr>
        <p:grpSpPr>
          <a:xfrm>
            <a:off x="7786106" y="1080414"/>
            <a:ext cx="4093086" cy="5376429"/>
            <a:chOff x="304799" y="1799305"/>
            <a:chExt cx="2399073" cy="698090"/>
          </a:xfrm>
          <a:solidFill>
            <a:srgbClr val="003E1F"/>
          </a:solidFill>
        </p:grpSpPr>
        <p:sp>
          <p:nvSpPr>
            <p:cNvPr id="18" name="Flecha: cheurón 17">
              <a:extLst>
                <a:ext uri="{FF2B5EF4-FFF2-40B4-BE49-F238E27FC236}">
                  <a16:creationId xmlns:a16="http://schemas.microsoft.com/office/drawing/2014/main" id="{A91A6B1E-7C0D-26F2-9DCC-0BE0B586E3F7}"/>
                </a:ext>
              </a:extLst>
            </p:cNvPr>
            <p:cNvSpPr/>
            <p:nvPr/>
          </p:nvSpPr>
          <p:spPr>
            <a:xfrm>
              <a:off x="304800" y="1799305"/>
              <a:ext cx="2399072" cy="698090"/>
            </a:xfrm>
            <a:prstGeom prst="chevron">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6" name="Rectángulo 9">
              <a:extLst>
                <a:ext uri="{FF2B5EF4-FFF2-40B4-BE49-F238E27FC236}">
                  <a16:creationId xmlns:a16="http://schemas.microsoft.com/office/drawing/2014/main" id="{72EE7060-39E6-B8A6-6D24-1389456D30EA}"/>
                </a:ext>
              </a:extLst>
            </p:cNvPr>
            <p:cNvSpPr/>
            <p:nvPr/>
          </p:nvSpPr>
          <p:spPr>
            <a:xfrm>
              <a:off x="304799" y="2477352"/>
              <a:ext cx="2399072" cy="20043"/>
            </a:xfrm>
            <a:custGeom>
              <a:avLst/>
              <a:gdLst>
                <a:gd name="connsiteX0" fmla="*/ 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0 w 2065020"/>
                <a:gd name="connsiteY4" fmla="*/ 0 h 45719"/>
                <a:gd name="connsiteX0" fmla="*/ 49530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9530 w 2065020"/>
                <a:gd name="connsiteY4" fmla="*/ 0 h 45719"/>
                <a:gd name="connsiteX0" fmla="*/ 43815 w 2065020"/>
                <a:gd name="connsiteY0" fmla="*/ 0 h 45719"/>
                <a:gd name="connsiteX1" fmla="*/ 2065020 w 2065020"/>
                <a:gd name="connsiteY1" fmla="*/ 0 h 45719"/>
                <a:gd name="connsiteX2" fmla="*/ 2065020 w 2065020"/>
                <a:gd name="connsiteY2" fmla="*/ 45719 h 45719"/>
                <a:gd name="connsiteX3" fmla="*/ 0 w 2065020"/>
                <a:gd name="connsiteY3" fmla="*/ 45719 h 45719"/>
                <a:gd name="connsiteX4" fmla="*/ 43815 w 2065020"/>
                <a:gd name="connsiteY4" fmla="*/ 0 h 45719"/>
                <a:gd name="connsiteX0" fmla="*/ 43815 w 2107242"/>
                <a:gd name="connsiteY0" fmla="*/ 0 h 45719"/>
                <a:gd name="connsiteX1" fmla="*/ 2107242 w 2107242"/>
                <a:gd name="connsiteY1" fmla="*/ 0 h 45719"/>
                <a:gd name="connsiteX2" fmla="*/ 2065020 w 2107242"/>
                <a:gd name="connsiteY2" fmla="*/ 45719 h 45719"/>
                <a:gd name="connsiteX3" fmla="*/ 0 w 2107242"/>
                <a:gd name="connsiteY3" fmla="*/ 45719 h 45719"/>
                <a:gd name="connsiteX4" fmla="*/ 43815 w 210724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242" h="45719">
                  <a:moveTo>
                    <a:pt x="43815" y="0"/>
                  </a:moveTo>
                  <a:lnTo>
                    <a:pt x="2107242" y="0"/>
                  </a:lnTo>
                  <a:lnTo>
                    <a:pt x="2065020" y="45719"/>
                  </a:lnTo>
                  <a:lnTo>
                    <a:pt x="0" y="45719"/>
                  </a:lnTo>
                  <a:lnTo>
                    <a:pt x="43815"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grpSp>
      <p:sp>
        <p:nvSpPr>
          <p:cNvPr id="27" name="CuadroTexto 26">
            <a:extLst>
              <a:ext uri="{FF2B5EF4-FFF2-40B4-BE49-F238E27FC236}">
                <a16:creationId xmlns:a16="http://schemas.microsoft.com/office/drawing/2014/main" id="{BF966CBE-CFEE-CCFE-56FD-7DFA81F2AE0C}"/>
              </a:ext>
            </a:extLst>
          </p:cNvPr>
          <p:cNvSpPr txBox="1"/>
          <p:nvPr/>
        </p:nvSpPr>
        <p:spPr>
          <a:xfrm>
            <a:off x="8518381" y="1149090"/>
            <a:ext cx="2549090"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Conclusion</a:t>
            </a:r>
            <a:endParaRPr lang="es-MX" sz="3200" dirty="0">
              <a:solidFill>
                <a:schemeClr val="bg1"/>
              </a:solidFill>
            </a:endParaRPr>
          </a:p>
        </p:txBody>
      </p:sp>
      <p:sp>
        <p:nvSpPr>
          <p:cNvPr id="28" name="CuadroTexto 27">
            <a:extLst>
              <a:ext uri="{FF2B5EF4-FFF2-40B4-BE49-F238E27FC236}">
                <a16:creationId xmlns:a16="http://schemas.microsoft.com/office/drawing/2014/main" id="{48EB5D99-8C28-1849-B055-E58A7779838E}"/>
              </a:ext>
            </a:extLst>
          </p:cNvPr>
          <p:cNvSpPr txBox="1"/>
          <p:nvPr/>
        </p:nvSpPr>
        <p:spPr>
          <a:xfrm>
            <a:off x="8082505" y="1629343"/>
            <a:ext cx="3500285" cy="2062103"/>
          </a:xfrm>
          <a:prstGeom prst="rect">
            <a:avLst/>
          </a:prstGeom>
          <a:noFill/>
        </p:spPr>
        <p:txBody>
          <a:bodyPr wrap="square">
            <a:spAutoFit/>
          </a:bodyPr>
          <a:lstStyle/>
          <a:p>
            <a:pPr algn="just"/>
            <a:r>
              <a:rPr lang="en-US" sz="1600" dirty="0">
                <a:solidFill>
                  <a:schemeClr val="bg1"/>
                </a:solidFill>
                <a:latin typeface="Montserrat Light" panose="00000400000000000000" pitchFamily="2" charset="0"/>
              </a:rPr>
              <a:t>In a first approach, embedding </a:t>
            </a:r>
            <a:r>
              <a:rPr lang="en-US" sz="1600" dirty="0" err="1">
                <a:solidFill>
                  <a:schemeClr val="bg1"/>
                </a:solidFill>
                <a:latin typeface="Montserrat Light" panose="00000400000000000000" pitchFamily="2" charset="0"/>
              </a:rPr>
              <a:t>iEEG</a:t>
            </a:r>
            <a:r>
              <a:rPr lang="en-US" sz="1600" dirty="0">
                <a:solidFill>
                  <a:schemeClr val="bg1"/>
                </a:solidFill>
                <a:latin typeface="Montserrat Light" panose="00000400000000000000" pitchFamily="2" charset="0"/>
              </a:rPr>
              <a:t> data in the Euclidean space of diffusion maps allows us to identify local connectivity patterns in the network nodes, highlighting those with potential to differentiate seizure states in epilepsy patients.</a:t>
            </a:r>
            <a:endParaRPr lang="es-MX" sz="1600" dirty="0">
              <a:solidFill>
                <a:schemeClr val="bg1"/>
              </a:solidFill>
              <a:latin typeface="Montserrat Light" panose="00000400000000000000" pitchFamily="2" charset="0"/>
            </a:endParaRPr>
          </a:p>
        </p:txBody>
      </p:sp>
      <p:sp>
        <p:nvSpPr>
          <p:cNvPr id="29" name="CuadroTexto 28">
            <a:extLst>
              <a:ext uri="{FF2B5EF4-FFF2-40B4-BE49-F238E27FC236}">
                <a16:creationId xmlns:a16="http://schemas.microsoft.com/office/drawing/2014/main" id="{7FD527F9-07F2-F0E4-545B-3C6AB8B42E1F}"/>
              </a:ext>
            </a:extLst>
          </p:cNvPr>
          <p:cNvSpPr txBox="1"/>
          <p:nvPr/>
        </p:nvSpPr>
        <p:spPr>
          <a:xfrm>
            <a:off x="8558102" y="3691446"/>
            <a:ext cx="2549090" cy="584775"/>
          </a:xfrm>
          <a:prstGeom prst="rect">
            <a:avLst/>
          </a:prstGeom>
          <a:noFill/>
        </p:spPr>
        <p:txBody>
          <a:bodyPr wrap="square">
            <a:spAutoFit/>
          </a:bodyPr>
          <a:lstStyle/>
          <a:p>
            <a:pPr algn="ctr"/>
            <a:r>
              <a:rPr lang="es-MX" sz="3200" b="1" dirty="0" err="1">
                <a:solidFill>
                  <a:schemeClr val="bg1"/>
                </a:solidFill>
                <a:latin typeface="Montserrat Light" panose="00000400000000000000" pitchFamily="2" charset="0"/>
              </a:rPr>
              <a:t>Impact</a:t>
            </a:r>
            <a:endParaRPr lang="es-MX" sz="3200" dirty="0">
              <a:solidFill>
                <a:schemeClr val="bg1"/>
              </a:solidFill>
            </a:endParaRPr>
          </a:p>
        </p:txBody>
      </p:sp>
      <p:sp>
        <p:nvSpPr>
          <p:cNvPr id="30" name="CuadroTexto 29">
            <a:extLst>
              <a:ext uri="{FF2B5EF4-FFF2-40B4-BE49-F238E27FC236}">
                <a16:creationId xmlns:a16="http://schemas.microsoft.com/office/drawing/2014/main" id="{C988D20A-BC49-AA1E-6109-2BB68CEEF3A0}"/>
              </a:ext>
            </a:extLst>
          </p:cNvPr>
          <p:cNvSpPr txBox="1"/>
          <p:nvPr/>
        </p:nvSpPr>
        <p:spPr>
          <a:xfrm>
            <a:off x="8082505" y="4160897"/>
            <a:ext cx="3500285" cy="2062103"/>
          </a:xfrm>
          <a:prstGeom prst="rect">
            <a:avLst/>
          </a:prstGeom>
          <a:noFill/>
        </p:spPr>
        <p:txBody>
          <a:bodyPr wrap="square">
            <a:spAutoFit/>
          </a:bodyPr>
          <a:lstStyle/>
          <a:p>
            <a:pPr algn="just"/>
            <a:r>
              <a:rPr lang="en-US" sz="1600" dirty="0">
                <a:solidFill>
                  <a:schemeClr val="bg1"/>
                </a:solidFill>
                <a:latin typeface="Montserrat Light" panose="00000400000000000000" pitchFamily="2" charset="0"/>
              </a:rPr>
              <a:t>This is information that is of interest to clinical staff. We can go back to the brain and point out the region of interest where something is happening. We can also correlate if our node corresponds to the center of the seizure event.</a:t>
            </a:r>
            <a:endParaRPr lang="es-MX" sz="1600" dirty="0">
              <a:solidFill>
                <a:schemeClr val="bg1"/>
              </a:solidFill>
              <a:latin typeface="Montserrat Light" panose="00000400000000000000" pitchFamily="2" charset="0"/>
            </a:endParaRPr>
          </a:p>
        </p:txBody>
      </p:sp>
      <p:pic>
        <p:nvPicPr>
          <p:cNvPr id="17" name="Imagen 16">
            <a:extLst>
              <a:ext uri="{FF2B5EF4-FFF2-40B4-BE49-F238E27FC236}">
                <a16:creationId xmlns:a16="http://schemas.microsoft.com/office/drawing/2014/main" id="{835BD4CA-4BCA-7AD1-EB8A-79A90F1AD23B}"/>
              </a:ext>
            </a:extLst>
          </p:cNvPr>
          <p:cNvPicPr>
            <a:picLocks noChangeAspect="1"/>
          </p:cNvPicPr>
          <p:nvPr/>
        </p:nvPicPr>
        <p:blipFill rotWithShape="1">
          <a:blip r:embed="rId4"/>
          <a:srcRect l="1937" t="6620" r="693" b="1118"/>
          <a:stretch/>
        </p:blipFill>
        <p:spPr>
          <a:xfrm>
            <a:off x="2836158" y="2140470"/>
            <a:ext cx="4405895" cy="2779399"/>
          </a:xfrm>
          <a:prstGeom prst="rect">
            <a:avLst/>
          </a:prstGeom>
        </p:spPr>
      </p:pic>
      <p:sp>
        <p:nvSpPr>
          <p:cNvPr id="31" name="CuadroTexto 30">
            <a:extLst>
              <a:ext uri="{FF2B5EF4-FFF2-40B4-BE49-F238E27FC236}">
                <a16:creationId xmlns:a16="http://schemas.microsoft.com/office/drawing/2014/main" id="{D5268449-82E2-8123-8B91-942C6F2746B4}"/>
              </a:ext>
            </a:extLst>
          </p:cNvPr>
          <p:cNvSpPr txBox="1"/>
          <p:nvPr/>
        </p:nvSpPr>
        <p:spPr>
          <a:xfrm>
            <a:off x="3149040" y="1661652"/>
            <a:ext cx="4093013" cy="430887"/>
          </a:xfrm>
          <a:prstGeom prst="rect">
            <a:avLst/>
          </a:prstGeom>
          <a:noFill/>
        </p:spPr>
        <p:txBody>
          <a:bodyPr wrap="square">
            <a:spAutoFit/>
          </a:bodyPr>
          <a:lstStyle/>
          <a:p>
            <a:r>
              <a:rPr lang="en-US" sz="1050" b="0" i="0" u="none" strike="noStrike" baseline="0" dirty="0">
                <a:latin typeface="Montserrat Light" panose="00000400000000000000" pitchFamily="2" charset="0"/>
              </a:rPr>
              <a:t>Results of Martin </a:t>
            </a:r>
            <a:r>
              <a:rPr lang="en-US" sz="1050" b="0" i="0" u="none" strike="noStrike" baseline="0" dirty="0" err="1">
                <a:latin typeface="Montserrat Light" panose="00000400000000000000" pitchFamily="2" charset="0"/>
              </a:rPr>
              <a:t>Guillemaud</a:t>
            </a:r>
            <a:r>
              <a:rPr lang="en-US" sz="1050" dirty="0">
                <a:latin typeface="Montserrat Light" panose="00000400000000000000" pitchFamily="2" charset="0"/>
              </a:rPr>
              <a:t> et al</a:t>
            </a:r>
            <a:r>
              <a:rPr lang="en-US" sz="1050" b="0" i="0" u="none" strike="noStrike" baseline="0" dirty="0">
                <a:latin typeface="Montserrat Light" panose="00000400000000000000" pitchFamily="2" charset="0"/>
              </a:rPr>
              <a:t>. Epileptic seizure forecasting with </a:t>
            </a:r>
            <a:r>
              <a:rPr lang="en-US" sz="1050" b="1" i="0" u="none" strike="noStrike" baseline="0" dirty="0">
                <a:latin typeface="Montserrat Light" panose="00000400000000000000" pitchFamily="2" charset="0"/>
              </a:rPr>
              <a:t>hyperbolic embedding </a:t>
            </a:r>
            <a:r>
              <a:rPr lang="en-US" sz="1050" b="0" i="0" u="none" strike="noStrike" baseline="0" dirty="0">
                <a:latin typeface="Montserrat Light" panose="00000400000000000000" pitchFamily="2" charset="0"/>
              </a:rPr>
              <a:t>of brain networks</a:t>
            </a:r>
            <a:endParaRPr lang="es-MX" sz="1050" dirty="0"/>
          </a:p>
        </p:txBody>
      </p:sp>
      <p:sp>
        <p:nvSpPr>
          <p:cNvPr id="13" name="Flecha: cheurón 12">
            <a:extLst>
              <a:ext uri="{FF2B5EF4-FFF2-40B4-BE49-F238E27FC236}">
                <a16:creationId xmlns:a16="http://schemas.microsoft.com/office/drawing/2014/main" id="{C7D85E09-3EDC-B1C1-886D-A9D8EA3670D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0D959454-061A-BB80-F812-539B29A22F75}"/>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9" name="Flecha: cheurón 18">
            <a:extLst>
              <a:ext uri="{FF2B5EF4-FFF2-40B4-BE49-F238E27FC236}">
                <a16:creationId xmlns:a16="http://schemas.microsoft.com/office/drawing/2014/main" id="{2A7F9113-1BC3-76FC-7D9E-DDF896730D4A}"/>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3" name="Flecha: cheurón 32">
            <a:extLst>
              <a:ext uri="{FF2B5EF4-FFF2-40B4-BE49-F238E27FC236}">
                <a16:creationId xmlns:a16="http://schemas.microsoft.com/office/drawing/2014/main" id="{4823844F-398F-CF3D-C808-BAE41DC81C47}"/>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4" name="Flecha: cheurón 33">
            <a:extLst>
              <a:ext uri="{FF2B5EF4-FFF2-40B4-BE49-F238E27FC236}">
                <a16:creationId xmlns:a16="http://schemas.microsoft.com/office/drawing/2014/main" id="{6F48455F-EFB0-FD65-83B3-51464C909F26}"/>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5" name="CuadroTexto 34">
            <a:extLst>
              <a:ext uri="{FF2B5EF4-FFF2-40B4-BE49-F238E27FC236}">
                <a16:creationId xmlns:a16="http://schemas.microsoft.com/office/drawing/2014/main" id="{DBC7D5FE-48BD-A68C-D848-9771B9571607}"/>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36" name="CuadroTexto 35">
            <a:extLst>
              <a:ext uri="{FF2B5EF4-FFF2-40B4-BE49-F238E27FC236}">
                <a16:creationId xmlns:a16="http://schemas.microsoft.com/office/drawing/2014/main" id="{3D81A29E-16F2-60CF-3B70-E395D8445798}"/>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37" name="CuadroTexto 36">
            <a:extLst>
              <a:ext uri="{FF2B5EF4-FFF2-40B4-BE49-F238E27FC236}">
                <a16:creationId xmlns:a16="http://schemas.microsoft.com/office/drawing/2014/main" id="{C5FDABF7-078C-161B-819B-877DE8A7D7AC}"/>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38" name="CuadroTexto 37">
            <a:extLst>
              <a:ext uri="{FF2B5EF4-FFF2-40B4-BE49-F238E27FC236}">
                <a16:creationId xmlns:a16="http://schemas.microsoft.com/office/drawing/2014/main" id="{3653C4A0-A53A-77CF-A16B-B90B04384602}"/>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39" name="CuadroTexto 38">
            <a:extLst>
              <a:ext uri="{FF2B5EF4-FFF2-40B4-BE49-F238E27FC236}">
                <a16:creationId xmlns:a16="http://schemas.microsoft.com/office/drawing/2014/main" id="{39DF8A0E-39AC-98AD-CBB6-AC809B7884F9}"/>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40" name="Flecha: cheurón 39">
            <a:extLst>
              <a:ext uri="{FF2B5EF4-FFF2-40B4-BE49-F238E27FC236}">
                <a16:creationId xmlns:a16="http://schemas.microsoft.com/office/drawing/2014/main" id="{380D5268-CC79-D5D3-343E-E9DEDBBC479A}"/>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Flecha: cheurón 40">
            <a:extLst>
              <a:ext uri="{FF2B5EF4-FFF2-40B4-BE49-F238E27FC236}">
                <a16:creationId xmlns:a16="http://schemas.microsoft.com/office/drawing/2014/main" id="{3D0E98E4-3262-AC8E-6A37-A987BBB45E43}"/>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2173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descr="Gráfico, Gráfico de barras&#10;&#10;Descripción generada automáticamente">
            <a:extLst>
              <a:ext uri="{FF2B5EF4-FFF2-40B4-BE49-F238E27FC236}">
                <a16:creationId xmlns:a16="http://schemas.microsoft.com/office/drawing/2014/main" id="{D280D902-65E1-4719-DBBF-DFF3E073D124}"/>
              </a:ext>
            </a:extLst>
          </p:cNvPr>
          <p:cNvPicPr>
            <a:picLocks noChangeAspect="1"/>
          </p:cNvPicPr>
          <p:nvPr/>
        </p:nvPicPr>
        <p:blipFill>
          <a:blip r:embed="rId3"/>
          <a:stretch>
            <a:fillRect/>
          </a:stretch>
        </p:blipFill>
        <p:spPr>
          <a:xfrm>
            <a:off x="216185" y="1813317"/>
            <a:ext cx="6049341" cy="4537005"/>
          </a:xfrm>
          <a:prstGeom prst="rect">
            <a:avLst/>
          </a:prstGeom>
        </p:spPr>
      </p:pic>
      <p:pic>
        <p:nvPicPr>
          <p:cNvPr id="37" name="Imagen 36" descr="Gráfico, Gráfico de barras&#10;&#10;Descripción generada automáticamente">
            <a:extLst>
              <a:ext uri="{FF2B5EF4-FFF2-40B4-BE49-F238E27FC236}">
                <a16:creationId xmlns:a16="http://schemas.microsoft.com/office/drawing/2014/main" id="{037B3A3D-8E27-6A4D-5EA2-1E3E19705B5E}"/>
              </a:ext>
            </a:extLst>
          </p:cNvPr>
          <p:cNvPicPr>
            <a:picLocks noChangeAspect="1"/>
          </p:cNvPicPr>
          <p:nvPr/>
        </p:nvPicPr>
        <p:blipFill>
          <a:blip r:embed="rId4"/>
          <a:stretch>
            <a:fillRect/>
          </a:stretch>
        </p:blipFill>
        <p:spPr>
          <a:xfrm>
            <a:off x="5721516" y="1813317"/>
            <a:ext cx="6049341" cy="4537005"/>
          </a:xfrm>
          <a:prstGeom prst="rect">
            <a:avLst/>
          </a:prstGeom>
        </p:spPr>
      </p:pic>
      <p:pic>
        <p:nvPicPr>
          <p:cNvPr id="38" name="Imagen 37" descr="Icono&#10;&#10;Descripción generada automáticamente con confianza media">
            <a:extLst>
              <a:ext uri="{FF2B5EF4-FFF2-40B4-BE49-F238E27FC236}">
                <a16:creationId xmlns:a16="http://schemas.microsoft.com/office/drawing/2014/main" id="{215EFA54-1CF9-7764-5441-380141CC3C7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2825678" y="1237062"/>
            <a:ext cx="645160" cy="645160"/>
          </a:xfrm>
          <a:prstGeom prst="rect">
            <a:avLst/>
          </a:prstGeom>
        </p:spPr>
      </p:pic>
      <p:pic>
        <p:nvPicPr>
          <p:cNvPr id="39" name="Imagen 38" descr="Icono&#10;&#10;Descripción generada automáticamente con confianza media">
            <a:extLst>
              <a:ext uri="{FF2B5EF4-FFF2-40B4-BE49-F238E27FC236}">
                <a16:creationId xmlns:a16="http://schemas.microsoft.com/office/drawing/2014/main" id="{FE60FE01-61CE-0948-9D3D-6CAE473AC313}"/>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8423606" y="1336124"/>
            <a:ext cx="645160" cy="645160"/>
          </a:xfrm>
          <a:prstGeom prst="rect">
            <a:avLst/>
          </a:prstGeom>
        </p:spPr>
      </p:pic>
      <p:sp>
        <p:nvSpPr>
          <p:cNvPr id="2" name="Flecha: cheurón 1">
            <a:extLst>
              <a:ext uri="{FF2B5EF4-FFF2-40B4-BE49-F238E27FC236}">
                <a16:creationId xmlns:a16="http://schemas.microsoft.com/office/drawing/2014/main" id="{EF3AC79D-EDA4-FE28-112C-EF4EE136D076}"/>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1" name="Flecha: cheurón 10">
            <a:extLst>
              <a:ext uri="{FF2B5EF4-FFF2-40B4-BE49-F238E27FC236}">
                <a16:creationId xmlns:a16="http://schemas.microsoft.com/office/drawing/2014/main" id="{D9F7C38F-A4BD-D242-0299-53B288E03916}"/>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2" name="Flecha: cheurón 11">
            <a:extLst>
              <a:ext uri="{FF2B5EF4-FFF2-40B4-BE49-F238E27FC236}">
                <a16:creationId xmlns:a16="http://schemas.microsoft.com/office/drawing/2014/main" id="{E8B7E9EF-7DD0-AF8A-02E9-6B7097F2835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3" name="Flecha: cheurón 12">
            <a:extLst>
              <a:ext uri="{FF2B5EF4-FFF2-40B4-BE49-F238E27FC236}">
                <a16:creationId xmlns:a16="http://schemas.microsoft.com/office/drawing/2014/main" id="{310EDA2D-B843-3502-8A21-E68B77FFE76E}"/>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4" name="Flecha: cheurón 13">
            <a:extLst>
              <a:ext uri="{FF2B5EF4-FFF2-40B4-BE49-F238E27FC236}">
                <a16:creationId xmlns:a16="http://schemas.microsoft.com/office/drawing/2014/main" id="{90FAFD97-E2A4-923A-27A5-3B362579EE1B}"/>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17" name="CuadroTexto 16">
            <a:extLst>
              <a:ext uri="{FF2B5EF4-FFF2-40B4-BE49-F238E27FC236}">
                <a16:creationId xmlns:a16="http://schemas.microsoft.com/office/drawing/2014/main" id="{FA44145D-4988-A6E2-FA72-03521476E2A4}"/>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18" name="CuadroTexto 17">
            <a:extLst>
              <a:ext uri="{FF2B5EF4-FFF2-40B4-BE49-F238E27FC236}">
                <a16:creationId xmlns:a16="http://schemas.microsoft.com/office/drawing/2014/main" id="{AF6532C5-FD9B-108D-44DF-E36E84CED9C8}"/>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19" name="CuadroTexto 18">
            <a:extLst>
              <a:ext uri="{FF2B5EF4-FFF2-40B4-BE49-F238E27FC236}">
                <a16:creationId xmlns:a16="http://schemas.microsoft.com/office/drawing/2014/main" id="{EB960A43-8872-2EC8-F4ED-4EF3491BB40C}"/>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26" name="CuadroTexto 25">
            <a:extLst>
              <a:ext uri="{FF2B5EF4-FFF2-40B4-BE49-F238E27FC236}">
                <a16:creationId xmlns:a16="http://schemas.microsoft.com/office/drawing/2014/main" id="{A4D4A82A-DC2F-F792-945F-F3B938FA7DC1}"/>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27" name="CuadroTexto 26">
            <a:extLst>
              <a:ext uri="{FF2B5EF4-FFF2-40B4-BE49-F238E27FC236}">
                <a16:creationId xmlns:a16="http://schemas.microsoft.com/office/drawing/2014/main" id="{0BD56CDE-ECC5-CA42-96E8-F13B4C2448F9}"/>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28" name="Flecha: cheurón 27">
            <a:extLst>
              <a:ext uri="{FF2B5EF4-FFF2-40B4-BE49-F238E27FC236}">
                <a16:creationId xmlns:a16="http://schemas.microsoft.com/office/drawing/2014/main" id="{6A2F9B44-5742-8FFE-1BFA-72AB423858BB}"/>
              </a:ext>
            </a:extLst>
          </p:cNvPr>
          <p:cNvSpPr/>
          <p:nvPr/>
        </p:nvSpPr>
        <p:spPr>
          <a:xfrm>
            <a:off x="11903131" y="20809"/>
            <a:ext cx="28886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9" name="Flecha: cheurón 28">
            <a:extLst>
              <a:ext uri="{FF2B5EF4-FFF2-40B4-BE49-F238E27FC236}">
                <a16:creationId xmlns:a16="http://schemas.microsoft.com/office/drawing/2014/main" id="{13A86105-EE08-6B3F-4776-C5ECD2E42AAE}"/>
              </a:ext>
            </a:extLst>
          </p:cNvPr>
          <p:cNvSpPr/>
          <p:nvPr/>
        </p:nvSpPr>
        <p:spPr>
          <a:xfrm>
            <a:off x="58077" y="9939"/>
            <a:ext cx="1192520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78708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0433-D4E1-7CB0-6FC8-4A88C3AAD897}"/>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8563EF59-FC67-70C5-CAFF-FF273B108265}"/>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67519E5E-6BAD-4D59-460F-C9DC06826797}"/>
              </a:ext>
            </a:extLst>
          </p:cNvPr>
          <p:cNvSpPr/>
          <p:nvPr/>
        </p:nvSpPr>
        <p:spPr>
          <a:xfrm>
            <a:off x="402737" y="1002996"/>
            <a:ext cx="11344644" cy="5530871"/>
          </a:xfrm>
          <a:prstGeom prst="chevron">
            <a:avLst>
              <a:gd name="adj" fmla="val 0"/>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B8002336-2CDF-5ECB-13F6-FCB93AC1A677}"/>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67D5D920-6F76-6649-E73D-77CE5AE8574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05F41169-03C1-AD54-6E0B-DAD578FF5A58}"/>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A34659D6-0B47-88BB-8125-C8ABB7612633}"/>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EA984287-D5BE-FB81-B85F-964F9C7E70D6}"/>
              </a:ext>
            </a:extLst>
          </p:cNvPr>
          <p:cNvSpPr txBox="1"/>
          <p:nvPr/>
        </p:nvSpPr>
        <p:spPr>
          <a:xfrm>
            <a:off x="342100" y="1189370"/>
            <a:ext cx="2471494" cy="584775"/>
          </a:xfrm>
          <a:prstGeom prst="rect">
            <a:avLst/>
          </a:prstGeom>
          <a:noFill/>
        </p:spPr>
        <p:txBody>
          <a:bodyPr wrap="square">
            <a:spAutoFit/>
          </a:bodyPr>
          <a:lstStyle/>
          <a:p>
            <a:pPr algn="ctr"/>
            <a:r>
              <a:rPr lang="es-MX" sz="3200" b="1" dirty="0">
                <a:solidFill>
                  <a:schemeClr val="bg1"/>
                </a:solidFill>
                <a:latin typeface="Montserrat Light" panose="00000400000000000000" pitchFamily="2" charset="0"/>
              </a:rPr>
              <a:t>Objetivos</a:t>
            </a:r>
            <a:endParaRPr lang="es-MX" sz="3200" dirty="0">
              <a:solidFill>
                <a:schemeClr val="bg1"/>
              </a:solidFill>
            </a:endParaRPr>
          </a:p>
        </p:txBody>
      </p:sp>
      <p:sp>
        <p:nvSpPr>
          <p:cNvPr id="46" name="CuadroTexto 45">
            <a:extLst>
              <a:ext uri="{FF2B5EF4-FFF2-40B4-BE49-F238E27FC236}">
                <a16:creationId xmlns:a16="http://schemas.microsoft.com/office/drawing/2014/main" id="{E52C65EE-3417-299F-E494-1EA0F1417D64}"/>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0A59340E-4A85-A53E-B54E-7A0F84DE3FB7}"/>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8FE27D4D-7BC5-C531-14DE-208B2A1B828A}"/>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20AE063F-0F65-94E5-0914-B4DAB28F1AAF}"/>
              </a:ext>
            </a:extLst>
          </p:cNvPr>
          <p:cNvSpPr/>
          <p:nvPr/>
        </p:nvSpPr>
        <p:spPr>
          <a:xfrm>
            <a:off x="4840356" y="20809"/>
            <a:ext cx="7351643"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204B0665-7524-9CD4-60C9-080122FEED4F}"/>
              </a:ext>
            </a:extLst>
          </p:cNvPr>
          <p:cNvSpPr/>
          <p:nvPr/>
        </p:nvSpPr>
        <p:spPr>
          <a:xfrm>
            <a:off x="58077" y="9939"/>
            <a:ext cx="2755517"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19EB9D11-FE73-7060-2DD9-09DA513EB822}"/>
              </a:ext>
            </a:extLst>
          </p:cNvPr>
          <p:cNvSpPr txBox="1"/>
          <p:nvPr/>
        </p:nvSpPr>
        <p:spPr>
          <a:xfrm>
            <a:off x="607107" y="1931907"/>
            <a:ext cx="10842771" cy="923330"/>
          </a:xfrm>
          <a:prstGeom prst="rect">
            <a:avLst/>
          </a:prstGeom>
          <a:noFill/>
        </p:spPr>
        <p:txBody>
          <a:bodyPr wrap="square">
            <a:spAutoFit/>
          </a:bodyPr>
          <a:lstStyle/>
          <a:p>
            <a:pPr algn="just"/>
            <a:r>
              <a:rPr lang="es-MX" sz="1800" b="1" dirty="0">
                <a:solidFill>
                  <a:schemeClr val="bg1"/>
                </a:solidFill>
                <a:latin typeface="Montserrat Light" panose="00000400000000000000" pitchFamily="2" charset="0"/>
              </a:rPr>
              <a:t>Evaluar si las representaciones, o </a:t>
            </a:r>
            <a:r>
              <a:rPr lang="es-MX" sz="1800" b="1" i="1" dirty="0" err="1">
                <a:solidFill>
                  <a:schemeClr val="bg1"/>
                </a:solidFill>
                <a:latin typeface="Montserrat Light" panose="00000400000000000000" pitchFamily="2" charset="0"/>
              </a:rPr>
              <a:t>embeddings</a:t>
            </a:r>
            <a:r>
              <a:rPr lang="es-MX" sz="1800" b="1" dirty="0">
                <a:solidFill>
                  <a:schemeClr val="bg1"/>
                </a:solidFill>
                <a:latin typeface="Montserrat Light" panose="00000400000000000000" pitchFamily="2" charset="0"/>
              </a:rPr>
              <a:t>, de redes cerebrales en espacios euclidianos tienen el potencial de identificar patrones de conectividad cerebral correspondientes a los días con crisis, y si pueden utilizarse como biomarcadores del riesgo de crisis</a:t>
            </a:r>
          </a:p>
        </p:txBody>
      </p:sp>
      <p:sp>
        <p:nvSpPr>
          <p:cNvPr id="4" name="CuadroTexto 3">
            <a:extLst>
              <a:ext uri="{FF2B5EF4-FFF2-40B4-BE49-F238E27FC236}">
                <a16:creationId xmlns:a16="http://schemas.microsoft.com/office/drawing/2014/main" id="{27679AAF-8B4B-607E-8234-9717C7A1596D}"/>
              </a:ext>
            </a:extLst>
          </p:cNvPr>
          <p:cNvSpPr txBox="1"/>
          <p:nvPr/>
        </p:nvSpPr>
        <p:spPr>
          <a:xfrm>
            <a:off x="1436497" y="3255421"/>
            <a:ext cx="9481111" cy="2893100"/>
          </a:xfrm>
          <a:prstGeom prst="rect">
            <a:avLst/>
          </a:prstGeom>
          <a:noFill/>
        </p:spPr>
        <p:txBody>
          <a:bodyPr wrap="square">
            <a:spAutoFit/>
          </a:bodyPr>
          <a:lstStyle/>
          <a:p>
            <a:pPr algn="just"/>
            <a:r>
              <a:rPr lang="es-MX" b="1" dirty="0">
                <a:solidFill>
                  <a:schemeClr val="bg1"/>
                </a:solidFill>
                <a:latin typeface="Montserrat Light" panose="00000400000000000000" pitchFamily="2" charset="0"/>
              </a:rPr>
              <a:t>1.   	Definir </a:t>
            </a:r>
            <a:r>
              <a:rPr lang="es-MX" b="1" dirty="0" err="1">
                <a:solidFill>
                  <a:schemeClr val="bg1"/>
                </a:solidFill>
                <a:latin typeface="Montserrat Light" panose="00000400000000000000" pitchFamily="2" charset="0"/>
              </a:rPr>
              <a:t>metodos</a:t>
            </a:r>
            <a:r>
              <a:rPr lang="es-MX" b="1" dirty="0">
                <a:solidFill>
                  <a:schemeClr val="bg1"/>
                </a:solidFill>
                <a:latin typeface="Montserrat Light" panose="00000400000000000000" pitchFamily="2" charset="0"/>
              </a:rPr>
              <a:t> avanzados para realizar el </a:t>
            </a:r>
            <a:r>
              <a:rPr lang="es-MX" b="1" i="1" dirty="0" err="1">
                <a:solidFill>
                  <a:schemeClr val="bg1"/>
                </a:solidFill>
                <a:latin typeface="Montserrat Light" panose="00000400000000000000" pitchFamily="2" charset="0"/>
              </a:rPr>
              <a:t>embedding</a:t>
            </a:r>
            <a:r>
              <a:rPr lang="es-MX" b="1" dirty="0">
                <a:solidFill>
                  <a:schemeClr val="bg1"/>
                </a:solidFill>
                <a:latin typeface="Montserrat Light" panose="00000400000000000000" pitchFamily="2" charset="0"/>
              </a:rPr>
              <a:t> de redes de conectividad en espacios    	euclidianos, que puedan aplicarse a las redes de conectividad anatómicas.</a:t>
            </a:r>
          </a:p>
          <a:p>
            <a:pPr marL="342900" indent="-342900" algn="just">
              <a:buFont typeface="+mj-lt"/>
              <a:buAutoNum type="arabicPeriod"/>
            </a:pPr>
            <a:endParaRPr lang="es-MX" b="1" dirty="0">
              <a:solidFill>
                <a:schemeClr val="bg1"/>
              </a:solidFill>
              <a:latin typeface="Montserrat Light" panose="00000400000000000000" pitchFamily="2" charset="0"/>
            </a:endParaRPr>
          </a:p>
          <a:p>
            <a:pPr algn="just"/>
            <a:r>
              <a:rPr lang="es-MX" b="1" dirty="0">
                <a:solidFill>
                  <a:schemeClr val="bg1"/>
                </a:solidFill>
                <a:latin typeface="Montserrat Light" panose="00000400000000000000" pitchFamily="2" charset="0"/>
              </a:rPr>
              <a:t>2.	Evaluar si una representación en una geometría euclidiana permite distinguir los patrones de 	conectividad obtenidos durante días con convulsiones (clase “</a:t>
            </a:r>
            <a:r>
              <a:rPr lang="es-MX" b="1" dirty="0" err="1">
                <a:solidFill>
                  <a:schemeClr val="bg1"/>
                </a:solidFill>
                <a:latin typeface="Montserrat Light" panose="00000400000000000000" pitchFamily="2" charset="0"/>
              </a:rPr>
              <a:t>preictal</a:t>
            </a:r>
            <a:r>
              <a:rPr lang="es-MX" b="1" dirty="0">
                <a:solidFill>
                  <a:schemeClr val="bg1"/>
                </a:solidFill>
                <a:latin typeface="Montserrat Light" panose="00000400000000000000" pitchFamily="2" charset="0"/>
              </a:rPr>
              <a:t>”) de los registrados 	durante días sin convulsiones (clase “</a:t>
            </a:r>
            <a:r>
              <a:rPr lang="es-MX" b="1" dirty="0" err="1">
                <a:solidFill>
                  <a:schemeClr val="bg1"/>
                </a:solidFill>
                <a:latin typeface="Montserrat Light" panose="00000400000000000000" pitchFamily="2" charset="0"/>
              </a:rPr>
              <a:t>interictal</a:t>
            </a:r>
            <a:r>
              <a:rPr lang="es-MX" b="1" dirty="0">
                <a:solidFill>
                  <a:schemeClr val="bg1"/>
                </a:solidFill>
                <a:latin typeface="Montserrat Light" panose="00000400000000000000" pitchFamily="2" charset="0"/>
              </a:rPr>
              <a:t>”), en términos de sensibilidad, especificidad y otras 	medidas estándar de rendimiento de la clasificación. </a:t>
            </a:r>
          </a:p>
          <a:p>
            <a:pPr algn="just"/>
            <a:endParaRPr lang="es-MX" b="1" dirty="0">
              <a:solidFill>
                <a:schemeClr val="bg1"/>
              </a:solidFill>
              <a:latin typeface="Montserrat Light" panose="00000400000000000000" pitchFamily="2" charset="0"/>
            </a:endParaRPr>
          </a:p>
          <a:p>
            <a:pPr algn="just"/>
            <a:r>
              <a:rPr lang="es-MX" b="1" dirty="0">
                <a:solidFill>
                  <a:schemeClr val="bg1"/>
                </a:solidFill>
                <a:latin typeface="Montserrat Light" panose="00000400000000000000" pitchFamily="2" charset="0"/>
              </a:rPr>
              <a:t>3.	Identificar los nodos (áreas cerebrales o electrodos) más discriminantes entre las dos</a:t>
            </a:r>
            <a:br>
              <a:rPr lang="es-MX" b="1" dirty="0">
                <a:solidFill>
                  <a:schemeClr val="bg1"/>
                </a:solidFill>
                <a:latin typeface="Montserrat Light" panose="00000400000000000000" pitchFamily="2" charset="0"/>
              </a:rPr>
            </a:br>
            <a:r>
              <a:rPr lang="es-MX" b="1" dirty="0">
                <a:solidFill>
                  <a:schemeClr val="bg1"/>
                </a:solidFill>
                <a:latin typeface="Montserrat Light" panose="00000400000000000000" pitchFamily="2" charset="0"/>
              </a:rPr>
              <a:t>	clases.</a:t>
            </a:r>
          </a:p>
          <a:p>
            <a:pPr marL="342900" indent="-342900" algn="just">
              <a:buFont typeface="+mj-lt"/>
              <a:buAutoNum type="arabicPeriod"/>
            </a:pPr>
            <a:endParaRPr lang="es-MX" b="1" dirty="0">
              <a:solidFill>
                <a:schemeClr val="bg1"/>
              </a:solidFill>
              <a:latin typeface="Montserrat Light" panose="00000400000000000000" pitchFamily="2" charset="0"/>
            </a:endParaRPr>
          </a:p>
          <a:p>
            <a:pPr algn="just"/>
            <a:r>
              <a:rPr lang="es-MX" b="1" dirty="0">
                <a:solidFill>
                  <a:schemeClr val="bg1"/>
                </a:solidFill>
                <a:latin typeface="Montserrat Light" panose="00000400000000000000" pitchFamily="2" charset="0"/>
              </a:rPr>
              <a:t>4.	Evaluar, en un enfoque </a:t>
            </a:r>
            <a:r>
              <a:rPr lang="es-MX" b="1" dirty="0" err="1">
                <a:solidFill>
                  <a:schemeClr val="bg1"/>
                </a:solidFill>
                <a:latin typeface="Montserrat Light" panose="00000400000000000000" pitchFamily="2" charset="0"/>
              </a:rPr>
              <a:t>pseudo-prospectivo</a:t>
            </a:r>
            <a:r>
              <a:rPr lang="es-MX" b="1" dirty="0">
                <a:solidFill>
                  <a:schemeClr val="bg1"/>
                </a:solidFill>
                <a:latin typeface="Montserrat Light" panose="00000400000000000000" pitchFamily="2" charset="0"/>
              </a:rPr>
              <a:t>, el riesgo previsto de crisis para cada uno de los 	pacientes del conjunto de datos.</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82A9E2B-69BB-0BC7-C9D2-37B30D8AF705}"/>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5  </m:t>
                      </m:r>
                    </m:oMath>
                  </m:oMathPara>
                </a14:m>
                <a:endParaRPr lang="es-MX" dirty="0"/>
              </a:p>
            </p:txBody>
          </p:sp>
        </mc:Choice>
        <mc:Fallback xmlns="">
          <p:sp>
            <p:nvSpPr>
              <p:cNvPr id="7" name="CuadroTexto 6">
                <a:extLst>
                  <a:ext uri="{FF2B5EF4-FFF2-40B4-BE49-F238E27FC236}">
                    <a16:creationId xmlns:a16="http://schemas.microsoft.com/office/drawing/2014/main" id="{882A9E2B-69BB-0BC7-C9D2-37B30D8AF705}"/>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2"/>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16428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39B0E-AF4B-2E26-756E-51CC1B1F3D4D}"/>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B787290A-B5B2-37A7-D577-79E59D6183E7}"/>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40642448-A920-4EAC-F3BC-9ACA098840D6}"/>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DB193F70-7A3E-A7B4-3734-F03B02CC0C81}"/>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DE39A4DC-8CD1-CE28-7672-1E6E0BA65A5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6CC5A169-391B-9C6E-FCB4-1B5855A5B447}"/>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CD78CF89-0097-B2F3-5D12-7D892FBB87DD}"/>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AD41FE3F-500D-2ED3-7EE1-723A1051F6CA}"/>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EC8895EC-5B70-567D-7820-19C538BE142D}"/>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67CA6AE7-1D02-E326-475E-0BFFA6BED05E}"/>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ACB60F45-A0DC-3655-42F7-484F7FB05073}"/>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DAB73CC4-87BC-957C-50BA-89B52B182EDB}"/>
              </a:ext>
            </a:extLst>
          </p:cNvPr>
          <p:cNvSpPr/>
          <p:nvPr/>
        </p:nvSpPr>
        <p:spPr>
          <a:xfrm>
            <a:off x="7165490" y="20809"/>
            <a:ext cx="502650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426AA481-5CB5-5CAD-1547-9D6D623F85CD}"/>
              </a:ext>
            </a:extLst>
          </p:cNvPr>
          <p:cNvSpPr/>
          <p:nvPr/>
        </p:nvSpPr>
        <p:spPr>
          <a:xfrm>
            <a:off x="58077" y="9939"/>
            <a:ext cx="506822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 name="Imagen 2" descr="Icono&#10;&#10;Descripción generada automáticamente con confianza media">
            <a:extLst>
              <a:ext uri="{FF2B5EF4-FFF2-40B4-BE49-F238E27FC236}">
                <a16:creationId xmlns:a16="http://schemas.microsoft.com/office/drawing/2014/main" id="{F579B41C-D34E-EC03-C6E6-1AAB5B8674D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1798732"/>
            <a:ext cx="645160" cy="645160"/>
          </a:xfrm>
          <a:prstGeom prst="rect">
            <a:avLst/>
          </a:prstGeom>
        </p:spPr>
      </p:pic>
      <p:pic>
        <p:nvPicPr>
          <p:cNvPr id="4" name="Imagen 3" descr="Icono&#10;&#10;Descripción generada automáticamente con confianza media">
            <a:extLst>
              <a:ext uri="{FF2B5EF4-FFF2-40B4-BE49-F238E27FC236}">
                <a16:creationId xmlns:a16="http://schemas.microsoft.com/office/drawing/2014/main" id="{8FA701F3-9BEA-E57A-8AF7-0300DAE669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2530494"/>
            <a:ext cx="645160" cy="64516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850E9BA2-13E6-9921-A1A7-113DAA80E3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273981"/>
            <a:ext cx="645160" cy="645160"/>
          </a:xfrm>
          <a:prstGeom prst="rect">
            <a:avLst/>
          </a:prstGeom>
        </p:spPr>
      </p:pic>
      <p:pic>
        <p:nvPicPr>
          <p:cNvPr id="7" name="Imagen 6" descr="Icono&#10;&#10;Descripción generada automáticamente con confianza media">
            <a:extLst>
              <a:ext uri="{FF2B5EF4-FFF2-40B4-BE49-F238E27FC236}">
                <a16:creationId xmlns:a16="http://schemas.microsoft.com/office/drawing/2014/main" id="{C898677E-403A-8890-65CF-482DA39FC2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981402"/>
            <a:ext cx="645160" cy="645160"/>
          </a:xfrm>
          <a:prstGeom prst="rect">
            <a:avLst/>
          </a:prstGeom>
        </p:spPr>
      </p:pic>
      <p:sp>
        <p:nvSpPr>
          <p:cNvPr id="8" name="Rectángulo 7">
            <a:extLst>
              <a:ext uri="{FF2B5EF4-FFF2-40B4-BE49-F238E27FC236}">
                <a16:creationId xmlns:a16="http://schemas.microsoft.com/office/drawing/2014/main" id="{19D7B612-542E-EEF3-65CB-D1E3348E3016}"/>
              </a:ext>
            </a:extLst>
          </p:cNvPr>
          <p:cNvSpPr/>
          <p:nvPr/>
        </p:nvSpPr>
        <p:spPr>
          <a:xfrm>
            <a:off x="1735924" y="3916340"/>
            <a:ext cx="5081091" cy="2102477"/>
          </a:xfrm>
          <a:prstGeom prst="rect">
            <a:avLst/>
          </a:prstGeom>
          <a:noFill/>
          <a:ln w="38100">
            <a:solidFill>
              <a:srgbClr val="BA2D0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ABD351F1-10AA-61F9-C0F9-215429E0E365}"/>
              </a:ext>
            </a:extLst>
          </p:cNvPr>
          <p:cNvSpPr>
            <a:spLocks noChangeAspect="1"/>
          </p:cNvSpPr>
          <p:nvPr/>
        </p:nvSpPr>
        <p:spPr>
          <a:xfrm>
            <a:off x="2971977"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lipse 10">
            <a:extLst>
              <a:ext uri="{FF2B5EF4-FFF2-40B4-BE49-F238E27FC236}">
                <a16:creationId xmlns:a16="http://schemas.microsoft.com/office/drawing/2014/main" id="{9C18FCEC-017E-325A-BD8A-D7A933D6B85D}"/>
              </a:ext>
            </a:extLst>
          </p:cNvPr>
          <p:cNvSpPr>
            <a:spLocks noChangeAspect="1"/>
          </p:cNvSpPr>
          <p:nvPr/>
        </p:nvSpPr>
        <p:spPr>
          <a:xfrm>
            <a:off x="3455292"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id="{67BC4181-51B6-E0B5-28F9-64D2774C8377}"/>
              </a:ext>
            </a:extLst>
          </p:cNvPr>
          <p:cNvSpPr>
            <a:spLocks noChangeAspect="1"/>
          </p:cNvSpPr>
          <p:nvPr/>
        </p:nvSpPr>
        <p:spPr>
          <a:xfrm>
            <a:off x="3938607" y="418575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5F5DC49D-B939-45A9-DDC0-33E8CDC25B1E}"/>
              </a:ext>
            </a:extLst>
          </p:cNvPr>
          <p:cNvSpPr>
            <a:spLocks noChangeAspect="1"/>
          </p:cNvSpPr>
          <p:nvPr/>
        </p:nvSpPr>
        <p:spPr>
          <a:xfrm>
            <a:off x="442192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FB36245D-FDD6-0175-6006-65C6ACFB72B5}"/>
              </a:ext>
            </a:extLst>
          </p:cNvPr>
          <p:cNvSpPr>
            <a:spLocks noChangeAspect="1"/>
          </p:cNvSpPr>
          <p:nvPr/>
        </p:nvSpPr>
        <p:spPr>
          <a:xfrm>
            <a:off x="4905237"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B42D6AC4-07AD-339A-AB01-E77160EB9B83}"/>
              </a:ext>
            </a:extLst>
          </p:cNvPr>
          <p:cNvSpPr>
            <a:spLocks noChangeAspect="1"/>
          </p:cNvSpPr>
          <p:nvPr/>
        </p:nvSpPr>
        <p:spPr>
          <a:xfrm>
            <a:off x="538855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E5D465A3-D945-2849-5385-FFBDF7CD426D}"/>
              </a:ext>
            </a:extLst>
          </p:cNvPr>
          <p:cNvSpPr>
            <a:spLocks noChangeAspect="1"/>
          </p:cNvSpPr>
          <p:nvPr/>
        </p:nvSpPr>
        <p:spPr>
          <a:xfrm>
            <a:off x="5871868"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AB6523F-B1E6-BA9A-C3F0-50D59BBA3335}"/>
                  </a:ext>
                </a:extLst>
              </p:cNvPr>
              <p:cNvSpPr txBox="1"/>
              <p:nvPr/>
            </p:nvSpPr>
            <p:spPr>
              <a:xfrm>
                <a:off x="2998521"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1</m:t>
                      </m:r>
                    </m:oMath>
                  </m:oMathPara>
                </a14:m>
                <a:endParaRPr lang="es-MX" dirty="0">
                  <a:solidFill>
                    <a:srgbClr val="BA2D0B"/>
                  </a:solidFill>
                </a:endParaRPr>
              </a:p>
            </p:txBody>
          </p:sp>
        </mc:Choice>
        <mc:Fallback xmlns="">
          <p:sp>
            <p:nvSpPr>
              <p:cNvPr id="18" name="CuadroTexto 17">
                <a:extLst>
                  <a:ext uri="{FF2B5EF4-FFF2-40B4-BE49-F238E27FC236}">
                    <a16:creationId xmlns:a16="http://schemas.microsoft.com/office/drawing/2014/main" id="{2AB6523F-B1E6-BA9A-C3F0-50D59BBA3335}"/>
                  </a:ext>
                </a:extLst>
              </p:cNvPr>
              <p:cNvSpPr txBox="1">
                <a:spLocks noRot="1" noChangeAspect="1" noMove="1" noResize="1" noEditPoints="1" noAdjustHandles="1" noChangeArrowheads="1" noChangeShapeType="1" noTextEdit="1"/>
              </p:cNvSpPr>
              <p:nvPr/>
            </p:nvSpPr>
            <p:spPr>
              <a:xfrm>
                <a:off x="2998521" y="4454716"/>
                <a:ext cx="149079" cy="215444"/>
              </a:xfrm>
              <a:prstGeom prst="rect">
                <a:avLst/>
              </a:prstGeom>
              <a:blipFill>
                <a:blip r:embed="rId4"/>
                <a:stretch>
                  <a:fillRect l="-25000" r="-25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3155FF7-4E8A-2DA6-52A4-F489B7B4C69F}"/>
                  </a:ext>
                </a:extLst>
              </p:cNvPr>
              <p:cNvSpPr txBox="1"/>
              <p:nvPr/>
            </p:nvSpPr>
            <p:spPr>
              <a:xfrm>
                <a:off x="3494774"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2</m:t>
                      </m:r>
                    </m:oMath>
                  </m:oMathPara>
                </a14:m>
                <a:endParaRPr lang="es-MX" dirty="0">
                  <a:solidFill>
                    <a:srgbClr val="BA2D0B"/>
                  </a:solidFill>
                </a:endParaRPr>
              </a:p>
            </p:txBody>
          </p:sp>
        </mc:Choice>
        <mc:Fallback xmlns="">
          <p:sp>
            <p:nvSpPr>
              <p:cNvPr id="19" name="CuadroTexto 18">
                <a:extLst>
                  <a:ext uri="{FF2B5EF4-FFF2-40B4-BE49-F238E27FC236}">
                    <a16:creationId xmlns:a16="http://schemas.microsoft.com/office/drawing/2014/main" id="{B3155FF7-4E8A-2DA6-52A4-F489B7B4C69F}"/>
                  </a:ext>
                </a:extLst>
              </p:cNvPr>
              <p:cNvSpPr txBox="1">
                <a:spLocks noRot="1" noChangeAspect="1" noMove="1" noResize="1" noEditPoints="1" noAdjustHandles="1" noChangeArrowheads="1" noChangeShapeType="1" noTextEdit="1"/>
              </p:cNvSpPr>
              <p:nvPr/>
            </p:nvSpPr>
            <p:spPr>
              <a:xfrm>
                <a:off x="3494774" y="4454716"/>
                <a:ext cx="149079" cy="215444"/>
              </a:xfrm>
              <a:prstGeom prst="rect">
                <a:avLst/>
              </a:prstGeom>
              <a:blipFill>
                <a:blip r:embed="rId5"/>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5D3C1374-0239-ED1B-D7B3-364301FD9DBE}"/>
                  </a:ext>
                </a:extLst>
              </p:cNvPr>
              <p:cNvSpPr txBox="1"/>
              <p:nvPr/>
            </p:nvSpPr>
            <p:spPr>
              <a:xfrm>
                <a:off x="3987954" y="4453244"/>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3</m:t>
                      </m:r>
                    </m:oMath>
                  </m:oMathPara>
                </a14:m>
                <a:endParaRPr lang="es-MX" dirty="0">
                  <a:solidFill>
                    <a:srgbClr val="BA2D0B"/>
                  </a:solidFill>
                </a:endParaRPr>
              </a:p>
            </p:txBody>
          </p:sp>
        </mc:Choice>
        <mc:Fallback xmlns="">
          <p:sp>
            <p:nvSpPr>
              <p:cNvPr id="20" name="CuadroTexto 19">
                <a:extLst>
                  <a:ext uri="{FF2B5EF4-FFF2-40B4-BE49-F238E27FC236}">
                    <a16:creationId xmlns:a16="http://schemas.microsoft.com/office/drawing/2014/main" id="{5D3C1374-0239-ED1B-D7B3-364301FD9DBE}"/>
                  </a:ext>
                </a:extLst>
              </p:cNvPr>
              <p:cNvSpPr txBox="1">
                <a:spLocks noRot="1" noChangeAspect="1" noMove="1" noResize="1" noEditPoints="1" noAdjustHandles="1" noChangeArrowheads="1" noChangeShapeType="1" noTextEdit="1"/>
              </p:cNvSpPr>
              <p:nvPr/>
            </p:nvSpPr>
            <p:spPr>
              <a:xfrm>
                <a:off x="3987954" y="4453244"/>
                <a:ext cx="149079" cy="215444"/>
              </a:xfrm>
              <a:prstGeom prst="rect">
                <a:avLst/>
              </a:prstGeom>
              <a:blipFill>
                <a:blip r:embed="rId6"/>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E5A02D37-686B-16E9-1EFF-F49CE524C4EF}"/>
                  </a:ext>
                </a:extLst>
              </p:cNvPr>
              <p:cNvSpPr txBox="1"/>
              <p:nvPr/>
            </p:nvSpPr>
            <p:spPr>
              <a:xfrm>
                <a:off x="5147678" y="4428197"/>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m:t>
                      </m:r>
                    </m:oMath>
                  </m:oMathPara>
                </a14:m>
                <a:endParaRPr lang="es-MX" dirty="0">
                  <a:solidFill>
                    <a:srgbClr val="BA2D0B"/>
                  </a:solidFill>
                </a:endParaRPr>
              </a:p>
            </p:txBody>
          </p:sp>
        </mc:Choice>
        <mc:Fallback xmlns="">
          <p:sp>
            <p:nvSpPr>
              <p:cNvPr id="22" name="CuadroTexto 21">
                <a:extLst>
                  <a:ext uri="{FF2B5EF4-FFF2-40B4-BE49-F238E27FC236}">
                    <a16:creationId xmlns:a16="http://schemas.microsoft.com/office/drawing/2014/main" id="{E5A02D37-686B-16E9-1EFF-F49CE524C4EF}"/>
                  </a:ext>
                </a:extLst>
              </p:cNvPr>
              <p:cNvSpPr txBox="1">
                <a:spLocks noRot="1" noChangeAspect="1" noMove="1" noResize="1" noEditPoints="1" noAdjustHandles="1" noChangeArrowheads="1" noChangeShapeType="1" noTextEdit="1"/>
              </p:cNvSpPr>
              <p:nvPr/>
            </p:nvSpPr>
            <p:spPr>
              <a:xfrm>
                <a:off x="5147678" y="4428197"/>
                <a:ext cx="184346" cy="215444"/>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0FDB834D-F998-E03F-B3CB-66F49B1D7408}"/>
                  </a:ext>
                </a:extLst>
              </p:cNvPr>
              <p:cNvSpPr txBox="1"/>
              <p:nvPr/>
            </p:nvSpPr>
            <p:spPr>
              <a:xfrm>
                <a:off x="5894074" y="4453243"/>
                <a:ext cx="2034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𝑚</m:t>
                      </m:r>
                    </m:oMath>
                  </m:oMathPara>
                </a14:m>
                <a:endParaRPr lang="es-MX" dirty="0">
                  <a:solidFill>
                    <a:srgbClr val="BA2D0B"/>
                  </a:solidFill>
                </a:endParaRPr>
              </a:p>
            </p:txBody>
          </p:sp>
        </mc:Choice>
        <mc:Fallback xmlns="">
          <p:sp>
            <p:nvSpPr>
              <p:cNvPr id="23" name="CuadroTexto 22">
                <a:extLst>
                  <a:ext uri="{FF2B5EF4-FFF2-40B4-BE49-F238E27FC236}">
                    <a16:creationId xmlns:a16="http://schemas.microsoft.com/office/drawing/2014/main" id="{0FDB834D-F998-E03F-B3CB-66F49B1D7408}"/>
                  </a:ext>
                </a:extLst>
              </p:cNvPr>
              <p:cNvSpPr txBox="1">
                <a:spLocks noRot="1" noChangeAspect="1" noMove="1" noResize="1" noEditPoints="1" noAdjustHandles="1" noChangeArrowheads="1" noChangeShapeType="1" noTextEdit="1"/>
              </p:cNvSpPr>
              <p:nvPr/>
            </p:nvSpPr>
            <p:spPr>
              <a:xfrm>
                <a:off x="5894074" y="4453243"/>
                <a:ext cx="203454" cy="215444"/>
              </a:xfrm>
              <a:prstGeom prst="rect">
                <a:avLst/>
              </a:prstGeom>
              <a:blipFill>
                <a:blip r:embed="rId8"/>
                <a:stretch>
                  <a:fillRect l="-12121" r="-606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6104B1A0-7536-A808-828D-A5ABE3100403}"/>
                  </a:ext>
                </a:extLst>
              </p:cNvPr>
              <p:cNvSpPr txBox="1"/>
              <p:nvPr/>
            </p:nvSpPr>
            <p:spPr>
              <a:xfrm>
                <a:off x="4462745" y="4466492"/>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4</m:t>
                      </m:r>
                    </m:oMath>
                  </m:oMathPara>
                </a14:m>
                <a:endParaRPr lang="es-MX" dirty="0">
                  <a:solidFill>
                    <a:srgbClr val="BA2D0B"/>
                  </a:solidFill>
                </a:endParaRPr>
              </a:p>
            </p:txBody>
          </p:sp>
        </mc:Choice>
        <mc:Fallback xmlns="">
          <p:sp>
            <p:nvSpPr>
              <p:cNvPr id="25" name="CuadroTexto 24">
                <a:extLst>
                  <a:ext uri="{FF2B5EF4-FFF2-40B4-BE49-F238E27FC236}">
                    <a16:creationId xmlns:a16="http://schemas.microsoft.com/office/drawing/2014/main" id="{6104B1A0-7536-A808-828D-A5ABE3100403}"/>
                  </a:ext>
                </a:extLst>
              </p:cNvPr>
              <p:cNvSpPr txBox="1">
                <a:spLocks noRot="1" noChangeAspect="1" noMove="1" noResize="1" noEditPoints="1" noAdjustHandles="1" noChangeArrowheads="1" noChangeShapeType="1" noTextEdit="1"/>
              </p:cNvSpPr>
              <p:nvPr/>
            </p:nvSpPr>
            <p:spPr>
              <a:xfrm>
                <a:off x="4462745" y="4466492"/>
                <a:ext cx="149079" cy="215444"/>
              </a:xfrm>
              <a:prstGeom prst="rect">
                <a:avLst/>
              </a:prstGeom>
              <a:blipFill>
                <a:blip r:embed="rId9"/>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CC3899B1-C593-97FA-C3D1-933F7F67D5FD}"/>
                  </a:ext>
                </a:extLst>
              </p:cNvPr>
              <p:cNvSpPr txBox="1"/>
              <p:nvPr/>
            </p:nvSpPr>
            <p:spPr>
              <a:xfrm>
                <a:off x="1962386" y="5697253"/>
                <a:ext cx="4120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8" name="CuadroTexto 27">
                <a:extLst>
                  <a:ext uri="{FF2B5EF4-FFF2-40B4-BE49-F238E27FC236}">
                    <a16:creationId xmlns:a16="http://schemas.microsoft.com/office/drawing/2014/main" id="{CC3899B1-C593-97FA-C3D1-933F7F67D5FD}"/>
                  </a:ext>
                </a:extLst>
              </p:cNvPr>
              <p:cNvSpPr txBox="1">
                <a:spLocks noRot="1" noChangeAspect="1" noMove="1" noResize="1" noEditPoints="1" noAdjustHandles="1" noChangeArrowheads="1" noChangeShapeType="1" noTextEdit="1"/>
              </p:cNvSpPr>
              <p:nvPr/>
            </p:nvSpPr>
            <p:spPr>
              <a:xfrm>
                <a:off x="1962386" y="5697253"/>
                <a:ext cx="412036" cy="215444"/>
              </a:xfrm>
              <a:prstGeom prst="rect">
                <a:avLst/>
              </a:prstGeom>
              <a:blipFill>
                <a:blip r:embed="rId10"/>
                <a:stretch>
                  <a:fillRect l="-8824" r="-1471" b="-1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80F56EE4-FD32-6AEA-1939-B53B4C3EF732}"/>
                  </a:ext>
                </a:extLst>
              </p:cNvPr>
              <p:cNvSpPr txBox="1"/>
              <p:nvPr/>
            </p:nvSpPr>
            <p:spPr>
              <a:xfrm>
                <a:off x="4864095" y="5736971"/>
                <a:ext cx="5220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𝟏𝟎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9" name="CuadroTexto 28">
                <a:extLst>
                  <a:ext uri="{FF2B5EF4-FFF2-40B4-BE49-F238E27FC236}">
                    <a16:creationId xmlns:a16="http://schemas.microsoft.com/office/drawing/2014/main" id="{80F56EE4-FD32-6AEA-1939-B53B4C3EF732}"/>
                  </a:ext>
                </a:extLst>
              </p:cNvPr>
              <p:cNvSpPr txBox="1">
                <a:spLocks noRot="1" noChangeAspect="1" noMove="1" noResize="1" noEditPoints="1" noAdjustHandles="1" noChangeArrowheads="1" noChangeShapeType="1" noTextEdit="1"/>
              </p:cNvSpPr>
              <p:nvPr/>
            </p:nvSpPr>
            <p:spPr>
              <a:xfrm>
                <a:off x="4864095" y="5736971"/>
                <a:ext cx="522002" cy="215444"/>
              </a:xfrm>
              <a:prstGeom prst="rect">
                <a:avLst/>
              </a:prstGeom>
              <a:blipFill>
                <a:blip r:embed="rId11"/>
                <a:stretch>
                  <a:fillRect l="-6977" r="-1163" b="-20000"/>
                </a:stretch>
              </a:blipFill>
            </p:spPr>
            <p:txBody>
              <a:bodyPr/>
              <a:lstStyle/>
              <a:p>
                <a:r>
                  <a:rPr lang="es-MX">
                    <a:noFill/>
                  </a:rPr>
                  <a:t> </a:t>
                </a:r>
              </a:p>
            </p:txBody>
          </p:sp>
        </mc:Fallback>
      </mc:AlternateContent>
      <p:cxnSp>
        <p:nvCxnSpPr>
          <p:cNvPr id="31" name="Conector: curvado 30">
            <a:extLst>
              <a:ext uri="{FF2B5EF4-FFF2-40B4-BE49-F238E27FC236}">
                <a16:creationId xmlns:a16="http://schemas.microsoft.com/office/drawing/2014/main" id="{DE53168B-D38C-5320-C2F2-57A223714F69}"/>
              </a:ext>
            </a:extLst>
          </p:cNvPr>
          <p:cNvCxnSpPr>
            <a:cxnSpLocks/>
            <a:stCxn id="25" idx="2"/>
            <a:endCxn id="53" idx="0"/>
          </p:cNvCxnSpPr>
          <p:nvPr/>
        </p:nvCxnSpPr>
        <p:spPr>
          <a:xfrm rot="5400000">
            <a:off x="3866166" y="4410343"/>
            <a:ext cx="399526" cy="942712"/>
          </a:xfrm>
          <a:prstGeom prst="curvedConnector3">
            <a:avLst>
              <a:gd name="adj1" fmla="val 50000"/>
            </a:avLst>
          </a:prstGeom>
          <a:ln w="38100">
            <a:solidFill>
              <a:srgbClr val="BA2D0B"/>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2B011F7D-167E-5E4A-108D-7B20613D9493}"/>
              </a:ext>
            </a:extLst>
          </p:cNvPr>
          <p:cNvSpPr txBox="1"/>
          <p:nvPr/>
        </p:nvSpPr>
        <p:spPr>
          <a:xfrm>
            <a:off x="5858978" y="5066237"/>
            <a:ext cx="976549"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Interictal</a:t>
            </a:r>
            <a:endParaRPr lang="es-MX" b="1" dirty="0">
              <a:solidFill>
                <a:srgbClr val="BA2D0B"/>
              </a:solidFill>
              <a:latin typeface="Montserrat Light" panose="00000400000000000000" pitchFamily="2" charset="0"/>
            </a:endParaRPr>
          </a:p>
        </p:txBody>
      </p:sp>
      <p:sp>
        <p:nvSpPr>
          <p:cNvPr id="33" name="CuadroTexto 32">
            <a:extLst>
              <a:ext uri="{FF2B5EF4-FFF2-40B4-BE49-F238E27FC236}">
                <a16:creationId xmlns:a16="http://schemas.microsoft.com/office/drawing/2014/main" id="{98A49C8F-B0A4-7899-E76F-70D2358C86A2}"/>
              </a:ext>
            </a:extLst>
          </p:cNvPr>
          <p:cNvSpPr txBox="1"/>
          <p:nvPr/>
        </p:nvSpPr>
        <p:spPr>
          <a:xfrm>
            <a:off x="5858978" y="5501247"/>
            <a:ext cx="859531"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Preictal</a:t>
            </a:r>
            <a:endParaRPr lang="es-MX" b="1" dirty="0">
              <a:solidFill>
                <a:srgbClr val="BA2D0B"/>
              </a:solidFill>
              <a:latin typeface="Montserrat Light" panose="00000400000000000000" pitchFamily="2" charset="0"/>
            </a:endParaRPr>
          </a:p>
        </p:txBody>
      </p:sp>
      <p:sp>
        <p:nvSpPr>
          <p:cNvPr id="34" name="Abrir llave 33">
            <a:extLst>
              <a:ext uri="{FF2B5EF4-FFF2-40B4-BE49-F238E27FC236}">
                <a16:creationId xmlns:a16="http://schemas.microsoft.com/office/drawing/2014/main" id="{1DE877BB-88EF-1336-94B5-D47FB8DD92B9}"/>
              </a:ext>
            </a:extLst>
          </p:cNvPr>
          <p:cNvSpPr/>
          <p:nvPr/>
        </p:nvSpPr>
        <p:spPr>
          <a:xfrm>
            <a:off x="5415310" y="5041090"/>
            <a:ext cx="211480" cy="803603"/>
          </a:xfrm>
          <a:prstGeom prst="leftBrace">
            <a:avLst>
              <a:gd name="adj1" fmla="val 41462"/>
              <a:gd name="adj2" fmla="val 50000"/>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Elipse 34">
            <a:extLst>
              <a:ext uri="{FF2B5EF4-FFF2-40B4-BE49-F238E27FC236}">
                <a16:creationId xmlns:a16="http://schemas.microsoft.com/office/drawing/2014/main" id="{0BC92031-FED6-52AD-5987-0847382EF162}"/>
              </a:ext>
            </a:extLst>
          </p:cNvPr>
          <p:cNvSpPr>
            <a:spLocks noChangeAspect="1"/>
          </p:cNvSpPr>
          <p:nvPr/>
        </p:nvSpPr>
        <p:spPr>
          <a:xfrm>
            <a:off x="5651633" y="5143279"/>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387DF0B5-7557-7FC4-20CB-74B7807048AA}"/>
              </a:ext>
            </a:extLst>
          </p:cNvPr>
          <p:cNvSpPr>
            <a:spLocks noChangeAspect="1"/>
          </p:cNvSpPr>
          <p:nvPr/>
        </p:nvSpPr>
        <p:spPr>
          <a:xfrm>
            <a:off x="5651633" y="551337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esquinas redondeadas 36">
            <a:extLst>
              <a:ext uri="{FF2B5EF4-FFF2-40B4-BE49-F238E27FC236}">
                <a16:creationId xmlns:a16="http://schemas.microsoft.com/office/drawing/2014/main" id="{597A7E03-A9F7-D3D4-31FC-A5B93BB39FD4}"/>
              </a:ext>
            </a:extLst>
          </p:cNvPr>
          <p:cNvSpPr/>
          <p:nvPr/>
        </p:nvSpPr>
        <p:spPr>
          <a:xfrm>
            <a:off x="1911021"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esquinas redondeadas 37">
            <a:extLst>
              <a:ext uri="{FF2B5EF4-FFF2-40B4-BE49-F238E27FC236}">
                <a16:creationId xmlns:a16="http://schemas.microsoft.com/office/drawing/2014/main" id="{A21D7617-AA54-BB74-6D7B-87E4A2CCCFF1}"/>
              </a:ext>
            </a:extLst>
          </p:cNvPr>
          <p:cNvSpPr/>
          <p:nvPr/>
        </p:nvSpPr>
        <p:spPr>
          <a:xfrm>
            <a:off x="2245027"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esquinas redondeadas 38">
            <a:extLst>
              <a:ext uri="{FF2B5EF4-FFF2-40B4-BE49-F238E27FC236}">
                <a16:creationId xmlns:a16="http://schemas.microsoft.com/office/drawing/2014/main" id="{20525321-5149-3D35-0437-E6A199252E6E}"/>
              </a:ext>
            </a:extLst>
          </p:cNvPr>
          <p:cNvSpPr/>
          <p:nvPr/>
        </p:nvSpPr>
        <p:spPr>
          <a:xfrm>
            <a:off x="2579033"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esquinas redondeadas 39">
            <a:extLst>
              <a:ext uri="{FF2B5EF4-FFF2-40B4-BE49-F238E27FC236}">
                <a16:creationId xmlns:a16="http://schemas.microsoft.com/office/drawing/2014/main" id="{FB433476-C64E-47F5-F19B-7F6ADB657571}"/>
              </a:ext>
            </a:extLst>
          </p:cNvPr>
          <p:cNvSpPr/>
          <p:nvPr/>
        </p:nvSpPr>
        <p:spPr>
          <a:xfrm>
            <a:off x="2913039"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esquinas redondeadas 40">
            <a:extLst>
              <a:ext uri="{FF2B5EF4-FFF2-40B4-BE49-F238E27FC236}">
                <a16:creationId xmlns:a16="http://schemas.microsoft.com/office/drawing/2014/main" id="{632C5871-EEDA-9083-E1F4-A204DDB5C090}"/>
              </a:ext>
            </a:extLst>
          </p:cNvPr>
          <p:cNvSpPr/>
          <p:nvPr/>
        </p:nvSpPr>
        <p:spPr>
          <a:xfrm>
            <a:off x="3247045"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esquinas redondeadas 41">
            <a:extLst>
              <a:ext uri="{FF2B5EF4-FFF2-40B4-BE49-F238E27FC236}">
                <a16:creationId xmlns:a16="http://schemas.microsoft.com/office/drawing/2014/main" id="{62042E46-738A-24CE-1042-B8FFD300EFEB}"/>
              </a:ext>
            </a:extLst>
          </p:cNvPr>
          <p:cNvSpPr/>
          <p:nvPr/>
        </p:nvSpPr>
        <p:spPr>
          <a:xfrm>
            <a:off x="3581051"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esquinas redondeadas 42">
            <a:extLst>
              <a:ext uri="{FF2B5EF4-FFF2-40B4-BE49-F238E27FC236}">
                <a16:creationId xmlns:a16="http://schemas.microsoft.com/office/drawing/2014/main" id="{7EFF9DAA-992A-3E2E-5820-D3EDFB2967D7}"/>
              </a:ext>
            </a:extLst>
          </p:cNvPr>
          <p:cNvSpPr/>
          <p:nvPr/>
        </p:nvSpPr>
        <p:spPr>
          <a:xfrm>
            <a:off x="3915057"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esquinas redondeadas 48">
            <a:extLst>
              <a:ext uri="{FF2B5EF4-FFF2-40B4-BE49-F238E27FC236}">
                <a16:creationId xmlns:a16="http://schemas.microsoft.com/office/drawing/2014/main" id="{317C5FFD-CE17-3B4A-1CB2-231448DBBAD6}"/>
              </a:ext>
            </a:extLst>
          </p:cNvPr>
          <p:cNvSpPr/>
          <p:nvPr/>
        </p:nvSpPr>
        <p:spPr>
          <a:xfrm>
            <a:off x="4249063"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esquinas redondeadas 49">
            <a:extLst>
              <a:ext uri="{FF2B5EF4-FFF2-40B4-BE49-F238E27FC236}">
                <a16:creationId xmlns:a16="http://schemas.microsoft.com/office/drawing/2014/main" id="{8644A3E0-2E48-8765-CC0B-19C3F769648D}"/>
              </a:ext>
            </a:extLst>
          </p:cNvPr>
          <p:cNvSpPr/>
          <p:nvPr/>
        </p:nvSpPr>
        <p:spPr>
          <a:xfrm>
            <a:off x="4583069" y="5477314"/>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esquinas redondeadas 50">
            <a:extLst>
              <a:ext uri="{FF2B5EF4-FFF2-40B4-BE49-F238E27FC236}">
                <a16:creationId xmlns:a16="http://schemas.microsoft.com/office/drawing/2014/main" id="{8A7A32AF-D72A-2552-9D28-97D7638B2141}"/>
              </a:ext>
            </a:extLst>
          </p:cNvPr>
          <p:cNvSpPr/>
          <p:nvPr/>
        </p:nvSpPr>
        <p:spPr>
          <a:xfrm>
            <a:off x="4917079" y="5469962"/>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CuadroTexto 52">
            <a:extLst>
              <a:ext uri="{FF2B5EF4-FFF2-40B4-BE49-F238E27FC236}">
                <a16:creationId xmlns:a16="http://schemas.microsoft.com/office/drawing/2014/main" id="{39508A87-DD04-0728-84F5-995D08C8F0A1}"/>
              </a:ext>
            </a:extLst>
          </p:cNvPr>
          <p:cNvSpPr txBox="1"/>
          <p:nvPr/>
        </p:nvSpPr>
        <p:spPr>
          <a:xfrm>
            <a:off x="1973776" y="5081462"/>
            <a:ext cx="3241593" cy="307777"/>
          </a:xfrm>
          <a:prstGeom prst="rect">
            <a:avLst/>
          </a:prstGeom>
          <a:noFill/>
        </p:spPr>
        <p:txBody>
          <a:bodyPr wrap="none" rtlCol="0">
            <a:spAutoFit/>
          </a:bodyPr>
          <a:lstStyle/>
          <a:p>
            <a:r>
              <a:rPr lang="es-MX" b="1" dirty="0">
                <a:solidFill>
                  <a:srgbClr val="BA2D0B"/>
                </a:solidFill>
                <a:latin typeface="Montserrat Light" panose="00000400000000000000" pitchFamily="2" charset="0"/>
              </a:rPr>
              <a:t>Tiempo de toma de datos por </a:t>
            </a:r>
            <a:r>
              <a:rPr lang="es-MX" b="1" dirty="0" err="1">
                <a:solidFill>
                  <a:srgbClr val="BA2D0B"/>
                </a:solidFill>
                <a:latin typeface="Montserrat Light" panose="00000400000000000000" pitchFamily="2" charset="0"/>
              </a:rPr>
              <a:t>iEEG</a:t>
            </a:r>
            <a:endParaRPr lang="es-MX" b="1" dirty="0">
              <a:solidFill>
                <a:srgbClr val="BA2D0B"/>
              </a:solidFill>
              <a:latin typeface="Montserrat Light" panose="00000400000000000000" pitchFamily="2" charset="0"/>
            </a:endParaRPr>
          </a:p>
        </p:txBody>
      </p:sp>
      <p:sp>
        <p:nvSpPr>
          <p:cNvPr id="56" name="CuadroTexto 55">
            <a:extLst>
              <a:ext uri="{FF2B5EF4-FFF2-40B4-BE49-F238E27FC236}">
                <a16:creationId xmlns:a16="http://schemas.microsoft.com/office/drawing/2014/main" id="{C543769F-856B-6223-6FC2-E16D0032D1B0}"/>
              </a:ext>
            </a:extLst>
          </p:cNvPr>
          <p:cNvSpPr txBox="1"/>
          <p:nvPr/>
        </p:nvSpPr>
        <p:spPr>
          <a:xfrm>
            <a:off x="2448038" y="4153788"/>
            <a:ext cx="463588" cy="307777"/>
          </a:xfrm>
          <a:prstGeom prst="rect">
            <a:avLst/>
          </a:prstGeom>
          <a:noFill/>
        </p:spPr>
        <p:txBody>
          <a:bodyPr wrap="none" rtlCol="0">
            <a:spAutoFit/>
          </a:bodyPr>
          <a:lstStyle/>
          <a:p>
            <a:r>
              <a:rPr lang="es-MX" dirty="0">
                <a:solidFill>
                  <a:srgbClr val="BA2D0B"/>
                </a:solidFill>
              </a:rPr>
              <a:t>Día</a:t>
            </a:r>
          </a:p>
        </p:txBody>
      </p:sp>
      <p:sp>
        <p:nvSpPr>
          <p:cNvPr id="57" name="CuadroTexto 56">
            <a:extLst>
              <a:ext uri="{FF2B5EF4-FFF2-40B4-BE49-F238E27FC236}">
                <a16:creationId xmlns:a16="http://schemas.microsoft.com/office/drawing/2014/main" id="{6FDCBC97-1A96-5540-2BD2-A44616E2A374}"/>
              </a:ext>
            </a:extLst>
          </p:cNvPr>
          <p:cNvSpPr txBox="1"/>
          <p:nvPr/>
        </p:nvSpPr>
        <p:spPr>
          <a:xfrm rot="16200000">
            <a:off x="676443" y="2652713"/>
            <a:ext cx="1518364" cy="369332"/>
          </a:xfrm>
          <a:prstGeom prst="rect">
            <a:avLst/>
          </a:prstGeom>
          <a:noFill/>
        </p:spPr>
        <p:txBody>
          <a:bodyPr wrap="none" rtlCol="0">
            <a:spAutoFit/>
          </a:bodyPr>
          <a:lstStyle/>
          <a:p>
            <a:r>
              <a:rPr lang="es-MX" sz="1800" dirty="0">
                <a:solidFill>
                  <a:srgbClr val="BA2D0B"/>
                </a:solidFill>
              </a:rPr>
              <a:t>10 Pacientes</a:t>
            </a:r>
          </a:p>
        </p:txBody>
      </p:sp>
      <p:pic>
        <p:nvPicPr>
          <p:cNvPr id="58" name="Imagen 57" descr="Un conjunto de letras negras en un fondo negro&#10;&#10;Descripción generada automáticamente con confianza media">
            <a:extLst>
              <a:ext uri="{FF2B5EF4-FFF2-40B4-BE49-F238E27FC236}">
                <a16:creationId xmlns:a16="http://schemas.microsoft.com/office/drawing/2014/main" id="{E9DE5BB5-0332-F4CB-1F6E-DAD4FCBE168B}"/>
              </a:ext>
            </a:extLst>
          </p:cNvPr>
          <p:cNvPicPr>
            <a:picLocks noChangeAspect="1"/>
          </p:cNvPicPr>
          <p:nvPr/>
        </p:nvPicPr>
        <p:blipFill>
          <a:blip r:embed="rId12"/>
          <a:stretch>
            <a:fillRect/>
          </a:stretch>
        </p:blipFill>
        <p:spPr>
          <a:xfrm>
            <a:off x="2998521" y="1545741"/>
            <a:ext cx="3540674" cy="1993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9" name="CuadroTexto 58">
            <a:extLst>
              <a:ext uri="{FF2B5EF4-FFF2-40B4-BE49-F238E27FC236}">
                <a16:creationId xmlns:a16="http://schemas.microsoft.com/office/drawing/2014/main" id="{C5E28CA8-637D-4AA2-CA2C-4EE97CD1FCE8}"/>
              </a:ext>
            </a:extLst>
          </p:cNvPr>
          <p:cNvSpPr txBox="1"/>
          <p:nvPr/>
        </p:nvSpPr>
        <p:spPr>
          <a:xfrm>
            <a:off x="2971977" y="3591543"/>
            <a:ext cx="3567218" cy="215444"/>
          </a:xfrm>
          <a:prstGeom prst="rect">
            <a:avLst/>
          </a:prstGeom>
          <a:noFill/>
        </p:spPr>
        <p:txBody>
          <a:bodyPr wrap="square">
            <a:spAutoFit/>
          </a:bodyPr>
          <a:lstStyle/>
          <a:p>
            <a:r>
              <a:rPr lang="en-US" sz="800" dirty="0" err="1">
                <a:solidFill>
                  <a:srgbClr val="C00000"/>
                </a:solidFill>
                <a:latin typeface="Montserrat Light" panose="00000400000000000000" pitchFamily="2" charset="0"/>
              </a:rPr>
              <a:t>Medición</a:t>
            </a:r>
            <a:r>
              <a:rPr lang="en-US" sz="800" dirty="0">
                <a:solidFill>
                  <a:srgbClr val="C00000"/>
                </a:solidFill>
                <a:latin typeface="Montserrat Light" panose="00000400000000000000" pitchFamily="2" charset="0"/>
              </a:rPr>
              <a:t> de </a:t>
            </a:r>
            <a:r>
              <a:rPr lang="en-US" sz="800" dirty="0" err="1">
                <a:solidFill>
                  <a:srgbClr val="C00000"/>
                </a:solidFill>
                <a:latin typeface="Montserrat Light" panose="00000400000000000000" pitchFamily="2" charset="0"/>
              </a:rPr>
              <a:t>señales</a:t>
            </a:r>
            <a:r>
              <a:rPr lang="en-US" sz="800" dirty="0">
                <a:solidFill>
                  <a:srgbClr val="C00000"/>
                </a:solidFill>
                <a:latin typeface="Montserrat Light" panose="00000400000000000000" pitchFamily="2" charset="0"/>
              </a:rPr>
              <a:t> </a:t>
            </a:r>
            <a:r>
              <a:rPr lang="en-US" sz="800" dirty="0" err="1">
                <a:solidFill>
                  <a:srgbClr val="C00000"/>
                </a:solidFill>
                <a:latin typeface="Montserrat Light" panose="00000400000000000000" pitchFamily="2" charset="0"/>
              </a:rPr>
              <a:t>iEEG</a:t>
            </a:r>
            <a:endParaRPr lang="es-MX" sz="800" dirty="0">
              <a:solidFill>
                <a:srgbClr val="C00000"/>
              </a:solidFill>
              <a:latin typeface="Montserrat Light" panose="00000400000000000000" pitchFamily="2" charset="0"/>
            </a:endParaRPr>
          </a:p>
        </p:txBody>
      </p:sp>
      <p:sp>
        <p:nvSpPr>
          <p:cNvPr id="62" name="CuadroTexto 61">
            <a:extLst>
              <a:ext uri="{FF2B5EF4-FFF2-40B4-BE49-F238E27FC236}">
                <a16:creationId xmlns:a16="http://schemas.microsoft.com/office/drawing/2014/main" id="{778D21E6-D5FB-AD0B-9B3F-86832C2D7904}"/>
              </a:ext>
            </a:extLst>
          </p:cNvPr>
          <p:cNvSpPr txBox="1"/>
          <p:nvPr/>
        </p:nvSpPr>
        <p:spPr>
          <a:xfrm>
            <a:off x="7047867" y="1546347"/>
            <a:ext cx="5197514" cy="707886"/>
          </a:xfrm>
          <a:prstGeom prst="rect">
            <a:avLst/>
          </a:prstGeom>
          <a:noFill/>
        </p:spPr>
        <p:txBody>
          <a:bodyPr wrap="square">
            <a:spAutoFit/>
          </a:bodyPr>
          <a:lstStyle/>
          <a:p>
            <a:pPr algn="ctr"/>
            <a:r>
              <a:rPr lang="es-MX" sz="2000" b="1" dirty="0">
                <a:solidFill>
                  <a:srgbClr val="C00000"/>
                </a:solidFill>
                <a:latin typeface="Montserrat Light" panose="00000400000000000000" pitchFamily="2" charset="0"/>
              </a:rPr>
              <a:t>Encefalografía Intracraneal</a:t>
            </a:r>
          </a:p>
          <a:p>
            <a:pPr algn="ctr"/>
            <a:r>
              <a:rPr lang="es-MX" sz="2000" b="1" dirty="0">
                <a:solidFill>
                  <a:srgbClr val="C00000"/>
                </a:solidFill>
                <a:latin typeface="Montserrat Light" panose="00000400000000000000" pitchFamily="2" charset="0"/>
              </a:rPr>
              <a:t>(</a:t>
            </a:r>
            <a:r>
              <a:rPr lang="es-MX" sz="2000" b="1" dirty="0" err="1">
                <a:solidFill>
                  <a:srgbClr val="C00000"/>
                </a:solidFill>
                <a:latin typeface="Montserrat Light" panose="00000400000000000000" pitchFamily="2" charset="0"/>
              </a:rPr>
              <a:t>iEEG</a:t>
            </a:r>
            <a:r>
              <a:rPr lang="es-MX" sz="2000" b="1" dirty="0">
                <a:solidFill>
                  <a:srgbClr val="C00000"/>
                </a:solidFill>
                <a:latin typeface="Montserrat Light" panose="00000400000000000000" pitchFamily="2" charset="0"/>
              </a:rPr>
              <a:t>)</a:t>
            </a:r>
            <a:endParaRPr lang="es-MX" sz="2000" dirty="0">
              <a:solidFill>
                <a:srgbClr val="C00000"/>
              </a:solidFill>
            </a:endParaRPr>
          </a:p>
        </p:txBody>
      </p:sp>
      <p:pic>
        <p:nvPicPr>
          <p:cNvPr id="64" name="Imagen 63" descr="Imagen que contiene interior, foto, edificio, perro&#10;&#10;Descripción generada automáticamente">
            <a:extLst>
              <a:ext uri="{FF2B5EF4-FFF2-40B4-BE49-F238E27FC236}">
                <a16:creationId xmlns:a16="http://schemas.microsoft.com/office/drawing/2014/main" id="{8461FE5C-2679-0BAF-B965-43A633C07C12}"/>
              </a:ext>
            </a:extLst>
          </p:cNvPr>
          <p:cNvPicPr>
            <a:picLocks noChangeAspect="1"/>
          </p:cNvPicPr>
          <p:nvPr/>
        </p:nvPicPr>
        <p:blipFill>
          <a:blip r:embed="rId13"/>
          <a:stretch>
            <a:fillRect/>
          </a:stretch>
        </p:blipFill>
        <p:spPr>
          <a:xfrm flipH="1">
            <a:off x="8352207" y="2362232"/>
            <a:ext cx="2588834" cy="2215957"/>
          </a:xfrm>
          <a:prstGeom prst="rect">
            <a:avLst/>
          </a:prstGeom>
        </p:spPr>
      </p:pic>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72F4BBE5-2C74-B7AE-EFAA-7D7ACB209442}"/>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6  </m:t>
                      </m:r>
                    </m:oMath>
                  </m:oMathPara>
                </a14:m>
                <a:endParaRPr lang="es-MX" dirty="0"/>
              </a:p>
            </p:txBody>
          </p:sp>
        </mc:Choice>
        <mc:Fallback xmlns="">
          <p:sp>
            <p:nvSpPr>
              <p:cNvPr id="65" name="CuadroTexto 64">
                <a:extLst>
                  <a:ext uri="{FF2B5EF4-FFF2-40B4-BE49-F238E27FC236}">
                    <a16:creationId xmlns:a16="http://schemas.microsoft.com/office/drawing/2014/main" id="{72F4BBE5-2C74-B7AE-EFAA-7D7ACB209442}"/>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14"/>
                <a:stretch>
                  <a:fillRect b="-8571"/>
                </a:stretch>
              </a:blipFill>
            </p:spPr>
            <p:txBody>
              <a:bodyPr/>
              <a:lstStyle/>
              <a:p>
                <a:r>
                  <a:rPr lang="es-MX">
                    <a:noFill/>
                  </a:rPr>
                  <a:t> </a:t>
                </a:r>
              </a:p>
            </p:txBody>
          </p:sp>
        </mc:Fallback>
      </mc:AlternateContent>
      <p:pic>
        <p:nvPicPr>
          <p:cNvPr id="17" name="Imagen 16" descr="Imagen que contiene señal, dibujo, reloj&#10;&#10;Descripción generada automáticamente">
            <a:extLst>
              <a:ext uri="{FF2B5EF4-FFF2-40B4-BE49-F238E27FC236}">
                <a16:creationId xmlns:a16="http://schemas.microsoft.com/office/drawing/2014/main" id="{FF1406DF-3266-00C2-0E42-A6400B6A6F90}"/>
              </a:ext>
            </a:extLst>
          </p:cNvPr>
          <p:cNvPicPr>
            <a:picLocks noChangeAspect="1"/>
          </p:cNvPicPr>
          <p:nvPr/>
        </p:nvPicPr>
        <p:blipFill>
          <a:blip r:embed="rId15"/>
          <a:stretch>
            <a:fillRect/>
          </a:stretch>
        </p:blipFill>
        <p:spPr>
          <a:xfrm>
            <a:off x="4832057" y="6126117"/>
            <a:ext cx="1984958" cy="413019"/>
          </a:xfrm>
          <a:prstGeom prst="rect">
            <a:avLst/>
          </a:prstGeom>
        </p:spPr>
      </p:pic>
    </p:spTree>
    <p:extLst>
      <p:ext uri="{BB962C8B-B14F-4D97-AF65-F5344CB8AC3E}">
        <p14:creationId xmlns:p14="http://schemas.microsoft.com/office/powerpoint/2010/main" val="255881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1A891-33EF-0618-2EC6-B592E45D51E1}"/>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B50C5318-4060-E181-0E05-92359FAD9FDD}"/>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8B5FE9BB-A370-0006-56D4-B42EB0A38988}"/>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621743C9-2F0B-9B5E-E79D-6F7A196B799E}"/>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02D96852-8D26-F864-E3A8-71A91AF37A77}"/>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E0A030C6-1EF5-42CF-AC35-48F6C6B27675}"/>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BF051A6C-BEDE-F300-2F6F-006C595B3875}"/>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B89AADE5-153A-63F9-0DCD-42E408224AA6}"/>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5FBF5AEA-41E3-C724-0A8F-B24ED84DD861}"/>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F29C41B7-8931-3532-26EB-4B780A147166}"/>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1173DEBB-A904-66D6-A1C2-FEB7397546DE}"/>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E91C9062-4057-6EC9-6075-F15D463ACE02}"/>
              </a:ext>
            </a:extLst>
          </p:cNvPr>
          <p:cNvSpPr/>
          <p:nvPr/>
        </p:nvSpPr>
        <p:spPr>
          <a:xfrm>
            <a:off x="7165490" y="20809"/>
            <a:ext cx="502650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544327AB-B1E7-E519-6730-9846D727CC66}"/>
              </a:ext>
            </a:extLst>
          </p:cNvPr>
          <p:cNvSpPr/>
          <p:nvPr/>
        </p:nvSpPr>
        <p:spPr>
          <a:xfrm>
            <a:off x="58077" y="9939"/>
            <a:ext cx="506822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 name="Imagen 2" descr="Icono&#10;&#10;Descripción generada automáticamente con confianza media">
            <a:extLst>
              <a:ext uri="{FF2B5EF4-FFF2-40B4-BE49-F238E27FC236}">
                <a16:creationId xmlns:a16="http://schemas.microsoft.com/office/drawing/2014/main" id="{E5D420FD-9AB9-E500-04B6-1E3DAD0822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1798732"/>
            <a:ext cx="645160" cy="645160"/>
          </a:xfrm>
          <a:prstGeom prst="rect">
            <a:avLst/>
          </a:prstGeom>
        </p:spPr>
      </p:pic>
      <p:pic>
        <p:nvPicPr>
          <p:cNvPr id="4" name="Imagen 3" descr="Icono&#10;&#10;Descripción generada automáticamente con confianza media">
            <a:extLst>
              <a:ext uri="{FF2B5EF4-FFF2-40B4-BE49-F238E27FC236}">
                <a16:creationId xmlns:a16="http://schemas.microsoft.com/office/drawing/2014/main" id="{D76A4DEC-22DA-34E3-E047-47C6572585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2530494"/>
            <a:ext cx="645160" cy="64516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D80AC78E-7DE2-1E19-EFB7-E310A5537B7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273981"/>
            <a:ext cx="645160" cy="645160"/>
          </a:xfrm>
          <a:prstGeom prst="rect">
            <a:avLst/>
          </a:prstGeom>
        </p:spPr>
      </p:pic>
      <p:pic>
        <p:nvPicPr>
          <p:cNvPr id="7" name="Imagen 6" descr="Icono&#10;&#10;Descripción generada automáticamente con confianza media">
            <a:extLst>
              <a:ext uri="{FF2B5EF4-FFF2-40B4-BE49-F238E27FC236}">
                <a16:creationId xmlns:a16="http://schemas.microsoft.com/office/drawing/2014/main" id="{622AF68E-02FC-45B3-D1F0-B1676DD510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0" b="90000" l="10000" r="90000">
                        <a14:foregroundMark x1="26125" y1="9500" x2="45500" y2="2250"/>
                        <a14:foregroundMark x1="45500" y1="2250" x2="52625" y2="2125"/>
                        <a14:foregroundMark x1="52625" y1="2125" x2="72875" y2="8125"/>
                        <a14:foregroundMark x1="72875" y1="8125" x2="75875" y2="9875"/>
                        <a14:foregroundMark x1="34875" y1="5375" x2="43875" y2="2000"/>
                        <a14:foregroundMark x1="43875" y1="2000" x2="57500" y2="750"/>
                        <a14:foregroundMark x1="57500" y1="750" x2="61125" y2="1875"/>
                      </a14:backgroundRemoval>
                    </a14:imgEffect>
                  </a14:imgLayer>
                </a14:imgProps>
              </a:ext>
              <a:ext uri="{28A0092B-C50C-407E-A947-70E740481C1C}">
                <a14:useLocalDpi xmlns:a14="http://schemas.microsoft.com/office/drawing/2010/main" val="0"/>
              </a:ext>
            </a:extLst>
          </a:blip>
          <a:stretch>
            <a:fillRect/>
          </a:stretch>
        </p:blipFill>
        <p:spPr>
          <a:xfrm>
            <a:off x="1857108" y="3981402"/>
            <a:ext cx="645160" cy="645160"/>
          </a:xfrm>
          <a:prstGeom prst="rect">
            <a:avLst/>
          </a:prstGeom>
        </p:spPr>
      </p:pic>
      <p:sp>
        <p:nvSpPr>
          <p:cNvPr id="8" name="Rectángulo 7">
            <a:extLst>
              <a:ext uri="{FF2B5EF4-FFF2-40B4-BE49-F238E27FC236}">
                <a16:creationId xmlns:a16="http://schemas.microsoft.com/office/drawing/2014/main" id="{BE235F1D-01C4-745D-6518-C585FC0C9667}"/>
              </a:ext>
            </a:extLst>
          </p:cNvPr>
          <p:cNvSpPr/>
          <p:nvPr/>
        </p:nvSpPr>
        <p:spPr>
          <a:xfrm>
            <a:off x="1735924" y="3916340"/>
            <a:ext cx="5081091" cy="2102477"/>
          </a:xfrm>
          <a:prstGeom prst="rect">
            <a:avLst/>
          </a:prstGeom>
          <a:noFill/>
          <a:ln w="38100">
            <a:solidFill>
              <a:srgbClr val="BA2D0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D3335371-1F86-770C-7EAD-DE74F7893568}"/>
              </a:ext>
            </a:extLst>
          </p:cNvPr>
          <p:cNvSpPr>
            <a:spLocks noChangeAspect="1"/>
          </p:cNvSpPr>
          <p:nvPr/>
        </p:nvSpPr>
        <p:spPr>
          <a:xfrm>
            <a:off x="2971977"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Elipse 10">
            <a:extLst>
              <a:ext uri="{FF2B5EF4-FFF2-40B4-BE49-F238E27FC236}">
                <a16:creationId xmlns:a16="http://schemas.microsoft.com/office/drawing/2014/main" id="{2FAF2A25-8EE9-86AD-D8A2-8816BCEDBE39}"/>
              </a:ext>
            </a:extLst>
          </p:cNvPr>
          <p:cNvSpPr>
            <a:spLocks noChangeAspect="1"/>
          </p:cNvSpPr>
          <p:nvPr/>
        </p:nvSpPr>
        <p:spPr>
          <a:xfrm>
            <a:off x="3455292" y="4185756"/>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id="{23F6D97A-E2D6-6A02-212E-8AC92621967D}"/>
              </a:ext>
            </a:extLst>
          </p:cNvPr>
          <p:cNvSpPr>
            <a:spLocks noChangeAspect="1"/>
          </p:cNvSpPr>
          <p:nvPr/>
        </p:nvSpPr>
        <p:spPr>
          <a:xfrm>
            <a:off x="3938607" y="418575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id="{70DC9832-DF3C-2586-D074-ED3B8BA6FE41}"/>
              </a:ext>
            </a:extLst>
          </p:cNvPr>
          <p:cNvSpPr>
            <a:spLocks noChangeAspect="1"/>
          </p:cNvSpPr>
          <p:nvPr/>
        </p:nvSpPr>
        <p:spPr>
          <a:xfrm>
            <a:off x="442192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a:extLst>
              <a:ext uri="{FF2B5EF4-FFF2-40B4-BE49-F238E27FC236}">
                <a16:creationId xmlns:a16="http://schemas.microsoft.com/office/drawing/2014/main" id="{45EB1680-9C26-1A77-75A8-7D36C8159661}"/>
              </a:ext>
            </a:extLst>
          </p:cNvPr>
          <p:cNvSpPr>
            <a:spLocks noChangeAspect="1"/>
          </p:cNvSpPr>
          <p:nvPr/>
        </p:nvSpPr>
        <p:spPr>
          <a:xfrm>
            <a:off x="4905237"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E68E066F-1B2B-D667-3B25-92C74926FDF9}"/>
              </a:ext>
            </a:extLst>
          </p:cNvPr>
          <p:cNvSpPr>
            <a:spLocks noChangeAspect="1"/>
          </p:cNvSpPr>
          <p:nvPr/>
        </p:nvSpPr>
        <p:spPr>
          <a:xfrm>
            <a:off x="5388552"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768BB4A-B583-F7DF-62B7-BA45FBF001A5}"/>
              </a:ext>
            </a:extLst>
          </p:cNvPr>
          <p:cNvSpPr>
            <a:spLocks noChangeAspect="1"/>
          </p:cNvSpPr>
          <p:nvPr/>
        </p:nvSpPr>
        <p:spPr>
          <a:xfrm>
            <a:off x="5871868" y="4185756"/>
            <a:ext cx="242441" cy="242441"/>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4E3E1A8C-53FB-2C29-AD77-102CC912BE7E}"/>
              </a:ext>
            </a:extLst>
          </p:cNvPr>
          <p:cNvSpPr txBox="1"/>
          <p:nvPr/>
        </p:nvSpPr>
        <p:spPr>
          <a:xfrm>
            <a:off x="2448038" y="4153788"/>
            <a:ext cx="463588" cy="307777"/>
          </a:xfrm>
          <a:prstGeom prst="rect">
            <a:avLst/>
          </a:prstGeom>
          <a:noFill/>
        </p:spPr>
        <p:txBody>
          <a:bodyPr wrap="none" rtlCol="0">
            <a:spAutoFit/>
          </a:bodyPr>
          <a:lstStyle/>
          <a:p>
            <a:r>
              <a:rPr lang="es-MX" dirty="0">
                <a:solidFill>
                  <a:srgbClr val="BA2D0B"/>
                </a:solidFill>
              </a:rPr>
              <a:t>Día</a:t>
            </a: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B0544FAC-6DCA-EF14-0283-A544E9B6B0A7}"/>
                  </a:ext>
                </a:extLst>
              </p:cNvPr>
              <p:cNvSpPr txBox="1"/>
              <p:nvPr/>
            </p:nvSpPr>
            <p:spPr>
              <a:xfrm>
                <a:off x="2998521"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1</m:t>
                      </m:r>
                    </m:oMath>
                  </m:oMathPara>
                </a14:m>
                <a:endParaRPr lang="es-MX" dirty="0">
                  <a:solidFill>
                    <a:srgbClr val="BA2D0B"/>
                  </a:solidFill>
                </a:endParaRPr>
              </a:p>
            </p:txBody>
          </p:sp>
        </mc:Choice>
        <mc:Fallback xmlns="">
          <p:sp>
            <p:nvSpPr>
              <p:cNvPr id="18" name="CuadroTexto 17">
                <a:extLst>
                  <a:ext uri="{FF2B5EF4-FFF2-40B4-BE49-F238E27FC236}">
                    <a16:creationId xmlns:a16="http://schemas.microsoft.com/office/drawing/2014/main" id="{B0544FAC-6DCA-EF14-0283-A544E9B6B0A7}"/>
                  </a:ext>
                </a:extLst>
              </p:cNvPr>
              <p:cNvSpPr txBox="1">
                <a:spLocks noRot="1" noChangeAspect="1" noMove="1" noResize="1" noEditPoints="1" noAdjustHandles="1" noChangeArrowheads="1" noChangeShapeType="1" noTextEdit="1"/>
              </p:cNvSpPr>
              <p:nvPr/>
            </p:nvSpPr>
            <p:spPr>
              <a:xfrm>
                <a:off x="2998521" y="4454716"/>
                <a:ext cx="149079" cy="215444"/>
              </a:xfrm>
              <a:prstGeom prst="rect">
                <a:avLst/>
              </a:prstGeom>
              <a:blipFill>
                <a:blip r:embed="rId4"/>
                <a:stretch>
                  <a:fillRect l="-25000" r="-25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48C34186-651B-3913-A386-D64F186ABC0B}"/>
                  </a:ext>
                </a:extLst>
              </p:cNvPr>
              <p:cNvSpPr txBox="1"/>
              <p:nvPr/>
            </p:nvSpPr>
            <p:spPr>
              <a:xfrm>
                <a:off x="3494774" y="4454716"/>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2</m:t>
                      </m:r>
                    </m:oMath>
                  </m:oMathPara>
                </a14:m>
                <a:endParaRPr lang="es-MX" dirty="0">
                  <a:solidFill>
                    <a:srgbClr val="BA2D0B"/>
                  </a:solidFill>
                </a:endParaRPr>
              </a:p>
            </p:txBody>
          </p:sp>
        </mc:Choice>
        <mc:Fallback xmlns="">
          <p:sp>
            <p:nvSpPr>
              <p:cNvPr id="19" name="CuadroTexto 18">
                <a:extLst>
                  <a:ext uri="{FF2B5EF4-FFF2-40B4-BE49-F238E27FC236}">
                    <a16:creationId xmlns:a16="http://schemas.microsoft.com/office/drawing/2014/main" id="{48C34186-651B-3913-A386-D64F186ABC0B}"/>
                  </a:ext>
                </a:extLst>
              </p:cNvPr>
              <p:cNvSpPr txBox="1">
                <a:spLocks noRot="1" noChangeAspect="1" noMove="1" noResize="1" noEditPoints="1" noAdjustHandles="1" noChangeArrowheads="1" noChangeShapeType="1" noTextEdit="1"/>
              </p:cNvSpPr>
              <p:nvPr/>
            </p:nvSpPr>
            <p:spPr>
              <a:xfrm>
                <a:off x="3494774" y="4454716"/>
                <a:ext cx="149079" cy="215444"/>
              </a:xfrm>
              <a:prstGeom prst="rect">
                <a:avLst/>
              </a:prstGeom>
              <a:blipFill>
                <a:blip r:embed="rId5"/>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A8AB6DE0-C652-57EF-E127-77F86C1F2B7D}"/>
                  </a:ext>
                </a:extLst>
              </p:cNvPr>
              <p:cNvSpPr txBox="1"/>
              <p:nvPr/>
            </p:nvSpPr>
            <p:spPr>
              <a:xfrm>
                <a:off x="3987954" y="4453244"/>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3</m:t>
                      </m:r>
                    </m:oMath>
                  </m:oMathPara>
                </a14:m>
                <a:endParaRPr lang="es-MX" dirty="0">
                  <a:solidFill>
                    <a:srgbClr val="BA2D0B"/>
                  </a:solidFill>
                </a:endParaRPr>
              </a:p>
            </p:txBody>
          </p:sp>
        </mc:Choice>
        <mc:Fallback xmlns="">
          <p:sp>
            <p:nvSpPr>
              <p:cNvPr id="20" name="CuadroTexto 19">
                <a:extLst>
                  <a:ext uri="{FF2B5EF4-FFF2-40B4-BE49-F238E27FC236}">
                    <a16:creationId xmlns:a16="http://schemas.microsoft.com/office/drawing/2014/main" id="{A8AB6DE0-C652-57EF-E127-77F86C1F2B7D}"/>
                  </a:ext>
                </a:extLst>
              </p:cNvPr>
              <p:cNvSpPr txBox="1">
                <a:spLocks noRot="1" noChangeAspect="1" noMove="1" noResize="1" noEditPoints="1" noAdjustHandles="1" noChangeArrowheads="1" noChangeShapeType="1" noTextEdit="1"/>
              </p:cNvSpPr>
              <p:nvPr/>
            </p:nvSpPr>
            <p:spPr>
              <a:xfrm>
                <a:off x="3987954" y="4453244"/>
                <a:ext cx="149079" cy="215444"/>
              </a:xfrm>
              <a:prstGeom prst="rect">
                <a:avLst/>
              </a:prstGeom>
              <a:blipFill>
                <a:blip r:embed="rId6"/>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075D1695-DBF0-95CC-C16F-925C158D71C6}"/>
                  </a:ext>
                </a:extLst>
              </p:cNvPr>
              <p:cNvSpPr txBox="1"/>
              <p:nvPr/>
            </p:nvSpPr>
            <p:spPr>
              <a:xfrm>
                <a:off x="5147678" y="4428197"/>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m:t>
                      </m:r>
                    </m:oMath>
                  </m:oMathPara>
                </a14:m>
                <a:endParaRPr lang="es-MX" dirty="0">
                  <a:solidFill>
                    <a:srgbClr val="BA2D0B"/>
                  </a:solidFill>
                </a:endParaRPr>
              </a:p>
            </p:txBody>
          </p:sp>
        </mc:Choice>
        <mc:Fallback xmlns="">
          <p:sp>
            <p:nvSpPr>
              <p:cNvPr id="22" name="CuadroTexto 21">
                <a:extLst>
                  <a:ext uri="{FF2B5EF4-FFF2-40B4-BE49-F238E27FC236}">
                    <a16:creationId xmlns:a16="http://schemas.microsoft.com/office/drawing/2014/main" id="{075D1695-DBF0-95CC-C16F-925C158D71C6}"/>
                  </a:ext>
                </a:extLst>
              </p:cNvPr>
              <p:cNvSpPr txBox="1">
                <a:spLocks noRot="1" noChangeAspect="1" noMove="1" noResize="1" noEditPoints="1" noAdjustHandles="1" noChangeArrowheads="1" noChangeShapeType="1" noTextEdit="1"/>
              </p:cNvSpPr>
              <p:nvPr/>
            </p:nvSpPr>
            <p:spPr>
              <a:xfrm>
                <a:off x="5147678" y="4428197"/>
                <a:ext cx="184346" cy="215444"/>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E05FCDE-0FF8-7D77-5C28-FC62915B80BE}"/>
                  </a:ext>
                </a:extLst>
              </p:cNvPr>
              <p:cNvSpPr txBox="1"/>
              <p:nvPr/>
            </p:nvSpPr>
            <p:spPr>
              <a:xfrm>
                <a:off x="5894074" y="4453243"/>
                <a:ext cx="2034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𝑚</m:t>
                      </m:r>
                    </m:oMath>
                  </m:oMathPara>
                </a14:m>
                <a:endParaRPr lang="es-MX" dirty="0">
                  <a:solidFill>
                    <a:srgbClr val="BA2D0B"/>
                  </a:solidFill>
                </a:endParaRPr>
              </a:p>
            </p:txBody>
          </p:sp>
        </mc:Choice>
        <mc:Fallback xmlns="">
          <p:sp>
            <p:nvSpPr>
              <p:cNvPr id="23" name="CuadroTexto 22">
                <a:extLst>
                  <a:ext uri="{FF2B5EF4-FFF2-40B4-BE49-F238E27FC236}">
                    <a16:creationId xmlns:a16="http://schemas.microsoft.com/office/drawing/2014/main" id="{CE05FCDE-0FF8-7D77-5C28-FC62915B80BE}"/>
                  </a:ext>
                </a:extLst>
              </p:cNvPr>
              <p:cNvSpPr txBox="1">
                <a:spLocks noRot="1" noChangeAspect="1" noMove="1" noResize="1" noEditPoints="1" noAdjustHandles="1" noChangeArrowheads="1" noChangeShapeType="1" noTextEdit="1"/>
              </p:cNvSpPr>
              <p:nvPr/>
            </p:nvSpPr>
            <p:spPr>
              <a:xfrm>
                <a:off x="5894074" y="4453243"/>
                <a:ext cx="203454" cy="215444"/>
              </a:xfrm>
              <a:prstGeom prst="rect">
                <a:avLst/>
              </a:prstGeom>
              <a:blipFill>
                <a:blip r:embed="rId8"/>
                <a:stretch>
                  <a:fillRect l="-12121" r="-606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1E6F9693-3AEC-49CC-C12E-69068549C978}"/>
                  </a:ext>
                </a:extLst>
              </p:cNvPr>
              <p:cNvSpPr txBox="1"/>
              <p:nvPr/>
            </p:nvSpPr>
            <p:spPr>
              <a:xfrm>
                <a:off x="4462745" y="4466492"/>
                <a:ext cx="14907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4</m:t>
                      </m:r>
                    </m:oMath>
                  </m:oMathPara>
                </a14:m>
                <a:endParaRPr lang="es-MX" dirty="0">
                  <a:solidFill>
                    <a:srgbClr val="BA2D0B"/>
                  </a:solidFill>
                </a:endParaRPr>
              </a:p>
            </p:txBody>
          </p:sp>
        </mc:Choice>
        <mc:Fallback xmlns="">
          <p:sp>
            <p:nvSpPr>
              <p:cNvPr id="25" name="CuadroTexto 24">
                <a:extLst>
                  <a:ext uri="{FF2B5EF4-FFF2-40B4-BE49-F238E27FC236}">
                    <a16:creationId xmlns:a16="http://schemas.microsoft.com/office/drawing/2014/main" id="{1E6F9693-3AEC-49CC-C12E-69068549C978}"/>
                  </a:ext>
                </a:extLst>
              </p:cNvPr>
              <p:cNvSpPr txBox="1">
                <a:spLocks noRot="1" noChangeAspect="1" noMove="1" noResize="1" noEditPoints="1" noAdjustHandles="1" noChangeArrowheads="1" noChangeShapeType="1" noTextEdit="1"/>
              </p:cNvSpPr>
              <p:nvPr/>
            </p:nvSpPr>
            <p:spPr>
              <a:xfrm>
                <a:off x="4462745" y="4466492"/>
                <a:ext cx="149079" cy="215444"/>
              </a:xfrm>
              <a:prstGeom prst="rect">
                <a:avLst/>
              </a:prstGeom>
              <a:blipFill>
                <a:blip r:embed="rId9"/>
                <a:stretch>
                  <a:fillRect l="-24000" r="-20000" b="-857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D956961B-C2C5-047D-C570-8B8CCB55A463}"/>
                  </a:ext>
                </a:extLst>
              </p:cNvPr>
              <p:cNvSpPr txBox="1"/>
              <p:nvPr/>
            </p:nvSpPr>
            <p:spPr>
              <a:xfrm>
                <a:off x="1962386" y="5697253"/>
                <a:ext cx="4120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8" name="CuadroTexto 27">
                <a:extLst>
                  <a:ext uri="{FF2B5EF4-FFF2-40B4-BE49-F238E27FC236}">
                    <a16:creationId xmlns:a16="http://schemas.microsoft.com/office/drawing/2014/main" id="{D956961B-C2C5-047D-C570-8B8CCB55A463}"/>
                  </a:ext>
                </a:extLst>
              </p:cNvPr>
              <p:cNvSpPr txBox="1">
                <a:spLocks noRot="1" noChangeAspect="1" noMove="1" noResize="1" noEditPoints="1" noAdjustHandles="1" noChangeArrowheads="1" noChangeShapeType="1" noTextEdit="1"/>
              </p:cNvSpPr>
              <p:nvPr/>
            </p:nvSpPr>
            <p:spPr>
              <a:xfrm>
                <a:off x="1962386" y="5697253"/>
                <a:ext cx="412036" cy="215444"/>
              </a:xfrm>
              <a:prstGeom prst="rect">
                <a:avLst/>
              </a:prstGeom>
              <a:blipFill>
                <a:blip r:embed="rId10"/>
                <a:stretch>
                  <a:fillRect l="-8824" r="-1471" b="-1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3A8E9978-703F-3CF5-82B4-A0A920DD79DF}"/>
                  </a:ext>
                </a:extLst>
              </p:cNvPr>
              <p:cNvSpPr txBox="1"/>
              <p:nvPr/>
            </p:nvSpPr>
            <p:spPr>
              <a:xfrm>
                <a:off x="4864095" y="5736971"/>
                <a:ext cx="5220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BA2D0B"/>
                              </a:solidFill>
                              <a:latin typeface="Cambria Math" panose="02040503050406030204" pitchFamily="18" charset="0"/>
                            </a:rPr>
                          </m:ctrlPr>
                        </m:sSubPr>
                        <m:e>
                          <m:r>
                            <a:rPr lang="es-MX" b="1" i="1" smtClean="0">
                              <a:solidFill>
                                <a:srgbClr val="BA2D0B"/>
                              </a:solidFill>
                              <a:latin typeface="Cambria Math" panose="02040503050406030204" pitchFamily="18" charset="0"/>
                            </a:rPr>
                            <m:t>𝟏𝟎</m:t>
                          </m:r>
                        </m:e>
                        <m:sub>
                          <m:r>
                            <a:rPr lang="es-MX" b="1" i="1" smtClean="0">
                              <a:solidFill>
                                <a:srgbClr val="BA2D0B"/>
                              </a:solidFill>
                              <a:latin typeface="Cambria Math" panose="02040503050406030204" pitchFamily="18" charset="0"/>
                            </a:rPr>
                            <m:t>𝒎𝒊𝒏</m:t>
                          </m:r>
                        </m:sub>
                      </m:sSub>
                    </m:oMath>
                  </m:oMathPara>
                </a14:m>
                <a:endParaRPr lang="es-MX" b="1" dirty="0">
                  <a:solidFill>
                    <a:srgbClr val="BA2D0B"/>
                  </a:solidFill>
                  <a:latin typeface="Montserrat Light" panose="00000400000000000000" pitchFamily="2" charset="0"/>
                </a:endParaRPr>
              </a:p>
            </p:txBody>
          </p:sp>
        </mc:Choice>
        <mc:Fallback xmlns="">
          <p:sp>
            <p:nvSpPr>
              <p:cNvPr id="29" name="CuadroTexto 28">
                <a:extLst>
                  <a:ext uri="{FF2B5EF4-FFF2-40B4-BE49-F238E27FC236}">
                    <a16:creationId xmlns:a16="http://schemas.microsoft.com/office/drawing/2014/main" id="{3A8E9978-703F-3CF5-82B4-A0A920DD79DF}"/>
                  </a:ext>
                </a:extLst>
              </p:cNvPr>
              <p:cNvSpPr txBox="1">
                <a:spLocks noRot="1" noChangeAspect="1" noMove="1" noResize="1" noEditPoints="1" noAdjustHandles="1" noChangeArrowheads="1" noChangeShapeType="1" noTextEdit="1"/>
              </p:cNvSpPr>
              <p:nvPr/>
            </p:nvSpPr>
            <p:spPr>
              <a:xfrm>
                <a:off x="4864095" y="5736971"/>
                <a:ext cx="522002" cy="215444"/>
              </a:xfrm>
              <a:prstGeom prst="rect">
                <a:avLst/>
              </a:prstGeom>
              <a:blipFill>
                <a:blip r:embed="rId11"/>
                <a:stretch>
                  <a:fillRect l="-6977" r="-1163" b="-20000"/>
                </a:stretch>
              </a:blipFill>
            </p:spPr>
            <p:txBody>
              <a:bodyPr/>
              <a:lstStyle/>
              <a:p>
                <a:r>
                  <a:rPr lang="es-MX">
                    <a:noFill/>
                  </a:rPr>
                  <a:t> </a:t>
                </a:r>
              </a:p>
            </p:txBody>
          </p:sp>
        </mc:Fallback>
      </mc:AlternateContent>
      <p:cxnSp>
        <p:nvCxnSpPr>
          <p:cNvPr id="31" name="Conector: curvado 30">
            <a:extLst>
              <a:ext uri="{FF2B5EF4-FFF2-40B4-BE49-F238E27FC236}">
                <a16:creationId xmlns:a16="http://schemas.microsoft.com/office/drawing/2014/main" id="{3D54AB23-B7B5-2673-63BA-A74ECDD25A01}"/>
              </a:ext>
            </a:extLst>
          </p:cNvPr>
          <p:cNvCxnSpPr>
            <a:cxnSpLocks/>
            <a:stCxn id="25" idx="2"/>
            <a:endCxn id="79" idx="0"/>
          </p:cNvCxnSpPr>
          <p:nvPr/>
        </p:nvCxnSpPr>
        <p:spPr>
          <a:xfrm rot="5400000">
            <a:off x="3866166" y="4410343"/>
            <a:ext cx="399526" cy="942712"/>
          </a:xfrm>
          <a:prstGeom prst="curvedConnector3">
            <a:avLst>
              <a:gd name="adj1" fmla="val 50000"/>
            </a:avLst>
          </a:prstGeom>
          <a:ln w="38100">
            <a:solidFill>
              <a:srgbClr val="BA2D0B"/>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5BA3D2B4-3036-C2E6-FFA6-17E4B86AEA9E}"/>
              </a:ext>
            </a:extLst>
          </p:cNvPr>
          <p:cNvSpPr txBox="1"/>
          <p:nvPr/>
        </p:nvSpPr>
        <p:spPr>
          <a:xfrm>
            <a:off x="5858978" y="5066237"/>
            <a:ext cx="976549"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Interictal</a:t>
            </a:r>
            <a:endParaRPr lang="es-MX" b="1" dirty="0">
              <a:solidFill>
                <a:srgbClr val="BA2D0B"/>
              </a:solidFill>
              <a:latin typeface="Montserrat Light" panose="00000400000000000000" pitchFamily="2" charset="0"/>
            </a:endParaRPr>
          </a:p>
        </p:txBody>
      </p:sp>
      <p:sp>
        <p:nvSpPr>
          <p:cNvPr id="33" name="CuadroTexto 32">
            <a:extLst>
              <a:ext uri="{FF2B5EF4-FFF2-40B4-BE49-F238E27FC236}">
                <a16:creationId xmlns:a16="http://schemas.microsoft.com/office/drawing/2014/main" id="{1BD70E98-AD77-CB69-24B7-921E58704A78}"/>
              </a:ext>
            </a:extLst>
          </p:cNvPr>
          <p:cNvSpPr txBox="1"/>
          <p:nvPr/>
        </p:nvSpPr>
        <p:spPr>
          <a:xfrm>
            <a:off x="5858978" y="5501247"/>
            <a:ext cx="859531" cy="307777"/>
          </a:xfrm>
          <a:prstGeom prst="rect">
            <a:avLst/>
          </a:prstGeom>
          <a:noFill/>
        </p:spPr>
        <p:txBody>
          <a:bodyPr wrap="none" rtlCol="0">
            <a:spAutoFit/>
          </a:bodyPr>
          <a:lstStyle/>
          <a:p>
            <a:r>
              <a:rPr lang="es-MX" b="1" dirty="0" err="1">
                <a:solidFill>
                  <a:srgbClr val="BA2D0B"/>
                </a:solidFill>
                <a:latin typeface="Montserrat Light" panose="00000400000000000000" pitchFamily="2" charset="0"/>
              </a:rPr>
              <a:t>Preictal</a:t>
            </a:r>
            <a:endParaRPr lang="es-MX" b="1" dirty="0">
              <a:solidFill>
                <a:srgbClr val="BA2D0B"/>
              </a:solidFill>
              <a:latin typeface="Montserrat Light" panose="00000400000000000000" pitchFamily="2" charset="0"/>
            </a:endParaRPr>
          </a:p>
        </p:txBody>
      </p:sp>
      <p:sp>
        <p:nvSpPr>
          <p:cNvPr id="34" name="Abrir llave 33">
            <a:extLst>
              <a:ext uri="{FF2B5EF4-FFF2-40B4-BE49-F238E27FC236}">
                <a16:creationId xmlns:a16="http://schemas.microsoft.com/office/drawing/2014/main" id="{695B1F6F-ED3E-0769-174E-96C0EF73C4AF}"/>
              </a:ext>
            </a:extLst>
          </p:cNvPr>
          <p:cNvSpPr/>
          <p:nvPr/>
        </p:nvSpPr>
        <p:spPr>
          <a:xfrm>
            <a:off x="5415310" y="5041090"/>
            <a:ext cx="211480" cy="803603"/>
          </a:xfrm>
          <a:prstGeom prst="leftBrace">
            <a:avLst>
              <a:gd name="adj1" fmla="val 41462"/>
              <a:gd name="adj2" fmla="val 50000"/>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Elipse 34">
            <a:extLst>
              <a:ext uri="{FF2B5EF4-FFF2-40B4-BE49-F238E27FC236}">
                <a16:creationId xmlns:a16="http://schemas.microsoft.com/office/drawing/2014/main" id="{E7D29085-5D8A-E883-3BD1-39F8CABF7555}"/>
              </a:ext>
            </a:extLst>
          </p:cNvPr>
          <p:cNvSpPr>
            <a:spLocks noChangeAspect="1"/>
          </p:cNvSpPr>
          <p:nvPr/>
        </p:nvSpPr>
        <p:spPr>
          <a:xfrm>
            <a:off x="5651633" y="5143279"/>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11D6C7C6-7C26-8940-0987-0D1AB90D71A9}"/>
              </a:ext>
            </a:extLst>
          </p:cNvPr>
          <p:cNvSpPr>
            <a:spLocks noChangeAspect="1"/>
          </p:cNvSpPr>
          <p:nvPr/>
        </p:nvSpPr>
        <p:spPr>
          <a:xfrm>
            <a:off x="5651633" y="551337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esquinas redondeadas 51">
            <a:extLst>
              <a:ext uri="{FF2B5EF4-FFF2-40B4-BE49-F238E27FC236}">
                <a16:creationId xmlns:a16="http://schemas.microsoft.com/office/drawing/2014/main" id="{77F9C35C-D0D5-EC66-760D-6052EACEBB6E}"/>
              </a:ext>
            </a:extLst>
          </p:cNvPr>
          <p:cNvSpPr/>
          <p:nvPr/>
        </p:nvSpPr>
        <p:spPr>
          <a:xfrm>
            <a:off x="7282021" y="2116251"/>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esquinas redondeadas 52">
            <a:extLst>
              <a:ext uri="{FF2B5EF4-FFF2-40B4-BE49-F238E27FC236}">
                <a16:creationId xmlns:a16="http://schemas.microsoft.com/office/drawing/2014/main" id="{E9C3E38C-3396-4716-5E13-B245CA853BED}"/>
              </a:ext>
            </a:extLst>
          </p:cNvPr>
          <p:cNvSpPr/>
          <p:nvPr/>
        </p:nvSpPr>
        <p:spPr>
          <a:xfrm>
            <a:off x="7592762" y="2528743"/>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esquinas redondeadas 53">
            <a:extLst>
              <a:ext uri="{FF2B5EF4-FFF2-40B4-BE49-F238E27FC236}">
                <a16:creationId xmlns:a16="http://schemas.microsoft.com/office/drawing/2014/main" id="{123692AD-F7E4-DBF3-BA10-CC74CD56B9B5}"/>
              </a:ext>
            </a:extLst>
          </p:cNvPr>
          <p:cNvSpPr/>
          <p:nvPr/>
        </p:nvSpPr>
        <p:spPr>
          <a:xfrm>
            <a:off x="7903503" y="2941235"/>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esquinas redondeadas 54">
            <a:extLst>
              <a:ext uri="{FF2B5EF4-FFF2-40B4-BE49-F238E27FC236}">
                <a16:creationId xmlns:a16="http://schemas.microsoft.com/office/drawing/2014/main" id="{408ADE85-2EE1-3EF1-0DBE-567D08D798BD}"/>
              </a:ext>
            </a:extLst>
          </p:cNvPr>
          <p:cNvSpPr/>
          <p:nvPr/>
        </p:nvSpPr>
        <p:spPr>
          <a:xfrm>
            <a:off x="8214244" y="3353727"/>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esquinas redondeadas 55">
            <a:extLst>
              <a:ext uri="{FF2B5EF4-FFF2-40B4-BE49-F238E27FC236}">
                <a16:creationId xmlns:a16="http://schemas.microsoft.com/office/drawing/2014/main" id="{C658EA98-62AE-DEEE-0FEC-88916CF4FEE0}"/>
              </a:ext>
            </a:extLst>
          </p:cNvPr>
          <p:cNvSpPr/>
          <p:nvPr/>
        </p:nvSpPr>
        <p:spPr>
          <a:xfrm>
            <a:off x="8524985" y="3766219"/>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esquinas redondeadas 56">
            <a:extLst>
              <a:ext uri="{FF2B5EF4-FFF2-40B4-BE49-F238E27FC236}">
                <a16:creationId xmlns:a16="http://schemas.microsoft.com/office/drawing/2014/main" id="{306A774F-CA76-4ED3-70A1-70714D92E562}"/>
              </a:ext>
            </a:extLst>
          </p:cNvPr>
          <p:cNvSpPr/>
          <p:nvPr/>
        </p:nvSpPr>
        <p:spPr>
          <a:xfrm>
            <a:off x="8835726" y="4178711"/>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esquinas redondeadas 57">
            <a:extLst>
              <a:ext uri="{FF2B5EF4-FFF2-40B4-BE49-F238E27FC236}">
                <a16:creationId xmlns:a16="http://schemas.microsoft.com/office/drawing/2014/main" id="{EE05C25D-F6EC-D924-3782-A4FDB4F27658}"/>
              </a:ext>
            </a:extLst>
          </p:cNvPr>
          <p:cNvSpPr/>
          <p:nvPr/>
        </p:nvSpPr>
        <p:spPr>
          <a:xfrm>
            <a:off x="9146467" y="4591203"/>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esquinas redondeadas 58">
            <a:extLst>
              <a:ext uri="{FF2B5EF4-FFF2-40B4-BE49-F238E27FC236}">
                <a16:creationId xmlns:a16="http://schemas.microsoft.com/office/drawing/2014/main" id="{884F5C99-6FD3-E514-BCF8-0CCFDD521196}"/>
              </a:ext>
            </a:extLst>
          </p:cNvPr>
          <p:cNvSpPr/>
          <p:nvPr/>
        </p:nvSpPr>
        <p:spPr>
          <a:xfrm>
            <a:off x="9457208" y="5003695"/>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esquinas redondeadas 59">
            <a:extLst>
              <a:ext uri="{FF2B5EF4-FFF2-40B4-BE49-F238E27FC236}">
                <a16:creationId xmlns:a16="http://schemas.microsoft.com/office/drawing/2014/main" id="{817A3F0E-C72F-AFDA-2320-F00428437AD3}"/>
              </a:ext>
            </a:extLst>
          </p:cNvPr>
          <p:cNvSpPr/>
          <p:nvPr/>
        </p:nvSpPr>
        <p:spPr>
          <a:xfrm>
            <a:off x="9767949" y="5416187"/>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esquinas redondeadas 60">
            <a:extLst>
              <a:ext uri="{FF2B5EF4-FFF2-40B4-BE49-F238E27FC236}">
                <a16:creationId xmlns:a16="http://schemas.microsoft.com/office/drawing/2014/main" id="{3018A89F-AFBE-7694-E442-A47063F51079}"/>
              </a:ext>
            </a:extLst>
          </p:cNvPr>
          <p:cNvSpPr/>
          <p:nvPr/>
        </p:nvSpPr>
        <p:spPr>
          <a:xfrm>
            <a:off x="10005452" y="5828681"/>
            <a:ext cx="307421" cy="200607"/>
          </a:xfrm>
          <a:prstGeom prst="roundRect">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2" name="CuadroTexto 61">
                <a:extLst>
                  <a:ext uri="{FF2B5EF4-FFF2-40B4-BE49-F238E27FC236}">
                    <a16:creationId xmlns:a16="http://schemas.microsoft.com/office/drawing/2014/main" id="{D79E2569-1342-8FA3-C4EB-034812AA8F88}"/>
                  </a:ext>
                </a:extLst>
              </p:cNvPr>
              <p:cNvSpPr txBox="1"/>
              <p:nvPr/>
            </p:nvSpPr>
            <p:spPr>
              <a:xfrm>
                <a:off x="6987707" y="2095648"/>
                <a:ext cx="20730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solidFill>
                                <a:srgbClr val="BA2D0B"/>
                              </a:solidFill>
                              <a:latin typeface="Cambria Math" panose="02040503050406030204" pitchFamily="18" charset="0"/>
                            </a:rPr>
                          </m:ctrlPr>
                        </m:sSubPr>
                        <m:e>
                          <m:r>
                            <a:rPr lang="es-MX" b="0" i="1" smtClean="0">
                              <a:solidFill>
                                <a:srgbClr val="BA2D0B"/>
                              </a:solidFill>
                              <a:latin typeface="Cambria Math" panose="02040503050406030204" pitchFamily="18" charset="0"/>
                            </a:rPr>
                            <m:t>𝑠</m:t>
                          </m:r>
                        </m:e>
                        <m:sub>
                          <m:r>
                            <a:rPr lang="es-MX" b="0" i="1" smtClean="0">
                              <a:solidFill>
                                <a:srgbClr val="BA2D0B"/>
                              </a:solidFill>
                              <a:latin typeface="Cambria Math" panose="02040503050406030204" pitchFamily="18" charset="0"/>
                            </a:rPr>
                            <m:t>1</m:t>
                          </m:r>
                        </m:sub>
                      </m:sSub>
                    </m:oMath>
                  </m:oMathPara>
                </a14:m>
                <a:endParaRPr lang="es-MX" dirty="0">
                  <a:solidFill>
                    <a:srgbClr val="BA2D0B"/>
                  </a:solidFill>
                </a:endParaRPr>
              </a:p>
            </p:txBody>
          </p:sp>
        </mc:Choice>
        <mc:Fallback xmlns="">
          <p:sp>
            <p:nvSpPr>
              <p:cNvPr id="62" name="CuadroTexto 61">
                <a:extLst>
                  <a:ext uri="{FF2B5EF4-FFF2-40B4-BE49-F238E27FC236}">
                    <a16:creationId xmlns:a16="http://schemas.microsoft.com/office/drawing/2014/main" id="{D79E2569-1342-8FA3-C4EB-034812AA8F88}"/>
                  </a:ext>
                </a:extLst>
              </p:cNvPr>
              <p:cNvSpPr txBox="1">
                <a:spLocks noRot="1" noChangeAspect="1" noMove="1" noResize="1" noEditPoints="1" noAdjustHandles="1" noChangeArrowheads="1" noChangeShapeType="1" noTextEdit="1"/>
              </p:cNvSpPr>
              <p:nvPr/>
            </p:nvSpPr>
            <p:spPr>
              <a:xfrm>
                <a:off x="6987707" y="2095648"/>
                <a:ext cx="207300" cy="215444"/>
              </a:xfrm>
              <a:prstGeom prst="rect">
                <a:avLst/>
              </a:prstGeom>
              <a:blipFill>
                <a:blip r:embed="rId12"/>
                <a:stretch>
                  <a:fillRect l="-8824" r="-2941" b="-1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02301E7B-F5C1-4DB0-74AE-65052CCEAB95}"/>
                  </a:ext>
                </a:extLst>
              </p:cNvPr>
              <p:cNvSpPr txBox="1"/>
              <p:nvPr/>
            </p:nvSpPr>
            <p:spPr>
              <a:xfrm>
                <a:off x="7337627" y="2508140"/>
                <a:ext cx="2114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solidFill>
                                <a:srgbClr val="BA2D0B"/>
                              </a:solidFill>
                              <a:latin typeface="Cambria Math" panose="02040503050406030204" pitchFamily="18" charset="0"/>
                            </a:rPr>
                          </m:ctrlPr>
                        </m:sSubPr>
                        <m:e>
                          <m:r>
                            <a:rPr lang="es-MX" b="0" i="1" smtClean="0">
                              <a:solidFill>
                                <a:srgbClr val="BA2D0B"/>
                              </a:solidFill>
                              <a:latin typeface="Cambria Math" panose="02040503050406030204" pitchFamily="18" charset="0"/>
                            </a:rPr>
                            <m:t>𝑠</m:t>
                          </m:r>
                        </m:e>
                        <m:sub>
                          <m:r>
                            <a:rPr lang="es-MX" b="0" i="1" smtClean="0">
                              <a:solidFill>
                                <a:srgbClr val="BA2D0B"/>
                              </a:solidFill>
                              <a:latin typeface="Cambria Math" panose="02040503050406030204" pitchFamily="18" charset="0"/>
                            </a:rPr>
                            <m:t>2</m:t>
                          </m:r>
                        </m:sub>
                      </m:sSub>
                    </m:oMath>
                  </m:oMathPara>
                </a14:m>
                <a:endParaRPr lang="es-MX" dirty="0">
                  <a:solidFill>
                    <a:srgbClr val="BA2D0B"/>
                  </a:solidFill>
                </a:endParaRPr>
              </a:p>
            </p:txBody>
          </p:sp>
        </mc:Choice>
        <mc:Fallback xmlns="">
          <p:sp>
            <p:nvSpPr>
              <p:cNvPr id="63" name="CuadroTexto 62">
                <a:extLst>
                  <a:ext uri="{FF2B5EF4-FFF2-40B4-BE49-F238E27FC236}">
                    <a16:creationId xmlns:a16="http://schemas.microsoft.com/office/drawing/2014/main" id="{02301E7B-F5C1-4DB0-74AE-65052CCEAB95}"/>
                  </a:ext>
                </a:extLst>
              </p:cNvPr>
              <p:cNvSpPr txBox="1">
                <a:spLocks noRot="1" noChangeAspect="1" noMove="1" noResize="1" noEditPoints="1" noAdjustHandles="1" noChangeArrowheads="1" noChangeShapeType="1" noTextEdit="1"/>
              </p:cNvSpPr>
              <p:nvPr/>
            </p:nvSpPr>
            <p:spPr>
              <a:xfrm>
                <a:off x="7337627" y="2508140"/>
                <a:ext cx="211468" cy="215444"/>
              </a:xfrm>
              <a:prstGeom prst="rect">
                <a:avLst/>
              </a:prstGeom>
              <a:blipFill>
                <a:blip r:embed="rId13"/>
                <a:stretch>
                  <a:fillRect l="-11765" r="-2941" b="-1388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4" name="CuadroTexto 63">
                <a:extLst>
                  <a:ext uri="{FF2B5EF4-FFF2-40B4-BE49-F238E27FC236}">
                    <a16:creationId xmlns:a16="http://schemas.microsoft.com/office/drawing/2014/main" id="{D8F71A2B-A7FA-369C-2DC6-C643C46892E7}"/>
                  </a:ext>
                </a:extLst>
              </p:cNvPr>
              <p:cNvSpPr txBox="1"/>
              <p:nvPr/>
            </p:nvSpPr>
            <p:spPr>
              <a:xfrm>
                <a:off x="7621154" y="2868892"/>
                <a:ext cx="2114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solidFill>
                                <a:srgbClr val="BA2D0B"/>
                              </a:solidFill>
                              <a:latin typeface="Cambria Math" panose="02040503050406030204" pitchFamily="18" charset="0"/>
                            </a:rPr>
                          </m:ctrlPr>
                        </m:sSubPr>
                        <m:e>
                          <m:r>
                            <a:rPr lang="es-MX" b="0" i="1" smtClean="0">
                              <a:solidFill>
                                <a:srgbClr val="BA2D0B"/>
                              </a:solidFill>
                              <a:latin typeface="Cambria Math" panose="02040503050406030204" pitchFamily="18" charset="0"/>
                            </a:rPr>
                            <m:t>𝑠</m:t>
                          </m:r>
                        </m:e>
                        <m:sub>
                          <m:r>
                            <a:rPr lang="es-MX" b="0" i="1" smtClean="0">
                              <a:solidFill>
                                <a:srgbClr val="BA2D0B"/>
                              </a:solidFill>
                              <a:latin typeface="Cambria Math" panose="02040503050406030204" pitchFamily="18" charset="0"/>
                            </a:rPr>
                            <m:t>3</m:t>
                          </m:r>
                        </m:sub>
                      </m:sSub>
                    </m:oMath>
                  </m:oMathPara>
                </a14:m>
                <a:endParaRPr lang="es-MX" dirty="0">
                  <a:solidFill>
                    <a:srgbClr val="BA2D0B"/>
                  </a:solidFill>
                </a:endParaRPr>
              </a:p>
            </p:txBody>
          </p:sp>
        </mc:Choice>
        <mc:Fallback xmlns="">
          <p:sp>
            <p:nvSpPr>
              <p:cNvPr id="64" name="CuadroTexto 63">
                <a:extLst>
                  <a:ext uri="{FF2B5EF4-FFF2-40B4-BE49-F238E27FC236}">
                    <a16:creationId xmlns:a16="http://schemas.microsoft.com/office/drawing/2014/main" id="{D8F71A2B-A7FA-369C-2DC6-C643C46892E7}"/>
                  </a:ext>
                </a:extLst>
              </p:cNvPr>
              <p:cNvSpPr txBox="1">
                <a:spLocks noRot="1" noChangeAspect="1" noMove="1" noResize="1" noEditPoints="1" noAdjustHandles="1" noChangeArrowheads="1" noChangeShapeType="1" noTextEdit="1"/>
              </p:cNvSpPr>
              <p:nvPr/>
            </p:nvSpPr>
            <p:spPr>
              <a:xfrm>
                <a:off x="7621154" y="2868892"/>
                <a:ext cx="211468" cy="215444"/>
              </a:xfrm>
              <a:prstGeom prst="rect">
                <a:avLst/>
              </a:prstGeom>
              <a:blipFill>
                <a:blip r:embed="rId14"/>
                <a:stretch>
                  <a:fillRect l="-8571" b="-1714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373DDCF3-9988-9E9E-A38F-A471DEC743C2}"/>
                  </a:ext>
                </a:extLst>
              </p:cNvPr>
              <p:cNvSpPr txBox="1"/>
              <p:nvPr/>
            </p:nvSpPr>
            <p:spPr>
              <a:xfrm>
                <a:off x="7971074" y="3281384"/>
                <a:ext cx="20794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solidFill>
                                <a:srgbClr val="BA2D0B"/>
                              </a:solidFill>
                              <a:latin typeface="Cambria Math" panose="02040503050406030204" pitchFamily="18" charset="0"/>
                            </a:rPr>
                          </m:ctrlPr>
                        </m:sSubPr>
                        <m:e>
                          <m:r>
                            <a:rPr lang="es-MX" b="0" i="1" smtClean="0">
                              <a:solidFill>
                                <a:srgbClr val="BA2D0B"/>
                              </a:solidFill>
                              <a:latin typeface="Cambria Math" panose="02040503050406030204" pitchFamily="18" charset="0"/>
                            </a:rPr>
                            <m:t>𝑠</m:t>
                          </m:r>
                        </m:e>
                        <m:sub>
                          <m:r>
                            <a:rPr lang="es-MX" b="0" i="1" smtClean="0">
                              <a:solidFill>
                                <a:srgbClr val="BA2D0B"/>
                              </a:solidFill>
                              <a:latin typeface="Cambria Math" panose="02040503050406030204" pitchFamily="18" charset="0"/>
                            </a:rPr>
                            <m:t>4</m:t>
                          </m:r>
                        </m:sub>
                      </m:sSub>
                    </m:oMath>
                  </m:oMathPara>
                </a14:m>
                <a:endParaRPr lang="es-MX" dirty="0">
                  <a:solidFill>
                    <a:srgbClr val="BA2D0B"/>
                  </a:solidFill>
                </a:endParaRPr>
              </a:p>
            </p:txBody>
          </p:sp>
        </mc:Choice>
        <mc:Fallback xmlns="">
          <p:sp>
            <p:nvSpPr>
              <p:cNvPr id="65" name="CuadroTexto 64">
                <a:extLst>
                  <a:ext uri="{FF2B5EF4-FFF2-40B4-BE49-F238E27FC236}">
                    <a16:creationId xmlns:a16="http://schemas.microsoft.com/office/drawing/2014/main" id="{373DDCF3-9988-9E9E-A38F-A471DEC743C2}"/>
                  </a:ext>
                </a:extLst>
              </p:cNvPr>
              <p:cNvSpPr txBox="1">
                <a:spLocks noRot="1" noChangeAspect="1" noMove="1" noResize="1" noEditPoints="1" noAdjustHandles="1" noChangeArrowheads="1" noChangeShapeType="1" noTextEdit="1"/>
              </p:cNvSpPr>
              <p:nvPr/>
            </p:nvSpPr>
            <p:spPr>
              <a:xfrm>
                <a:off x="7971074" y="3281384"/>
                <a:ext cx="207941" cy="215444"/>
              </a:xfrm>
              <a:prstGeom prst="rect">
                <a:avLst/>
              </a:prstGeom>
              <a:blipFill>
                <a:blip r:embed="rId15"/>
                <a:stretch>
                  <a:fillRect l="-11765" r="-2941" b="-1388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E23F2416-13A0-4574-9CCD-C0547B9F9EBD}"/>
                  </a:ext>
                </a:extLst>
              </p:cNvPr>
              <p:cNvSpPr txBox="1"/>
              <p:nvPr/>
            </p:nvSpPr>
            <p:spPr>
              <a:xfrm>
                <a:off x="8771149" y="4511565"/>
                <a:ext cx="1843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rgbClr val="BA2D0B"/>
                          </a:solidFill>
                          <a:latin typeface="Cambria Math" panose="02040503050406030204" pitchFamily="18" charset="0"/>
                        </a:rPr>
                        <m:t>…</m:t>
                      </m:r>
                    </m:oMath>
                  </m:oMathPara>
                </a14:m>
                <a:endParaRPr lang="es-MX" dirty="0">
                  <a:solidFill>
                    <a:srgbClr val="BA2D0B"/>
                  </a:solidFill>
                </a:endParaRPr>
              </a:p>
            </p:txBody>
          </p:sp>
        </mc:Choice>
        <mc:Fallback xmlns="">
          <p:sp>
            <p:nvSpPr>
              <p:cNvPr id="66" name="CuadroTexto 65">
                <a:extLst>
                  <a:ext uri="{FF2B5EF4-FFF2-40B4-BE49-F238E27FC236}">
                    <a16:creationId xmlns:a16="http://schemas.microsoft.com/office/drawing/2014/main" id="{E23F2416-13A0-4574-9CCD-C0547B9F9EBD}"/>
                  </a:ext>
                </a:extLst>
              </p:cNvPr>
              <p:cNvSpPr txBox="1">
                <a:spLocks noRot="1" noChangeAspect="1" noMove="1" noResize="1" noEditPoints="1" noAdjustHandles="1" noChangeArrowheads="1" noChangeShapeType="1" noTextEdit="1"/>
              </p:cNvSpPr>
              <p:nvPr/>
            </p:nvSpPr>
            <p:spPr>
              <a:xfrm>
                <a:off x="8771149" y="4511565"/>
                <a:ext cx="184346" cy="215444"/>
              </a:xfrm>
              <a:prstGeom prst="rect">
                <a:avLst/>
              </a:prstGeom>
              <a:blipFill>
                <a:blip r:embed="rId1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59B66ACF-B5A4-305E-2E31-989E4D17201F}"/>
                  </a:ext>
                </a:extLst>
              </p:cNvPr>
              <p:cNvSpPr txBox="1"/>
              <p:nvPr/>
            </p:nvSpPr>
            <p:spPr>
              <a:xfrm>
                <a:off x="9710738" y="5797114"/>
                <a:ext cx="2198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0" i="1" smtClean="0">
                              <a:solidFill>
                                <a:srgbClr val="BA2D0B"/>
                              </a:solidFill>
                              <a:latin typeface="Cambria Math" panose="02040503050406030204" pitchFamily="18" charset="0"/>
                            </a:rPr>
                          </m:ctrlPr>
                        </m:sSubPr>
                        <m:e>
                          <m:r>
                            <a:rPr lang="es-MX" b="0" i="1" smtClean="0">
                              <a:solidFill>
                                <a:srgbClr val="BA2D0B"/>
                              </a:solidFill>
                              <a:latin typeface="Cambria Math" panose="02040503050406030204" pitchFamily="18" charset="0"/>
                            </a:rPr>
                            <m:t>𝑠</m:t>
                          </m:r>
                        </m:e>
                        <m:sub>
                          <m:r>
                            <a:rPr lang="es-MX" b="0" i="1" smtClean="0">
                              <a:solidFill>
                                <a:srgbClr val="BA2D0B"/>
                              </a:solidFill>
                              <a:latin typeface="Cambria Math" panose="02040503050406030204" pitchFamily="18" charset="0"/>
                            </a:rPr>
                            <m:t>𝑛</m:t>
                          </m:r>
                        </m:sub>
                      </m:sSub>
                    </m:oMath>
                  </m:oMathPara>
                </a14:m>
                <a:endParaRPr lang="es-MX" dirty="0">
                  <a:solidFill>
                    <a:srgbClr val="BA2D0B"/>
                  </a:solidFill>
                </a:endParaRPr>
              </a:p>
            </p:txBody>
          </p:sp>
        </mc:Choice>
        <mc:Fallback xmlns="">
          <p:sp>
            <p:nvSpPr>
              <p:cNvPr id="67" name="CuadroTexto 66">
                <a:extLst>
                  <a:ext uri="{FF2B5EF4-FFF2-40B4-BE49-F238E27FC236}">
                    <a16:creationId xmlns:a16="http://schemas.microsoft.com/office/drawing/2014/main" id="{59B66ACF-B5A4-305E-2E31-989E4D17201F}"/>
                  </a:ext>
                </a:extLst>
              </p:cNvPr>
              <p:cNvSpPr txBox="1">
                <a:spLocks noRot="1" noChangeAspect="1" noMove="1" noResize="1" noEditPoints="1" noAdjustHandles="1" noChangeArrowheads="1" noChangeShapeType="1" noTextEdit="1"/>
              </p:cNvSpPr>
              <p:nvPr/>
            </p:nvSpPr>
            <p:spPr>
              <a:xfrm>
                <a:off x="9710738" y="5797114"/>
                <a:ext cx="219804" cy="215444"/>
              </a:xfrm>
              <a:prstGeom prst="rect">
                <a:avLst/>
              </a:prstGeom>
              <a:blipFill>
                <a:blip r:embed="rId17"/>
                <a:stretch>
                  <a:fillRect l="-11111" b="-11429"/>
                </a:stretch>
              </a:blipFill>
            </p:spPr>
            <p:txBody>
              <a:bodyPr/>
              <a:lstStyle/>
              <a:p>
                <a:r>
                  <a:rPr lang="es-MX">
                    <a:noFill/>
                  </a:rPr>
                  <a:t> </a:t>
                </a:r>
              </a:p>
            </p:txBody>
          </p:sp>
        </mc:Fallback>
      </mc:AlternateContent>
      <p:pic>
        <p:nvPicPr>
          <p:cNvPr id="68" name="Imagen 67">
            <a:extLst>
              <a:ext uri="{FF2B5EF4-FFF2-40B4-BE49-F238E27FC236}">
                <a16:creationId xmlns:a16="http://schemas.microsoft.com/office/drawing/2014/main" id="{6BD04B33-E922-3B25-EF76-E6F2AE81ED51}"/>
              </a:ext>
            </a:extLst>
          </p:cNvPr>
          <p:cNvPicPr>
            <a:picLocks noChangeAspect="1"/>
          </p:cNvPicPr>
          <p:nvPr/>
        </p:nvPicPr>
        <p:blipFill>
          <a:blip r:embed="rId18"/>
          <a:stretch>
            <a:fillRect/>
          </a:stretch>
        </p:blipFill>
        <p:spPr>
          <a:xfrm>
            <a:off x="7774804" y="1466164"/>
            <a:ext cx="941036" cy="977728"/>
          </a:xfrm>
          <a:prstGeom prst="rect">
            <a:avLst/>
          </a:prstGeom>
        </p:spPr>
      </p:pic>
      <p:pic>
        <p:nvPicPr>
          <p:cNvPr id="69" name="Imagen 68">
            <a:extLst>
              <a:ext uri="{FF2B5EF4-FFF2-40B4-BE49-F238E27FC236}">
                <a16:creationId xmlns:a16="http://schemas.microsoft.com/office/drawing/2014/main" id="{023CA533-B4F6-584B-4997-BE6C6B4D88A9}"/>
              </a:ext>
            </a:extLst>
          </p:cNvPr>
          <p:cNvPicPr>
            <a:picLocks noChangeAspect="1"/>
          </p:cNvPicPr>
          <p:nvPr/>
        </p:nvPicPr>
        <p:blipFill rotWithShape="1">
          <a:blip r:embed="rId18"/>
          <a:srcRect t="5850"/>
          <a:stretch/>
        </p:blipFill>
        <p:spPr>
          <a:xfrm>
            <a:off x="8202111" y="1823656"/>
            <a:ext cx="941036" cy="920528"/>
          </a:xfrm>
          <a:prstGeom prst="rect">
            <a:avLst/>
          </a:prstGeom>
        </p:spPr>
      </p:pic>
      <p:pic>
        <p:nvPicPr>
          <p:cNvPr id="70" name="Imagen 69">
            <a:extLst>
              <a:ext uri="{FF2B5EF4-FFF2-40B4-BE49-F238E27FC236}">
                <a16:creationId xmlns:a16="http://schemas.microsoft.com/office/drawing/2014/main" id="{36F92926-7744-A668-B6E4-88DB78495E09}"/>
              </a:ext>
            </a:extLst>
          </p:cNvPr>
          <p:cNvPicPr>
            <a:picLocks noChangeAspect="1"/>
          </p:cNvPicPr>
          <p:nvPr/>
        </p:nvPicPr>
        <p:blipFill rotWithShape="1">
          <a:blip r:embed="rId18"/>
          <a:srcRect t="5850"/>
          <a:stretch/>
        </p:blipFill>
        <p:spPr>
          <a:xfrm>
            <a:off x="8477653" y="2245198"/>
            <a:ext cx="941036" cy="920528"/>
          </a:xfrm>
          <a:prstGeom prst="rect">
            <a:avLst/>
          </a:prstGeom>
        </p:spPr>
      </p:pic>
      <p:pic>
        <p:nvPicPr>
          <p:cNvPr id="71" name="Imagen 70">
            <a:extLst>
              <a:ext uri="{FF2B5EF4-FFF2-40B4-BE49-F238E27FC236}">
                <a16:creationId xmlns:a16="http://schemas.microsoft.com/office/drawing/2014/main" id="{024C772A-FE3F-227A-E2EA-3577D9CD10C8}"/>
              </a:ext>
            </a:extLst>
          </p:cNvPr>
          <p:cNvPicPr>
            <a:picLocks noChangeAspect="1"/>
          </p:cNvPicPr>
          <p:nvPr/>
        </p:nvPicPr>
        <p:blipFill rotWithShape="1">
          <a:blip r:embed="rId18"/>
          <a:srcRect t="5850"/>
          <a:stretch/>
        </p:blipFill>
        <p:spPr>
          <a:xfrm>
            <a:off x="8744370" y="2663943"/>
            <a:ext cx="941036" cy="920528"/>
          </a:xfrm>
          <a:prstGeom prst="rect">
            <a:avLst/>
          </a:prstGeom>
        </p:spPr>
      </p:pic>
      <p:pic>
        <p:nvPicPr>
          <p:cNvPr id="72" name="Imagen 71">
            <a:extLst>
              <a:ext uri="{FF2B5EF4-FFF2-40B4-BE49-F238E27FC236}">
                <a16:creationId xmlns:a16="http://schemas.microsoft.com/office/drawing/2014/main" id="{3C1FA05A-EBDA-B7DF-B223-9298407F5930}"/>
              </a:ext>
            </a:extLst>
          </p:cNvPr>
          <p:cNvPicPr>
            <a:picLocks noChangeAspect="1"/>
          </p:cNvPicPr>
          <p:nvPr/>
        </p:nvPicPr>
        <p:blipFill rotWithShape="1">
          <a:blip r:embed="rId18"/>
          <a:srcRect t="5850"/>
          <a:stretch/>
        </p:blipFill>
        <p:spPr>
          <a:xfrm>
            <a:off x="9103161" y="3064650"/>
            <a:ext cx="941036" cy="920528"/>
          </a:xfrm>
          <a:prstGeom prst="rect">
            <a:avLst/>
          </a:prstGeom>
        </p:spPr>
      </p:pic>
      <p:pic>
        <p:nvPicPr>
          <p:cNvPr id="73" name="Imagen 72">
            <a:extLst>
              <a:ext uri="{FF2B5EF4-FFF2-40B4-BE49-F238E27FC236}">
                <a16:creationId xmlns:a16="http://schemas.microsoft.com/office/drawing/2014/main" id="{7095DA56-6E24-2DEF-EEE3-91564A1E59B2}"/>
              </a:ext>
            </a:extLst>
          </p:cNvPr>
          <p:cNvPicPr>
            <a:picLocks noChangeAspect="1"/>
          </p:cNvPicPr>
          <p:nvPr/>
        </p:nvPicPr>
        <p:blipFill rotWithShape="1">
          <a:blip r:embed="rId18"/>
          <a:srcRect t="5850"/>
          <a:stretch/>
        </p:blipFill>
        <p:spPr>
          <a:xfrm>
            <a:off x="9393443" y="3414552"/>
            <a:ext cx="941036" cy="920528"/>
          </a:xfrm>
          <a:prstGeom prst="rect">
            <a:avLst/>
          </a:prstGeom>
        </p:spPr>
      </p:pic>
      <p:pic>
        <p:nvPicPr>
          <p:cNvPr id="74" name="Imagen 73">
            <a:extLst>
              <a:ext uri="{FF2B5EF4-FFF2-40B4-BE49-F238E27FC236}">
                <a16:creationId xmlns:a16="http://schemas.microsoft.com/office/drawing/2014/main" id="{C8C85EDC-9CA9-E815-18E4-456E7154F0F7}"/>
              </a:ext>
            </a:extLst>
          </p:cNvPr>
          <p:cNvPicPr>
            <a:picLocks noChangeAspect="1"/>
          </p:cNvPicPr>
          <p:nvPr/>
        </p:nvPicPr>
        <p:blipFill rotWithShape="1">
          <a:blip r:embed="rId18"/>
          <a:srcRect t="5850"/>
          <a:stretch/>
        </p:blipFill>
        <p:spPr>
          <a:xfrm>
            <a:off x="9697777" y="3850509"/>
            <a:ext cx="941036" cy="920528"/>
          </a:xfrm>
          <a:prstGeom prst="rect">
            <a:avLst/>
          </a:prstGeom>
        </p:spPr>
      </p:pic>
      <p:pic>
        <p:nvPicPr>
          <p:cNvPr id="75" name="Imagen 74">
            <a:extLst>
              <a:ext uri="{FF2B5EF4-FFF2-40B4-BE49-F238E27FC236}">
                <a16:creationId xmlns:a16="http://schemas.microsoft.com/office/drawing/2014/main" id="{15025F23-9A45-BCE6-B3A0-B37B13098345}"/>
              </a:ext>
            </a:extLst>
          </p:cNvPr>
          <p:cNvPicPr>
            <a:picLocks noChangeAspect="1"/>
          </p:cNvPicPr>
          <p:nvPr/>
        </p:nvPicPr>
        <p:blipFill rotWithShape="1">
          <a:blip r:embed="rId18"/>
          <a:srcRect t="5850"/>
          <a:stretch/>
        </p:blipFill>
        <p:spPr>
          <a:xfrm>
            <a:off x="10036393" y="4261014"/>
            <a:ext cx="941036" cy="920528"/>
          </a:xfrm>
          <a:prstGeom prst="rect">
            <a:avLst/>
          </a:prstGeom>
        </p:spPr>
      </p:pic>
      <p:pic>
        <p:nvPicPr>
          <p:cNvPr id="76" name="Imagen 75">
            <a:extLst>
              <a:ext uri="{FF2B5EF4-FFF2-40B4-BE49-F238E27FC236}">
                <a16:creationId xmlns:a16="http://schemas.microsoft.com/office/drawing/2014/main" id="{28169149-1512-098E-596F-A642D8B8DF4B}"/>
              </a:ext>
            </a:extLst>
          </p:cNvPr>
          <p:cNvPicPr>
            <a:picLocks noChangeAspect="1"/>
          </p:cNvPicPr>
          <p:nvPr/>
        </p:nvPicPr>
        <p:blipFill rotWithShape="1">
          <a:blip r:embed="rId18"/>
          <a:srcRect t="5850"/>
          <a:stretch/>
        </p:blipFill>
        <p:spPr>
          <a:xfrm>
            <a:off x="10319259" y="4721278"/>
            <a:ext cx="941036" cy="920528"/>
          </a:xfrm>
          <a:prstGeom prst="rect">
            <a:avLst/>
          </a:prstGeom>
        </p:spPr>
      </p:pic>
      <p:pic>
        <p:nvPicPr>
          <p:cNvPr id="77" name="Imagen 76">
            <a:extLst>
              <a:ext uri="{FF2B5EF4-FFF2-40B4-BE49-F238E27FC236}">
                <a16:creationId xmlns:a16="http://schemas.microsoft.com/office/drawing/2014/main" id="{58BE0CDF-3198-A6F6-00D9-9290E36A5424}"/>
              </a:ext>
            </a:extLst>
          </p:cNvPr>
          <p:cNvPicPr>
            <a:picLocks noChangeAspect="1"/>
          </p:cNvPicPr>
          <p:nvPr/>
        </p:nvPicPr>
        <p:blipFill>
          <a:blip r:embed="rId19"/>
          <a:stretch>
            <a:fillRect/>
          </a:stretch>
        </p:blipFill>
        <p:spPr>
          <a:xfrm>
            <a:off x="10623292" y="5145854"/>
            <a:ext cx="936642" cy="973163"/>
          </a:xfrm>
          <a:prstGeom prst="rect">
            <a:avLst/>
          </a:prstGeom>
        </p:spPr>
      </p:pic>
      <p:sp>
        <p:nvSpPr>
          <p:cNvPr id="79" name="CuadroTexto 78">
            <a:extLst>
              <a:ext uri="{FF2B5EF4-FFF2-40B4-BE49-F238E27FC236}">
                <a16:creationId xmlns:a16="http://schemas.microsoft.com/office/drawing/2014/main" id="{59A3F93F-1F80-1931-32A4-75255D43CA42}"/>
              </a:ext>
            </a:extLst>
          </p:cNvPr>
          <p:cNvSpPr txBox="1"/>
          <p:nvPr/>
        </p:nvSpPr>
        <p:spPr>
          <a:xfrm>
            <a:off x="1973776" y="5081462"/>
            <a:ext cx="3241593" cy="307777"/>
          </a:xfrm>
          <a:prstGeom prst="rect">
            <a:avLst/>
          </a:prstGeom>
          <a:noFill/>
        </p:spPr>
        <p:txBody>
          <a:bodyPr wrap="none" rtlCol="0">
            <a:spAutoFit/>
          </a:bodyPr>
          <a:lstStyle/>
          <a:p>
            <a:r>
              <a:rPr lang="es-MX" b="1" dirty="0">
                <a:solidFill>
                  <a:srgbClr val="BA2D0B"/>
                </a:solidFill>
                <a:latin typeface="Montserrat Light" panose="00000400000000000000" pitchFamily="2" charset="0"/>
              </a:rPr>
              <a:t>Tiempo de toma de datos por </a:t>
            </a:r>
            <a:r>
              <a:rPr lang="es-MX" b="1" dirty="0" err="1">
                <a:solidFill>
                  <a:srgbClr val="BA2D0B"/>
                </a:solidFill>
                <a:latin typeface="Montserrat Light" panose="00000400000000000000" pitchFamily="2" charset="0"/>
              </a:rPr>
              <a:t>iEEG</a:t>
            </a:r>
            <a:endParaRPr lang="es-MX" b="1" dirty="0">
              <a:solidFill>
                <a:srgbClr val="BA2D0B"/>
              </a:solidFill>
              <a:latin typeface="Montserrat Light" panose="00000400000000000000" pitchFamily="2" charset="0"/>
            </a:endParaRPr>
          </a:p>
        </p:txBody>
      </p:sp>
      <p:pic>
        <p:nvPicPr>
          <p:cNvPr id="83" name="Imagen 82" descr="Un conjunto de letras negras en un fondo negro&#10;&#10;Descripción generada automáticamente con confianza media">
            <a:extLst>
              <a:ext uri="{FF2B5EF4-FFF2-40B4-BE49-F238E27FC236}">
                <a16:creationId xmlns:a16="http://schemas.microsoft.com/office/drawing/2014/main" id="{91EE68C0-4429-BC77-3C22-F632711DD584}"/>
              </a:ext>
            </a:extLst>
          </p:cNvPr>
          <p:cNvPicPr>
            <a:picLocks noChangeAspect="1"/>
          </p:cNvPicPr>
          <p:nvPr/>
        </p:nvPicPr>
        <p:blipFill>
          <a:blip r:embed="rId20"/>
          <a:stretch>
            <a:fillRect/>
          </a:stretch>
        </p:blipFill>
        <p:spPr>
          <a:xfrm>
            <a:off x="2998521" y="1545741"/>
            <a:ext cx="3540674" cy="1993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4" name="CuadroTexto 83">
            <a:extLst>
              <a:ext uri="{FF2B5EF4-FFF2-40B4-BE49-F238E27FC236}">
                <a16:creationId xmlns:a16="http://schemas.microsoft.com/office/drawing/2014/main" id="{F416388C-1DE9-6544-BDAF-392B7AEF9462}"/>
              </a:ext>
            </a:extLst>
          </p:cNvPr>
          <p:cNvSpPr txBox="1"/>
          <p:nvPr/>
        </p:nvSpPr>
        <p:spPr>
          <a:xfrm>
            <a:off x="2971977" y="3591543"/>
            <a:ext cx="3567218" cy="215444"/>
          </a:xfrm>
          <a:prstGeom prst="rect">
            <a:avLst/>
          </a:prstGeom>
          <a:noFill/>
        </p:spPr>
        <p:txBody>
          <a:bodyPr wrap="square">
            <a:spAutoFit/>
          </a:bodyPr>
          <a:lstStyle/>
          <a:p>
            <a:r>
              <a:rPr lang="en-US" sz="800" dirty="0" err="1">
                <a:solidFill>
                  <a:srgbClr val="C00000"/>
                </a:solidFill>
                <a:latin typeface="Montserrat Light" panose="00000400000000000000" pitchFamily="2" charset="0"/>
              </a:rPr>
              <a:t>Medición</a:t>
            </a:r>
            <a:r>
              <a:rPr lang="en-US" sz="800" dirty="0">
                <a:solidFill>
                  <a:srgbClr val="C00000"/>
                </a:solidFill>
                <a:latin typeface="Montserrat Light" panose="00000400000000000000" pitchFamily="2" charset="0"/>
              </a:rPr>
              <a:t> de </a:t>
            </a:r>
            <a:r>
              <a:rPr lang="en-US" sz="800" dirty="0" err="1">
                <a:solidFill>
                  <a:srgbClr val="C00000"/>
                </a:solidFill>
                <a:latin typeface="Montserrat Light" panose="00000400000000000000" pitchFamily="2" charset="0"/>
              </a:rPr>
              <a:t>señales</a:t>
            </a:r>
            <a:r>
              <a:rPr lang="en-US" sz="800" dirty="0">
                <a:solidFill>
                  <a:srgbClr val="C00000"/>
                </a:solidFill>
                <a:latin typeface="Montserrat Light" panose="00000400000000000000" pitchFamily="2" charset="0"/>
              </a:rPr>
              <a:t> </a:t>
            </a:r>
            <a:r>
              <a:rPr lang="en-US" sz="800" dirty="0" err="1">
                <a:solidFill>
                  <a:srgbClr val="C00000"/>
                </a:solidFill>
                <a:latin typeface="Montserrat Light" panose="00000400000000000000" pitchFamily="2" charset="0"/>
              </a:rPr>
              <a:t>iEEG</a:t>
            </a:r>
            <a:endParaRPr lang="es-MX" sz="800" dirty="0">
              <a:solidFill>
                <a:srgbClr val="C00000"/>
              </a:solidFill>
              <a:latin typeface="Montserrat Light" panose="00000400000000000000" pitchFamily="2" charset="0"/>
            </a:endParaRPr>
          </a:p>
        </p:txBody>
      </p:sp>
      <mc:AlternateContent xmlns:mc="http://schemas.openxmlformats.org/markup-compatibility/2006" xmlns:a14="http://schemas.microsoft.com/office/drawing/2010/main">
        <mc:Choice Requires="a14">
          <p:sp>
            <p:nvSpPr>
              <p:cNvPr id="85" name="CuadroTexto 84">
                <a:extLst>
                  <a:ext uri="{FF2B5EF4-FFF2-40B4-BE49-F238E27FC236}">
                    <a16:creationId xmlns:a16="http://schemas.microsoft.com/office/drawing/2014/main" id="{BC87580D-D2E3-3048-B351-B23A492F0B82}"/>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7  </m:t>
                      </m:r>
                    </m:oMath>
                  </m:oMathPara>
                </a14:m>
                <a:endParaRPr lang="es-MX" dirty="0"/>
              </a:p>
            </p:txBody>
          </p:sp>
        </mc:Choice>
        <mc:Fallback xmlns="">
          <p:sp>
            <p:nvSpPr>
              <p:cNvPr id="85" name="CuadroTexto 84">
                <a:extLst>
                  <a:ext uri="{FF2B5EF4-FFF2-40B4-BE49-F238E27FC236}">
                    <a16:creationId xmlns:a16="http://schemas.microsoft.com/office/drawing/2014/main" id="{BC87580D-D2E3-3048-B351-B23A492F0B82}"/>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21"/>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4176421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A642-2DBA-98FA-6ED8-F91A142A1745}"/>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58F8D162-46C6-C80B-10F6-404647C26C6F}"/>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49B8CC9E-A91A-4152-FBFB-5C7573C81915}"/>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3A6DF7C3-E5A9-374A-EEFC-F25B410DC6FD}"/>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19A7E63D-0259-1E2A-DEF7-CCDCFDE226DA}"/>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F2B65786-8502-C08E-0398-594048D477AE}"/>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01B8E85F-6D6A-6C8F-C1ED-E7A3F68CF203}"/>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793F17FA-9A17-F59C-81AD-26050C03066B}"/>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AB4708F8-8681-2ED6-12E8-D83314150F49}"/>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0A804D65-8EC5-3708-5512-B2AA74C52FDB}"/>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133948C1-3C23-AED6-D5F1-65BF745D1B0E}"/>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0BB2C928-2441-0949-48D7-4275B9B70556}"/>
              </a:ext>
            </a:extLst>
          </p:cNvPr>
          <p:cNvSpPr/>
          <p:nvPr/>
        </p:nvSpPr>
        <p:spPr>
          <a:xfrm>
            <a:off x="7165490" y="20809"/>
            <a:ext cx="502650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78A13FC9-5CFE-38E5-79A9-606C896038F4}"/>
              </a:ext>
            </a:extLst>
          </p:cNvPr>
          <p:cNvSpPr/>
          <p:nvPr/>
        </p:nvSpPr>
        <p:spPr>
          <a:xfrm>
            <a:off x="58077" y="9939"/>
            <a:ext cx="5068229"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6" name="CuadroTexto 25">
            <a:extLst>
              <a:ext uri="{FF2B5EF4-FFF2-40B4-BE49-F238E27FC236}">
                <a16:creationId xmlns:a16="http://schemas.microsoft.com/office/drawing/2014/main" id="{E9E19145-3678-113F-E4D6-DF6F0438D2E4}"/>
              </a:ext>
            </a:extLst>
          </p:cNvPr>
          <p:cNvSpPr txBox="1"/>
          <p:nvPr/>
        </p:nvSpPr>
        <p:spPr>
          <a:xfrm rot="16200000">
            <a:off x="-325458" y="2205762"/>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INTERICTAL</a:t>
            </a:r>
            <a:endParaRPr lang="es-MX" sz="1200" dirty="0">
              <a:solidFill>
                <a:schemeClr val="tx1"/>
              </a:solidFill>
            </a:endParaRPr>
          </a:p>
        </p:txBody>
      </p:sp>
      <p:sp>
        <p:nvSpPr>
          <p:cNvPr id="37" name="CuadroTexto 36">
            <a:extLst>
              <a:ext uri="{FF2B5EF4-FFF2-40B4-BE49-F238E27FC236}">
                <a16:creationId xmlns:a16="http://schemas.microsoft.com/office/drawing/2014/main" id="{E068E51D-C9BA-EEF1-3F96-BA8316AD5669}"/>
              </a:ext>
            </a:extLst>
          </p:cNvPr>
          <p:cNvSpPr txBox="1"/>
          <p:nvPr/>
        </p:nvSpPr>
        <p:spPr>
          <a:xfrm rot="16200000">
            <a:off x="-325458" y="5051798"/>
            <a:ext cx="1774872" cy="276999"/>
          </a:xfrm>
          <a:prstGeom prst="rect">
            <a:avLst/>
          </a:prstGeom>
          <a:noFill/>
        </p:spPr>
        <p:txBody>
          <a:bodyPr wrap="square">
            <a:spAutoFit/>
          </a:bodyPr>
          <a:lstStyle/>
          <a:p>
            <a:pPr algn="ctr"/>
            <a:r>
              <a:rPr lang="es-MX" sz="1200" b="1" dirty="0">
                <a:solidFill>
                  <a:schemeClr val="tx1"/>
                </a:solidFill>
                <a:latin typeface="Montserrat Light" panose="00000400000000000000" pitchFamily="2" charset="0"/>
              </a:rPr>
              <a:t>PREICTAL</a:t>
            </a:r>
            <a:endParaRPr lang="es-MX" sz="1200" dirty="0">
              <a:solidFill>
                <a:schemeClr val="tx1"/>
              </a:solidFill>
            </a:endParaRPr>
          </a:p>
        </p:txBody>
      </p:sp>
      <p:pic>
        <p:nvPicPr>
          <p:cNvPr id="38" name="Imagen 37">
            <a:extLst>
              <a:ext uri="{FF2B5EF4-FFF2-40B4-BE49-F238E27FC236}">
                <a16:creationId xmlns:a16="http://schemas.microsoft.com/office/drawing/2014/main" id="{9002B5C9-3B29-3777-BE90-B700052D2EBF}"/>
              </a:ext>
            </a:extLst>
          </p:cNvPr>
          <p:cNvPicPr>
            <a:picLocks noChangeAspect="1"/>
          </p:cNvPicPr>
          <p:nvPr/>
        </p:nvPicPr>
        <p:blipFill>
          <a:blip r:embed="rId2"/>
          <a:stretch>
            <a:fillRect/>
          </a:stretch>
        </p:blipFill>
        <p:spPr>
          <a:xfrm>
            <a:off x="927031" y="3821992"/>
            <a:ext cx="2846368" cy="2957351"/>
          </a:xfrm>
          <a:prstGeom prst="rect">
            <a:avLst/>
          </a:prstGeom>
        </p:spPr>
      </p:pic>
      <p:pic>
        <p:nvPicPr>
          <p:cNvPr id="39" name="Imagen 38">
            <a:extLst>
              <a:ext uri="{FF2B5EF4-FFF2-40B4-BE49-F238E27FC236}">
                <a16:creationId xmlns:a16="http://schemas.microsoft.com/office/drawing/2014/main" id="{24EA93D7-F8BD-F35B-7537-359E6161782D}"/>
              </a:ext>
            </a:extLst>
          </p:cNvPr>
          <p:cNvPicPr>
            <a:picLocks noChangeAspect="1"/>
          </p:cNvPicPr>
          <p:nvPr/>
        </p:nvPicPr>
        <p:blipFill>
          <a:blip r:embed="rId3"/>
          <a:stretch>
            <a:fillRect/>
          </a:stretch>
        </p:blipFill>
        <p:spPr>
          <a:xfrm>
            <a:off x="927031" y="852578"/>
            <a:ext cx="2846367" cy="2957350"/>
          </a:xfrm>
          <a:prstGeom prst="rect">
            <a:avLst/>
          </a:prstGeom>
        </p:spPr>
      </p:pic>
      <p:sp>
        <p:nvSpPr>
          <p:cNvPr id="40" name="Elipse 39">
            <a:extLst>
              <a:ext uri="{FF2B5EF4-FFF2-40B4-BE49-F238E27FC236}">
                <a16:creationId xmlns:a16="http://schemas.microsoft.com/office/drawing/2014/main" id="{B4091130-E010-9D34-006E-8984B7ACFCDF}"/>
              </a:ext>
            </a:extLst>
          </p:cNvPr>
          <p:cNvSpPr>
            <a:spLocks noChangeAspect="1"/>
          </p:cNvSpPr>
          <p:nvPr/>
        </p:nvSpPr>
        <p:spPr>
          <a:xfrm>
            <a:off x="440757" y="2883195"/>
            <a:ext cx="242441" cy="2424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15B1949B-C9A3-A159-9532-88AF564BC54C}"/>
              </a:ext>
            </a:extLst>
          </p:cNvPr>
          <p:cNvSpPr>
            <a:spLocks noChangeAspect="1"/>
          </p:cNvSpPr>
          <p:nvPr/>
        </p:nvSpPr>
        <p:spPr>
          <a:xfrm>
            <a:off x="440756" y="5635406"/>
            <a:ext cx="242441" cy="24244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2" name="Imagen 41">
            <a:extLst>
              <a:ext uri="{FF2B5EF4-FFF2-40B4-BE49-F238E27FC236}">
                <a16:creationId xmlns:a16="http://schemas.microsoft.com/office/drawing/2014/main" id="{0840EDDE-6155-698D-87B4-EC3EBB69C9CA}"/>
              </a:ext>
            </a:extLst>
          </p:cNvPr>
          <p:cNvPicPr>
            <a:picLocks noChangeAspect="1"/>
          </p:cNvPicPr>
          <p:nvPr/>
        </p:nvPicPr>
        <p:blipFill>
          <a:blip r:embed="rId4"/>
          <a:stretch>
            <a:fillRect/>
          </a:stretch>
        </p:blipFill>
        <p:spPr>
          <a:xfrm>
            <a:off x="3999951" y="1499591"/>
            <a:ext cx="5352307" cy="4046669"/>
          </a:xfrm>
          <a:prstGeom prst="rect">
            <a:avLst/>
          </a:prstGeom>
        </p:spPr>
      </p:pic>
      <p:sp>
        <p:nvSpPr>
          <p:cNvPr id="43" name="CuadroTexto 42">
            <a:extLst>
              <a:ext uri="{FF2B5EF4-FFF2-40B4-BE49-F238E27FC236}">
                <a16:creationId xmlns:a16="http://schemas.microsoft.com/office/drawing/2014/main" id="{D3461E6F-6085-08FD-7C63-692FADCE280E}"/>
              </a:ext>
            </a:extLst>
          </p:cNvPr>
          <p:cNvSpPr txBox="1"/>
          <p:nvPr/>
        </p:nvSpPr>
        <p:spPr>
          <a:xfrm>
            <a:off x="5150741" y="1037926"/>
            <a:ext cx="3050726" cy="461665"/>
          </a:xfrm>
          <a:prstGeom prst="rect">
            <a:avLst/>
          </a:prstGeom>
          <a:noFill/>
        </p:spPr>
        <p:txBody>
          <a:bodyPr wrap="square">
            <a:spAutoFit/>
          </a:bodyPr>
          <a:lstStyle/>
          <a:p>
            <a:pPr algn="ctr"/>
            <a:r>
              <a:rPr lang="es-MX" sz="2400" b="1" dirty="0">
                <a:solidFill>
                  <a:srgbClr val="C00000"/>
                </a:solidFill>
                <a:latin typeface="Montserrat Light" panose="00000400000000000000" pitchFamily="2" charset="0"/>
              </a:rPr>
              <a:t>Creación de Grafos</a:t>
            </a:r>
            <a:endParaRPr lang="es-MX" sz="2400" dirty="0">
              <a:solidFill>
                <a:srgbClr val="C00000"/>
              </a:solidFill>
            </a:endParaRPr>
          </a:p>
        </p:txBody>
      </p:sp>
      <p:pic>
        <p:nvPicPr>
          <p:cNvPr id="49" name="Imagen 48" descr="Imagen que contiene interior, foto, edificio, perro&#10;&#10;Descripción generada automáticamente">
            <a:extLst>
              <a:ext uri="{FF2B5EF4-FFF2-40B4-BE49-F238E27FC236}">
                <a16:creationId xmlns:a16="http://schemas.microsoft.com/office/drawing/2014/main" id="{C57631C4-2E04-5B57-E556-2186910E8719}"/>
              </a:ext>
            </a:extLst>
          </p:cNvPr>
          <p:cNvPicPr>
            <a:picLocks noChangeAspect="1"/>
          </p:cNvPicPr>
          <p:nvPr/>
        </p:nvPicPr>
        <p:blipFill>
          <a:blip r:embed="rId5"/>
          <a:stretch>
            <a:fillRect/>
          </a:stretch>
        </p:blipFill>
        <p:spPr>
          <a:xfrm flipH="1">
            <a:off x="8994912" y="3962702"/>
            <a:ext cx="2588834" cy="2215957"/>
          </a:xfrm>
          <a:prstGeom prst="rect">
            <a:avLst/>
          </a:prstGeom>
        </p:spPr>
      </p:pic>
      <p:sp>
        <p:nvSpPr>
          <p:cNvPr id="50" name="CuadroTexto 49">
            <a:extLst>
              <a:ext uri="{FF2B5EF4-FFF2-40B4-BE49-F238E27FC236}">
                <a16:creationId xmlns:a16="http://schemas.microsoft.com/office/drawing/2014/main" id="{B46E6C46-C965-0595-3240-07A9305CA56F}"/>
              </a:ext>
            </a:extLst>
          </p:cNvPr>
          <p:cNvSpPr txBox="1"/>
          <p:nvPr/>
        </p:nvSpPr>
        <p:spPr>
          <a:xfrm>
            <a:off x="9246765" y="3316371"/>
            <a:ext cx="2123697" cy="646331"/>
          </a:xfrm>
          <a:prstGeom prst="rect">
            <a:avLst/>
          </a:prstGeom>
          <a:noFill/>
        </p:spPr>
        <p:txBody>
          <a:bodyPr wrap="square">
            <a:spAutoFit/>
          </a:bodyPr>
          <a:lstStyle/>
          <a:p>
            <a:pPr algn="ctr"/>
            <a:r>
              <a:rPr lang="es-MX" sz="1800" b="1" dirty="0">
                <a:solidFill>
                  <a:srgbClr val="C00000"/>
                </a:solidFill>
                <a:latin typeface="Montserrat Light" panose="00000400000000000000" pitchFamily="2" charset="0"/>
              </a:rPr>
              <a:t>Representación del grafo</a:t>
            </a:r>
            <a:endParaRPr lang="es-MX" sz="1800" dirty="0">
              <a:solidFill>
                <a:srgbClr val="C00000"/>
              </a:solidFill>
            </a:endParaRPr>
          </a:p>
        </p:txBody>
      </p:sp>
      <p:sp>
        <p:nvSpPr>
          <p:cNvPr id="51" name="CuadroTexto 50">
            <a:extLst>
              <a:ext uri="{FF2B5EF4-FFF2-40B4-BE49-F238E27FC236}">
                <a16:creationId xmlns:a16="http://schemas.microsoft.com/office/drawing/2014/main" id="{CC9E5CA0-50CB-861A-8597-B239693E86EA}"/>
              </a:ext>
            </a:extLst>
          </p:cNvPr>
          <p:cNvSpPr txBox="1"/>
          <p:nvPr/>
        </p:nvSpPr>
        <p:spPr>
          <a:xfrm>
            <a:off x="3999951" y="5233874"/>
            <a:ext cx="3802266" cy="338554"/>
          </a:xfrm>
          <a:prstGeom prst="rect">
            <a:avLst/>
          </a:prstGeom>
          <a:noFill/>
        </p:spPr>
        <p:txBody>
          <a:bodyPr wrap="square">
            <a:spAutoFit/>
          </a:bodyPr>
          <a:lstStyle/>
          <a:p>
            <a:r>
              <a:rPr lang="es-MX" sz="1600" b="1" dirty="0">
                <a:solidFill>
                  <a:srgbClr val="C00000"/>
                </a:solidFill>
                <a:latin typeface="Montserrat Light" panose="00000400000000000000" pitchFamily="2" charset="0"/>
              </a:rPr>
              <a:t>Red pesada no dirigida</a:t>
            </a:r>
            <a:endParaRPr lang="es-MX" sz="1600" dirty="0">
              <a:solidFill>
                <a:srgbClr val="C00000"/>
              </a:solidFill>
            </a:endParaRPr>
          </a:p>
        </p:txBody>
      </p:sp>
      <mc:AlternateContent xmlns:mc="http://schemas.openxmlformats.org/markup-compatibility/2006" xmlns:a14="http://schemas.microsoft.com/office/drawing/2010/main">
        <mc:Choice Requires="a14">
          <p:sp>
            <p:nvSpPr>
              <p:cNvPr id="78" name="CuadroTexto 77">
                <a:extLst>
                  <a:ext uri="{FF2B5EF4-FFF2-40B4-BE49-F238E27FC236}">
                    <a16:creationId xmlns:a16="http://schemas.microsoft.com/office/drawing/2014/main" id="{3A90C19C-2513-9449-18B3-C27A47BB2654}"/>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8  </m:t>
                      </m:r>
                    </m:oMath>
                  </m:oMathPara>
                </a14:m>
                <a:endParaRPr lang="es-MX" dirty="0"/>
              </a:p>
            </p:txBody>
          </p:sp>
        </mc:Choice>
        <mc:Fallback xmlns="">
          <p:sp>
            <p:nvSpPr>
              <p:cNvPr id="78" name="CuadroTexto 77">
                <a:extLst>
                  <a:ext uri="{FF2B5EF4-FFF2-40B4-BE49-F238E27FC236}">
                    <a16:creationId xmlns:a16="http://schemas.microsoft.com/office/drawing/2014/main" id="{3A90C19C-2513-9449-18B3-C27A47BB2654}"/>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6"/>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1947187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A242-1AA7-517A-730E-93090F9978E1}"/>
            </a:ext>
          </a:extLst>
        </p:cNvPr>
        <p:cNvGrpSpPr/>
        <p:nvPr/>
      </p:nvGrpSpPr>
      <p:grpSpPr>
        <a:xfrm>
          <a:off x="0" y="0"/>
          <a:ext cx="0" cy="0"/>
          <a:chOff x="0" y="0"/>
          <a:chExt cx="0" cy="0"/>
        </a:xfrm>
      </p:grpSpPr>
      <p:sp>
        <p:nvSpPr>
          <p:cNvPr id="5" name="Flecha: cheurón 4">
            <a:extLst>
              <a:ext uri="{FF2B5EF4-FFF2-40B4-BE49-F238E27FC236}">
                <a16:creationId xmlns:a16="http://schemas.microsoft.com/office/drawing/2014/main" id="{062E9347-1B8F-2BCB-FE1B-863EFD042871}"/>
              </a:ext>
            </a:extLst>
          </p:cNvPr>
          <p:cNvSpPr/>
          <p:nvPr/>
        </p:nvSpPr>
        <p:spPr>
          <a:xfrm>
            <a:off x="308517"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1" name="Flecha: cheurón 20">
            <a:extLst>
              <a:ext uri="{FF2B5EF4-FFF2-40B4-BE49-F238E27FC236}">
                <a16:creationId xmlns:a16="http://schemas.microsoft.com/office/drawing/2014/main" id="{07A931CA-76D9-CABD-1DDB-228B20087821}"/>
              </a:ext>
            </a:extLst>
          </p:cNvPr>
          <p:cNvSpPr/>
          <p:nvPr/>
        </p:nvSpPr>
        <p:spPr>
          <a:xfrm>
            <a:off x="2627440"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4" name="Flecha: cheurón 23">
            <a:extLst>
              <a:ext uri="{FF2B5EF4-FFF2-40B4-BE49-F238E27FC236}">
                <a16:creationId xmlns:a16="http://schemas.microsoft.com/office/drawing/2014/main" id="{35DCF83F-1115-3FC7-4C71-83713876E791}"/>
              </a:ext>
            </a:extLst>
          </p:cNvPr>
          <p:cNvSpPr/>
          <p:nvPr/>
        </p:nvSpPr>
        <p:spPr>
          <a:xfrm>
            <a:off x="4946363"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27" name="Flecha: cheurón 26">
            <a:extLst>
              <a:ext uri="{FF2B5EF4-FFF2-40B4-BE49-F238E27FC236}">
                <a16:creationId xmlns:a16="http://schemas.microsoft.com/office/drawing/2014/main" id="{F66D0477-C061-485D-A948-046D7C82876E}"/>
              </a:ext>
            </a:extLst>
          </p:cNvPr>
          <p:cNvSpPr/>
          <p:nvPr/>
        </p:nvSpPr>
        <p:spPr>
          <a:xfrm>
            <a:off x="7265286"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30" name="Flecha: cheurón 29">
            <a:extLst>
              <a:ext uri="{FF2B5EF4-FFF2-40B4-BE49-F238E27FC236}">
                <a16:creationId xmlns:a16="http://schemas.microsoft.com/office/drawing/2014/main" id="{0D723EB0-B4A1-C78F-E7B2-20F7518F0662}"/>
              </a:ext>
            </a:extLst>
          </p:cNvPr>
          <p:cNvSpPr/>
          <p:nvPr/>
        </p:nvSpPr>
        <p:spPr>
          <a:xfrm>
            <a:off x="9584209" y="78657"/>
            <a:ext cx="2399072"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4" name="CuadroTexto 43">
            <a:extLst>
              <a:ext uri="{FF2B5EF4-FFF2-40B4-BE49-F238E27FC236}">
                <a16:creationId xmlns:a16="http://schemas.microsoft.com/office/drawing/2014/main" id="{0E4DBB3B-019E-628C-6D7D-2722E7499367}"/>
              </a:ext>
            </a:extLst>
          </p:cNvPr>
          <p:cNvSpPr txBox="1"/>
          <p:nvPr/>
        </p:nvSpPr>
        <p:spPr>
          <a:xfrm>
            <a:off x="607107"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Problemática</a:t>
            </a:r>
            <a:endParaRPr lang="es-MX" sz="1600" dirty="0">
              <a:solidFill>
                <a:schemeClr val="bg1"/>
              </a:solidFill>
            </a:endParaRPr>
          </a:p>
        </p:txBody>
      </p:sp>
      <p:sp>
        <p:nvSpPr>
          <p:cNvPr id="45" name="CuadroTexto 44">
            <a:extLst>
              <a:ext uri="{FF2B5EF4-FFF2-40B4-BE49-F238E27FC236}">
                <a16:creationId xmlns:a16="http://schemas.microsoft.com/office/drawing/2014/main" id="{8DA0982B-7865-F602-97D7-1DF94F8F85F2}"/>
              </a:ext>
            </a:extLst>
          </p:cNvPr>
          <p:cNvSpPr txBox="1"/>
          <p:nvPr/>
        </p:nvSpPr>
        <p:spPr>
          <a:xfrm>
            <a:off x="293953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Objetivos</a:t>
            </a:r>
            <a:endParaRPr lang="es-MX" sz="1600" dirty="0">
              <a:solidFill>
                <a:schemeClr val="bg1"/>
              </a:solidFill>
            </a:endParaRPr>
          </a:p>
        </p:txBody>
      </p:sp>
      <p:sp>
        <p:nvSpPr>
          <p:cNvPr id="46" name="CuadroTexto 45">
            <a:extLst>
              <a:ext uri="{FF2B5EF4-FFF2-40B4-BE49-F238E27FC236}">
                <a16:creationId xmlns:a16="http://schemas.microsoft.com/office/drawing/2014/main" id="{48DFBCEA-2233-6C18-4A71-49C0CFD7818D}"/>
              </a:ext>
            </a:extLst>
          </p:cNvPr>
          <p:cNvSpPr txBox="1"/>
          <p:nvPr/>
        </p:nvSpPr>
        <p:spPr>
          <a:xfrm>
            <a:off x="5258462"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Datos</a:t>
            </a:r>
            <a:endParaRPr lang="es-MX" sz="1600" dirty="0">
              <a:solidFill>
                <a:schemeClr val="bg1"/>
              </a:solidFill>
            </a:endParaRPr>
          </a:p>
        </p:txBody>
      </p:sp>
      <p:sp>
        <p:nvSpPr>
          <p:cNvPr id="47" name="CuadroTexto 46">
            <a:extLst>
              <a:ext uri="{FF2B5EF4-FFF2-40B4-BE49-F238E27FC236}">
                <a16:creationId xmlns:a16="http://schemas.microsoft.com/office/drawing/2014/main" id="{2F2BF9DB-9038-B078-DBCD-E1C601E674B7}"/>
              </a:ext>
            </a:extLst>
          </p:cNvPr>
          <p:cNvSpPr txBox="1"/>
          <p:nvPr/>
        </p:nvSpPr>
        <p:spPr>
          <a:xfrm>
            <a:off x="7577386" y="187552"/>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Metodología</a:t>
            </a:r>
            <a:endParaRPr lang="es-MX" sz="1600" dirty="0">
              <a:solidFill>
                <a:schemeClr val="bg1"/>
              </a:solidFill>
            </a:endParaRPr>
          </a:p>
        </p:txBody>
      </p:sp>
      <p:sp>
        <p:nvSpPr>
          <p:cNvPr id="48" name="CuadroTexto 47">
            <a:extLst>
              <a:ext uri="{FF2B5EF4-FFF2-40B4-BE49-F238E27FC236}">
                <a16:creationId xmlns:a16="http://schemas.microsoft.com/office/drawing/2014/main" id="{CB5BC545-39CB-4077-6037-CC947A4E00F6}"/>
              </a:ext>
            </a:extLst>
          </p:cNvPr>
          <p:cNvSpPr txBox="1"/>
          <p:nvPr/>
        </p:nvSpPr>
        <p:spPr>
          <a:xfrm>
            <a:off x="9896309" y="185518"/>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Recursos</a:t>
            </a:r>
            <a:endParaRPr lang="es-MX" sz="1600" dirty="0">
              <a:solidFill>
                <a:schemeClr val="bg1"/>
              </a:solidFill>
            </a:endParaRPr>
          </a:p>
        </p:txBody>
      </p:sp>
      <p:sp>
        <p:nvSpPr>
          <p:cNvPr id="10" name="Flecha: cheurón 9">
            <a:extLst>
              <a:ext uri="{FF2B5EF4-FFF2-40B4-BE49-F238E27FC236}">
                <a16:creationId xmlns:a16="http://schemas.microsoft.com/office/drawing/2014/main" id="{4F3B012F-C261-298F-6F0D-B3C409627937}"/>
              </a:ext>
            </a:extLst>
          </p:cNvPr>
          <p:cNvSpPr/>
          <p:nvPr/>
        </p:nvSpPr>
        <p:spPr>
          <a:xfrm>
            <a:off x="9432235" y="20809"/>
            <a:ext cx="2759764"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Flecha: cheurón 1">
            <a:extLst>
              <a:ext uri="{FF2B5EF4-FFF2-40B4-BE49-F238E27FC236}">
                <a16:creationId xmlns:a16="http://schemas.microsoft.com/office/drawing/2014/main" id="{7B11707A-5C4F-9DFD-CA89-87C2CCF111C3}"/>
              </a:ext>
            </a:extLst>
          </p:cNvPr>
          <p:cNvSpPr/>
          <p:nvPr/>
        </p:nvSpPr>
        <p:spPr>
          <a:xfrm>
            <a:off x="58077" y="9939"/>
            <a:ext cx="7310591" cy="717755"/>
          </a:xfrm>
          <a:prstGeom prst="chevron">
            <a:avLst/>
          </a:prstGeom>
          <a:solidFill>
            <a:srgbClr val="FBEDE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Flecha: cheurón 2">
            <a:extLst>
              <a:ext uri="{FF2B5EF4-FFF2-40B4-BE49-F238E27FC236}">
                <a16:creationId xmlns:a16="http://schemas.microsoft.com/office/drawing/2014/main" id="{14990AF0-F9AC-B43F-817D-E86157B78848}"/>
              </a:ext>
            </a:extLst>
          </p:cNvPr>
          <p:cNvSpPr/>
          <p:nvPr/>
        </p:nvSpPr>
        <p:spPr>
          <a:xfrm>
            <a:off x="308516" y="152514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4" name="Flecha: cheurón 3">
            <a:extLst>
              <a:ext uri="{FF2B5EF4-FFF2-40B4-BE49-F238E27FC236}">
                <a16:creationId xmlns:a16="http://schemas.microsoft.com/office/drawing/2014/main" id="{4324BC0D-E318-A000-2F87-02D1D67CE06C}"/>
              </a:ext>
            </a:extLst>
          </p:cNvPr>
          <p:cNvSpPr/>
          <p:nvPr/>
        </p:nvSpPr>
        <p:spPr>
          <a:xfrm>
            <a:off x="295006" y="283791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6" name="Flecha: cheurón 5">
            <a:extLst>
              <a:ext uri="{FF2B5EF4-FFF2-40B4-BE49-F238E27FC236}">
                <a16:creationId xmlns:a16="http://schemas.microsoft.com/office/drawing/2014/main" id="{A6F7EDCA-007F-CB6E-A131-018E4ABEE385}"/>
              </a:ext>
            </a:extLst>
          </p:cNvPr>
          <p:cNvSpPr/>
          <p:nvPr/>
        </p:nvSpPr>
        <p:spPr>
          <a:xfrm>
            <a:off x="308517" y="4150686"/>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7" name="Flecha: cheurón 6">
            <a:extLst>
              <a:ext uri="{FF2B5EF4-FFF2-40B4-BE49-F238E27FC236}">
                <a16:creationId xmlns:a16="http://schemas.microsoft.com/office/drawing/2014/main" id="{6E24BB11-DE0C-FA54-4F2A-7D3BEC3649FF}"/>
              </a:ext>
            </a:extLst>
          </p:cNvPr>
          <p:cNvSpPr/>
          <p:nvPr/>
        </p:nvSpPr>
        <p:spPr>
          <a:xfrm>
            <a:off x="295005" y="5463457"/>
            <a:ext cx="2332433" cy="602062"/>
          </a:xfrm>
          <a:prstGeom prst="chevron">
            <a:avLst/>
          </a:prstGeom>
          <a:solidFill>
            <a:srgbClr val="003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1800" b="1" dirty="0">
              <a:solidFill>
                <a:schemeClr val="bg1"/>
              </a:solidFill>
              <a:latin typeface="Montserrat Light" panose="00000400000000000000" pitchFamily="2" charset="0"/>
            </a:endParaRPr>
          </a:p>
        </p:txBody>
      </p:sp>
      <p:sp>
        <p:nvSpPr>
          <p:cNvPr id="8" name="CuadroTexto 7">
            <a:extLst>
              <a:ext uri="{FF2B5EF4-FFF2-40B4-BE49-F238E27FC236}">
                <a16:creationId xmlns:a16="http://schemas.microsoft.com/office/drawing/2014/main" id="{8C691858-BF56-713D-5B62-CCED3FF321AD}"/>
              </a:ext>
            </a:extLst>
          </p:cNvPr>
          <p:cNvSpPr txBox="1"/>
          <p:nvPr/>
        </p:nvSpPr>
        <p:spPr>
          <a:xfrm>
            <a:off x="573785" y="1656900"/>
            <a:ext cx="1774872" cy="338554"/>
          </a:xfrm>
          <a:prstGeom prst="rect">
            <a:avLst/>
          </a:prstGeom>
          <a:noFill/>
        </p:spPr>
        <p:txBody>
          <a:bodyPr wrap="square">
            <a:spAutoFit/>
          </a:bodyPr>
          <a:lstStyle/>
          <a:p>
            <a:pPr algn="ctr"/>
            <a:r>
              <a:rPr lang="es-MX" sz="1600" b="1" i="1" dirty="0" err="1">
                <a:solidFill>
                  <a:schemeClr val="bg1"/>
                </a:solidFill>
                <a:latin typeface="Montserrat Light" panose="00000400000000000000" pitchFamily="2" charset="0"/>
              </a:rPr>
              <a:t>Embedding</a:t>
            </a:r>
            <a:endParaRPr lang="es-MX" sz="1600" i="1" dirty="0">
              <a:solidFill>
                <a:schemeClr val="bg1"/>
              </a:solidFill>
            </a:endParaRPr>
          </a:p>
        </p:txBody>
      </p:sp>
      <p:sp>
        <p:nvSpPr>
          <p:cNvPr id="9" name="CuadroTexto 8">
            <a:extLst>
              <a:ext uri="{FF2B5EF4-FFF2-40B4-BE49-F238E27FC236}">
                <a16:creationId xmlns:a16="http://schemas.microsoft.com/office/drawing/2014/main" id="{30D0AECA-82AC-580A-F42A-34DEB7969921}"/>
              </a:ext>
            </a:extLst>
          </p:cNvPr>
          <p:cNvSpPr txBox="1"/>
          <p:nvPr/>
        </p:nvSpPr>
        <p:spPr>
          <a:xfrm>
            <a:off x="532884" y="296967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Diferenciación</a:t>
            </a:r>
            <a:endParaRPr lang="es-MX" sz="1600" dirty="0">
              <a:solidFill>
                <a:schemeClr val="bg1"/>
              </a:solidFill>
            </a:endParaRPr>
          </a:p>
        </p:txBody>
      </p:sp>
      <p:sp>
        <p:nvSpPr>
          <p:cNvPr id="11" name="CuadroTexto 10">
            <a:extLst>
              <a:ext uri="{FF2B5EF4-FFF2-40B4-BE49-F238E27FC236}">
                <a16:creationId xmlns:a16="http://schemas.microsoft.com/office/drawing/2014/main" id="{C6AE54DE-AB39-F5CD-4A3B-E4F86688D1D6}"/>
              </a:ext>
            </a:extLst>
          </p:cNvPr>
          <p:cNvSpPr txBox="1"/>
          <p:nvPr/>
        </p:nvSpPr>
        <p:spPr>
          <a:xfrm>
            <a:off x="532884" y="4282440"/>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Identificación</a:t>
            </a:r>
            <a:endParaRPr lang="es-MX" sz="1600" dirty="0">
              <a:solidFill>
                <a:schemeClr val="bg1"/>
              </a:solidFill>
            </a:endParaRPr>
          </a:p>
        </p:txBody>
      </p:sp>
      <p:sp>
        <p:nvSpPr>
          <p:cNvPr id="12" name="CuadroTexto 11">
            <a:extLst>
              <a:ext uri="{FF2B5EF4-FFF2-40B4-BE49-F238E27FC236}">
                <a16:creationId xmlns:a16="http://schemas.microsoft.com/office/drawing/2014/main" id="{8E2B92A8-DB15-2BC2-2C1A-470B72F1DEFE}"/>
              </a:ext>
            </a:extLst>
          </p:cNvPr>
          <p:cNvSpPr txBox="1"/>
          <p:nvPr/>
        </p:nvSpPr>
        <p:spPr>
          <a:xfrm>
            <a:off x="532884" y="5595211"/>
            <a:ext cx="1774872" cy="338554"/>
          </a:xfrm>
          <a:prstGeom prst="rect">
            <a:avLst/>
          </a:prstGeom>
          <a:noFill/>
        </p:spPr>
        <p:txBody>
          <a:bodyPr wrap="square">
            <a:spAutoFit/>
          </a:bodyPr>
          <a:lstStyle/>
          <a:p>
            <a:pPr algn="ctr"/>
            <a:r>
              <a:rPr lang="es-MX" sz="1600" b="1" dirty="0">
                <a:solidFill>
                  <a:schemeClr val="bg1"/>
                </a:solidFill>
                <a:latin typeface="Montserrat Light" panose="00000400000000000000" pitchFamily="2" charset="0"/>
              </a:rPr>
              <a:t>Predicción</a:t>
            </a:r>
            <a:endParaRPr lang="es-MX" sz="1600" dirty="0">
              <a:solidFill>
                <a:schemeClr val="bg1"/>
              </a:solidFill>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3D6410C-A3E6-CA70-CB6C-C826FCF3DACB}"/>
                  </a:ext>
                </a:extLst>
              </p:cNvPr>
              <p:cNvSpPr txBox="1"/>
              <p:nvPr/>
            </p:nvSpPr>
            <p:spPr>
              <a:xfrm>
                <a:off x="11673901" y="6533867"/>
                <a:ext cx="30938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  9  </m:t>
                      </m:r>
                    </m:oMath>
                  </m:oMathPara>
                </a14:m>
                <a:endParaRPr lang="es-MX" dirty="0"/>
              </a:p>
            </p:txBody>
          </p:sp>
        </mc:Choice>
        <mc:Fallback xmlns="">
          <p:sp>
            <p:nvSpPr>
              <p:cNvPr id="13" name="CuadroTexto 12">
                <a:extLst>
                  <a:ext uri="{FF2B5EF4-FFF2-40B4-BE49-F238E27FC236}">
                    <a16:creationId xmlns:a16="http://schemas.microsoft.com/office/drawing/2014/main" id="{83D6410C-A3E6-CA70-CB6C-C826FCF3DACB}"/>
                  </a:ext>
                </a:extLst>
              </p:cNvPr>
              <p:cNvSpPr txBox="1">
                <a:spLocks noRot="1" noChangeAspect="1" noMove="1" noResize="1" noEditPoints="1" noAdjustHandles="1" noChangeArrowheads="1" noChangeShapeType="1" noTextEdit="1"/>
              </p:cNvSpPr>
              <p:nvPr/>
            </p:nvSpPr>
            <p:spPr>
              <a:xfrm>
                <a:off x="11673901" y="6533867"/>
                <a:ext cx="309380" cy="215444"/>
              </a:xfrm>
              <a:prstGeom prst="rect">
                <a:avLst/>
              </a:prstGeom>
              <a:blipFill>
                <a:blip r:embed="rId2"/>
                <a:stretch>
                  <a:fillRect b="-8571"/>
                </a:stretch>
              </a:blipFill>
            </p:spPr>
            <p:txBody>
              <a:bodyPr/>
              <a:lstStyle/>
              <a:p>
                <a:r>
                  <a:rPr lang="es-MX">
                    <a:noFill/>
                  </a:rPr>
                  <a:t> </a:t>
                </a:r>
              </a:p>
            </p:txBody>
          </p:sp>
        </mc:Fallback>
      </mc:AlternateContent>
    </p:spTree>
    <p:extLst>
      <p:ext uri="{BB962C8B-B14F-4D97-AF65-F5344CB8AC3E}">
        <p14:creationId xmlns:p14="http://schemas.microsoft.com/office/powerpoint/2010/main" val="401137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LA-CoNGA physic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6744</TotalTime>
  <Words>2585</Words>
  <Application>Microsoft Office PowerPoint</Application>
  <PresentationFormat>Panorámica</PresentationFormat>
  <Paragraphs>499</Paragraphs>
  <Slides>47</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Montserrat Light</vt:lpstr>
      <vt:lpstr>Libre Franklin</vt:lpstr>
      <vt:lpstr>Montserrat</vt:lpstr>
      <vt:lpstr>Cambria Math</vt:lpstr>
      <vt:lpstr>Roboto</vt:lpstr>
      <vt:lpstr>LA-CoNGA physics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Anatomical Connectivity Networks in Epilepsy Patients Embedded in Euclidean Space</dc:title>
  <cp:lastModifiedBy>STEVEN RICO</cp:lastModifiedBy>
  <cp:revision>210</cp:revision>
  <dcterms:modified xsi:type="dcterms:W3CDTF">2024-02-19T19:22:44Z</dcterms:modified>
</cp:coreProperties>
</file>